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5" r:id="rId15"/>
    <p:sldId id="264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9FFC0-F034-4780-BCED-D3E518714140}" v="13" dt="2019-12-02T13:16:28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8086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C45BB37F-78FC-4AA5-BA09-60B3473C5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570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33" t="28855"/>
          <a:stretch/>
        </p:blipFill>
        <p:spPr>
          <a:xfrm>
            <a:off x="-1" y="0"/>
            <a:ext cx="4121077" cy="34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9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808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5960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9569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9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4619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29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9550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F7BF05E-0759-41B0-A771-97D723EF6EC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996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505DD5-2D9F-4AA5-8E4B-961FE767E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713" y="2898400"/>
            <a:ext cx="3422574" cy="99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4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47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ö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7502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u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B2360C-C35F-5040-8F82-49517619CE55}" type="datetime1">
              <a:rPr lang="sv-SE" smtClean="0"/>
              <a:pPr/>
              <a:t>2020-01-28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700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jus bl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815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6000" y="1963490"/>
            <a:ext cx="6480000" cy="212365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0E5F354F-E26A-4C4E-A496-1F6686E33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872" y="6056300"/>
            <a:ext cx="1667528" cy="48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86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414000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8640000" cy="710252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972000"/>
            <a:ext cx="4140000" cy="1325563"/>
          </a:xfrm>
        </p:spPr>
        <p:txBody>
          <a:bodyPr anchor="b" anchorCtr="0">
            <a:noAutofit/>
          </a:bodyPr>
          <a:lstStyle>
            <a:lvl1pPr>
              <a:defRPr sz="36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svart/vit/blå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7B6AD9C4-35A3-4D7A-9B19-F30406AB6CAC}" type="datetimeFigureOut">
              <a:rPr lang="sv-SE" smtClean="0"/>
              <a:t>2020-01-28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43B2B7-BEA8-4334-A326-592BBB640B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0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055200"/>
            <a:ext cx="1665480" cy="4826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2020-01-28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A990C8-E9E9-46DD-967B-9AF072764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Framtidens rehabilitering forts.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57E94A7-75EC-44CE-9410-C23957DC3D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Utvecklingsgrupp Fysioterapi</a:t>
            </a:r>
          </a:p>
          <a:p>
            <a:r>
              <a:rPr lang="sv-SE" dirty="0"/>
              <a:t>2019-12-03</a:t>
            </a:r>
          </a:p>
        </p:txBody>
      </p:sp>
    </p:spTree>
    <p:extLst>
      <p:ext uri="{BB962C8B-B14F-4D97-AF65-F5344CB8AC3E}">
        <p14:creationId xmlns:p14="http://schemas.microsoft.com/office/powerpoint/2010/main" val="50272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B63098-2A9C-41A3-A72E-4DEA2DFB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1"/>
            <a:ext cx="7200000" cy="675824"/>
          </a:xfrm>
        </p:spPr>
        <p:txBody>
          <a:bodyPr/>
          <a:lstStyle/>
          <a:p>
            <a:r>
              <a:rPr lang="sv-SE" sz="2400" dirty="0"/>
              <a:t>Värmland – Nätverk/LAG (Lokal ArbetsGrupp) Rehabilitering: 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538F07F-168C-4025-969D-BF3D73B379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162050"/>
            <a:ext cx="7200000" cy="4560800"/>
          </a:xfrm>
        </p:spPr>
        <p:txBody>
          <a:bodyPr/>
          <a:lstStyle/>
          <a:p>
            <a:pPr lvl="1"/>
            <a:r>
              <a:rPr lang="sv-SE" dirty="0"/>
              <a:t>Audun Lyngstad</a:t>
            </a:r>
          </a:p>
          <a:p>
            <a:pPr lvl="1"/>
            <a:r>
              <a:rPr lang="sv-SE" dirty="0"/>
              <a:t>Mia Måseide</a:t>
            </a:r>
          </a:p>
          <a:p>
            <a:pPr lvl="1"/>
            <a:r>
              <a:rPr lang="sv-SE" dirty="0"/>
              <a:t>Tyra Thorn-Andersen </a:t>
            </a:r>
          </a:p>
          <a:p>
            <a:pPr lvl="1"/>
            <a:r>
              <a:rPr lang="sv-SE" dirty="0"/>
              <a:t>Simon </a:t>
            </a:r>
            <a:r>
              <a:rPr lang="sv-SE" dirty="0" err="1"/>
              <a:t>Tetzlaff</a:t>
            </a:r>
            <a:endParaRPr lang="sv-SE" dirty="0"/>
          </a:p>
          <a:p>
            <a:pPr lvl="1"/>
            <a:r>
              <a:rPr lang="sv-SE" dirty="0"/>
              <a:t>Jennie Sundberg </a:t>
            </a:r>
          </a:p>
          <a:p>
            <a:pPr lvl="1"/>
            <a:r>
              <a:rPr lang="sv-SE" dirty="0"/>
              <a:t>Carin Karlsson </a:t>
            </a:r>
          </a:p>
          <a:p>
            <a:pPr lvl="1"/>
            <a:r>
              <a:rPr lang="sv-SE" dirty="0"/>
              <a:t>Annelie Hedlund </a:t>
            </a:r>
          </a:p>
          <a:p>
            <a:pPr lvl="1"/>
            <a:r>
              <a:rPr lang="sv-SE" dirty="0"/>
              <a:t>Kristina Lötvall Lindgren</a:t>
            </a:r>
          </a:p>
          <a:p>
            <a:pPr lvl="1"/>
            <a:r>
              <a:rPr lang="sv-SE" dirty="0"/>
              <a:t>Kerstin Kåwe</a:t>
            </a:r>
          </a:p>
          <a:p>
            <a:pPr lvl="1"/>
            <a:r>
              <a:rPr lang="sv-SE" dirty="0"/>
              <a:t>Linda Daarstad </a:t>
            </a:r>
          </a:p>
          <a:p>
            <a:pPr lvl="1"/>
            <a:r>
              <a:rPr lang="sv-SE" dirty="0"/>
              <a:t>Anette Larsson</a:t>
            </a:r>
          </a:p>
          <a:p>
            <a:pPr lvl="1"/>
            <a:r>
              <a:rPr lang="sv-SE" dirty="0"/>
              <a:t>Logoped</a:t>
            </a:r>
          </a:p>
          <a:p>
            <a:pPr lvl="1"/>
            <a:r>
              <a:rPr lang="sv-SE" dirty="0"/>
              <a:t>Kommunala representanter</a:t>
            </a:r>
          </a:p>
        </p:txBody>
      </p:sp>
    </p:spTree>
    <p:extLst>
      <p:ext uri="{BB962C8B-B14F-4D97-AF65-F5344CB8AC3E}">
        <p14:creationId xmlns:p14="http://schemas.microsoft.com/office/powerpoint/2010/main" val="337995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AF536C11-6F22-4F3E-BB59-16639AA62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8" y="214605"/>
            <a:ext cx="7468285" cy="920545"/>
          </a:xfrm>
        </p:spPr>
        <p:txBody>
          <a:bodyPr/>
          <a:lstStyle/>
          <a:p>
            <a:r>
              <a:rPr lang="sv-SE" sz="2400" dirty="0"/>
              <a:t>Hälso- och sjukvårdschefen beslutade 2018-12-12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11406A4-573C-433F-B978-D0625CBF7A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474237"/>
            <a:ext cx="7200000" cy="4248613"/>
          </a:xfrm>
        </p:spPr>
        <p:txBody>
          <a:bodyPr/>
          <a:lstStyle/>
          <a:p>
            <a:r>
              <a:rPr lang="sv-SE" sz="1800" b="1" dirty="0">
                <a:highlight>
                  <a:srgbClr val="00FF00"/>
                </a:highlight>
              </a:rPr>
              <a:t>att</a:t>
            </a:r>
            <a:r>
              <a:rPr lang="sv-SE" sz="1800" dirty="0"/>
              <a:t> besluta om en målbild för rehabilitering där patientens behov och förutsättningar att tillgodogöra sig rehabilitering är avgörande för vilken nivå som insatsen utförs på,</a:t>
            </a:r>
          </a:p>
          <a:p>
            <a:r>
              <a:rPr lang="sv-SE" sz="1800" b="1" dirty="0">
                <a:highlight>
                  <a:srgbClr val="FF0000"/>
                </a:highlight>
              </a:rPr>
              <a:t>att</a:t>
            </a:r>
            <a:r>
              <a:rPr lang="sv-SE" sz="1800" dirty="0"/>
              <a:t> ge ett uppdrag till en fördjupad utredning om att etablera teambaserad rehabilitering på primärvårdsnivån,</a:t>
            </a:r>
          </a:p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/>
              <a:t> ge ett uppdrag till en fördjupad utredning om att etablera en enhet för bedömning, utredning och viss rehabilitering på CSK,</a:t>
            </a:r>
          </a:p>
          <a:p>
            <a:r>
              <a:rPr lang="sv-SE" sz="1800" b="1" dirty="0">
                <a:highlight>
                  <a:srgbClr val="00FF00"/>
                </a:highlight>
              </a:rPr>
              <a:t>att</a:t>
            </a:r>
            <a:r>
              <a:rPr lang="sv-SE" sz="1800" dirty="0"/>
              <a:t> ge ett uppdrag till en fördjupad utredning om en rehabiliteringsavdelning CSK,</a:t>
            </a:r>
          </a:p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/>
              <a:t> remittering till rehabilitering utanför landstinget fr o m 2020-01-01 begränsas till barn, unga och vuxna med psoriasis samt barn och unga med reumatologisk sjukdom, 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241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F7D0C-84F7-4BF1-BB44-A82CC4EC9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996759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AC0F05-3F8E-4CB9-8BAF-172AA41F31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819469"/>
            <a:ext cx="7200000" cy="3903381"/>
          </a:xfrm>
        </p:spPr>
        <p:txBody>
          <a:bodyPr/>
          <a:lstStyle/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>
                <a:highlight>
                  <a:srgbClr val="FFFF00"/>
                </a:highlight>
              </a:rPr>
              <a:t> </a:t>
            </a:r>
            <a:r>
              <a:rPr lang="sv-SE" sz="1800" dirty="0"/>
              <a:t>ge ett uppdrag till en fördjupad utredning om styrningen av vårdval fysioterapi, </a:t>
            </a:r>
          </a:p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/>
              <a:t> utveckla samarbetet med FrykCenter som bättre integrerar deras verksamhet i vårdkedjorna, </a:t>
            </a:r>
          </a:p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/>
              <a:t> ge ett uppdrag till en fördjupad utredning om barn och ungas rehabilitering,</a:t>
            </a:r>
          </a:p>
          <a:p>
            <a:r>
              <a:rPr lang="sv-SE" sz="1800" b="1" dirty="0">
                <a:highlight>
                  <a:srgbClr val="FFFF00"/>
                </a:highlight>
              </a:rPr>
              <a:t>att</a:t>
            </a:r>
            <a:r>
              <a:rPr lang="sv-SE" sz="1800" dirty="0"/>
              <a:t> ge ett uppdrag om införande av det nationella vårdprogrammet cancerrehabilitering samt </a:t>
            </a:r>
          </a:p>
          <a:p>
            <a:r>
              <a:rPr lang="sv-SE" sz="1800" b="1" dirty="0">
                <a:highlight>
                  <a:srgbClr val="FF0000"/>
                </a:highlight>
              </a:rPr>
              <a:t>att</a:t>
            </a:r>
            <a:r>
              <a:rPr lang="sv-SE" sz="1800" dirty="0"/>
              <a:t> ge ett uppdrag om att utforma en samlad information, med visualisering, om utbudet av rehabilitering som finansieras av landstinget.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479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BF00F9-0599-4C92-8F33-2C19AAFD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721454"/>
            <a:ext cx="7200000" cy="413696"/>
          </a:xfrm>
        </p:spPr>
        <p:txBody>
          <a:bodyPr/>
          <a:lstStyle/>
          <a:p>
            <a:r>
              <a:rPr lang="sv-SE" sz="2400" dirty="0"/>
              <a:t>Målbild rehabilitering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A707B5-3116-4EBC-944F-CE32016BF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0960" y="1266738"/>
            <a:ext cx="8959443" cy="4456112"/>
          </a:xfrm>
        </p:spPr>
        <p:txBody>
          <a:bodyPr/>
          <a:lstStyle/>
          <a:p>
            <a:r>
              <a:rPr lang="sv-SE" sz="1800" dirty="0"/>
              <a:t>Patientens behov och förmåga avgör vilka insatser som är indicerade. </a:t>
            </a:r>
          </a:p>
          <a:p>
            <a:r>
              <a:rPr lang="sv-SE" sz="1800" dirty="0"/>
              <a:t>Prioritering av insatser utgår från den nationella etiska plattformen och grundas på evidens. </a:t>
            </a:r>
          </a:p>
          <a:p>
            <a:r>
              <a:rPr lang="sv-SE" sz="1800" dirty="0"/>
              <a:t>Utredning och behandling utförs huvudsakligen av team med ett integrerat arbetssätt.</a:t>
            </a:r>
          </a:p>
          <a:p>
            <a:r>
              <a:rPr lang="sv-SE" sz="1800" dirty="0"/>
              <a:t>Patientcentrerat helhetstänk; patienter och närstående involveras i planering, målsättning och genomförande av rehabilitering. Patient- och närståendeutbildningar</a:t>
            </a:r>
          </a:p>
          <a:p>
            <a:r>
              <a:rPr lang="sv-SE" sz="1800" dirty="0"/>
              <a:t>Primärvårdsnivån är basen för rehabiliteringen. Integrerade team på 6–7 vårdcentraler och unimodala insatser på ytterligare fler vårdcentraler. </a:t>
            </a:r>
          </a:p>
          <a:p>
            <a:r>
              <a:rPr lang="sv-SE" sz="1800" dirty="0"/>
              <a:t>Specialiserade nivån erbjuds på CSK och i viss mån på landstingets övriga sjukhus. </a:t>
            </a:r>
          </a:p>
          <a:p>
            <a:r>
              <a:rPr lang="sv-SE" sz="1800" dirty="0"/>
              <a:t>Välfungerande samarbete mellan vårdnivåerna. Utveckla konsultationerna; mer specialiserade kollegor konsulteras för handledning i kliniska frågor och fortbildning. Patienterna remitteras till rätt vårdnivå. </a:t>
            </a:r>
          </a:p>
          <a:p>
            <a:r>
              <a:rPr lang="sv-SE" sz="1800" dirty="0"/>
              <a:t>Jämlikt och standardiserat utbud av rehabilitering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420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144E5FF-C17B-4FF8-A16A-FE036913F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NPO* Rehabilitering, habilitering och försäkringsmedicin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8355339-ED60-4085-A90B-60E04784B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55645" y="4861249"/>
            <a:ext cx="5599074" cy="541174"/>
          </a:xfrm>
        </p:spPr>
        <p:txBody>
          <a:bodyPr/>
          <a:lstStyle/>
          <a:p>
            <a:r>
              <a:rPr lang="sv-SE" dirty="0"/>
              <a:t>* Nationellt ProgramOmråde </a:t>
            </a:r>
          </a:p>
        </p:txBody>
      </p:sp>
    </p:spTree>
    <p:extLst>
      <p:ext uri="{BB962C8B-B14F-4D97-AF65-F5344CB8AC3E}">
        <p14:creationId xmlns:p14="http://schemas.microsoft.com/office/powerpoint/2010/main" val="280765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AEF6556-9E15-45EA-B393-49EFB4751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Aktuellt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24E68E0-003B-4BDD-A501-54E8DF7A2B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Kartläggning för att identifiera gap och kvalitetsbrister.</a:t>
            </a:r>
          </a:p>
          <a:p>
            <a:r>
              <a:rPr lang="sv-SE" dirty="0"/>
              <a:t>Beslutade standardiserade vårdförlopp (SVF)</a:t>
            </a:r>
          </a:p>
          <a:p>
            <a:r>
              <a:rPr lang="sv-SE" dirty="0"/>
              <a:t>Ansökningar om nya SVF från vårt NPO</a:t>
            </a:r>
          </a:p>
          <a:p>
            <a:pPr lvl="1"/>
            <a:r>
              <a:rPr lang="sv-SE" dirty="0"/>
              <a:t>Generisk modell för rehabilitering</a:t>
            </a:r>
          </a:p>
          <a:p>
            <a:pPr lvl="1"/>
            <a:r>
              <a:rPr lang="sv-SE" dirty="0"/>
              <a:t>Traumatiska hjärnskador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782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DAE8B8BE-70F4-4B3C-BF95-EF8909472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17749"/>
              </p:ext>
            </p:extLst>
          </p:nvPr>
        </p:nvGraphicFramePr>
        <p:xfrm>
          <a:off x="1240971" y="1799606"/>
          <a:ext cx="9737605" cy="4043014"/>
        </p:xfrm>
        <a:graphic>
          <a:graphicData uri="http://schemas.openxmlformats.org/drawingml/2006/table">
            <a:tbl>
              <a:tblPr/>
              <a:tblGrid>
                <a:gridCol w="4855029">
                  <a:extLst>
                    <a:ext uri="{9D8B030D-6E8A-4147-A177-3AD203B41FA5}">
                      <a16:colId xmlns:a16="http://schemas.microsoft.com/office/drawing/2014/main" val="1725860387"/>
                    </a:ext>
                  </a:extLst>
                </a:gridCol>
                <a:gridCol w="4882576">
                  <a:extLst>
                    <a:ext uri="{9D8B030D-6E8A-4147-A177-3AD203B41FA5}">
                      <a16:colId xmlns:a16="http://schemas.microsoft.com/office/drawing/2014/main" val="3609871857"/>
                    </a:ext>
                  </a:extLst>
                </a:gridCol>
              </a:tblGrid>
              <a:tr h="594401">
                <a:tc>
                  <a:txBody>
                    <a:bodyPr/>
                    <a:lstStyle/>
                    <a:p>
                      <a:r>
                        <a:rPr lang="sv-SE" sz="1700" b="1" u="sng" dirty="0"/>
                        <a:t>Standardiserat vårdförlopp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 b="1" u="sng" dirty="0"/>
                        <a:t>Nationellt programområde (NPO) med huvudsakligt ansvar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586264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Hjärtsvikt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hjärt- och kärlsjukdomar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088584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Höftartros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rörelseorganens 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319471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Kritisk ischemi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hjärt- och kärlsjukdomar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057958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Kol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lung- och allergisjukdomar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811384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 dirty="0"/>
                        <a:t>Osteoporos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endokrina 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619922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Reumatoid artrit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reumatiska 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491747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Schizofreni och schizofreniliknande tillstånd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psykisk hälsa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137692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Sepsis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infektionssjukdomar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855211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Stroke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/>
                        <a:t>NPO nervsystemets 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180320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r>
                        <a:rPr lang="sv-SE" sz="1700"/>
                        <a:t>Utredning av kognitiv svikt/demenssjukdomar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700" dirty="0"/>
                        <a:t> NPO äldres hälsa</a:t>
                      </a:r>
                    </a:p>
                  </a:txBody>
                  <a:tcPr marL="84914" marR="84914" marT="42457" marB="424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650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5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C4C385-62A4-4146-9EC2-2042E43C2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96741"/>
          </a:xfrm>
        </p:spPr>
        <p:txBody>
          <a:bodyPr/>
          <a:lstStyle/>
          <a:p>
            <a:r>
              <a:rPr lang="sv-SE" dirty="0"/>
              <a:t>Kunskapsstyrning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9AA33F4-B464-4309-BB64-A31CB6D8BA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1568741"/>
            <a:ext cx="7200000" cy="4154109"/>
          </a:xfrm>
        </p:spPr>
        <p:txBody>
          <a:bodyPr/>
          <a:lstStyle/>
          <a:p>
            <a:r>
              <a:rPr lang="sv-SE" dirty="0"/>
              <a:t>(Sjukvårds-)Regionalt Programområde (RPO) Eva Stjernström ordförande, Caisa Hedlund ingår </a:t>
            </a:r>
          </a:p>
          <a:p>
            <a:r>
              <a:rPr lang="sv-SE" dirty="0"/>
              <a:t>(Sjukvårds-)Regionala Arbetsgrupper (RAG):</a:t>
            </a:r>
          </a:p>
          <a:p>
            <a:pPr lvl="1"/>
            <a:r>
              <a:rPr lang="sv-SE" dirty="0"/>
              <a:t>RAG Försäkringsmedicin: Caisa Hedlund</a:t>
            </a:r>
          </a:p>
          <a:p>
            <a:pPr lvl="1"/>
            <a:r>
              <a:rPr lang="sv-SE" dirty="0"/>
              <a:t>RAG Habilitering: Marianne Fleron</a:t>
            </a:r>
          </a:p>
          <a:p>
            <a:pPr lvl="1"/>
            <a:r>
              <a:rPr lang="sv-SE" dirty="0"/>
              <a:t>RAG Hjälpmedel: Tobias Nyåker</a:t>
            </a:r>
          </a:p>
          <a:p>
            <a:pPr lvl="1"/>
            <a:r>
              <a:rPr lang="sv-SE" dirty="0"/>
              <a:t>RAG Rehabilitering: Kerstin Kåwe</a:t>
            </a:r>
          </a:p>
          <a:p>
            <a:pPr lvl="1"/>
            <a:r>
              <a:rPr lang="sv-SE" dirty="0"/>
              <a:t>RAG Rehabiliteringsmedicin: Kristina Lindgren</a:t>
            </a:r>
          </a:p>
        </p:txBody>
      </p:sp>
    </p:spTree>
    <p:extLst>
      <p:ext uri="{BB962C8B-B14F-4D97-AF65-F5344CB8AC3E}">
        <p14:creationId xmlns:p14="http://schemas.microsoft.com/office/powerpoint/2010/main" val="3163782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078A5AD-5805-4BC8-B382-6F160113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Uppdrag; nätverket för rehabilitering (Värmland)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DF404-C3D6-4EB6-B2F8-76ECF9DD0A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Svara på remisser från den nationella nivån; kartläggning, SVF, vårdprogram mm.</a:t>
            </a:r>
          </a:p>
          <a:p>
            <a:r>
              <a:rPr lang="sv-SE" dirty="0"/>
              <a:t>Bidra med att föreslå deltagare till nationella arbetsgrupper (NAG). </a:t>
            </a:r>
          </a:p>
          <a:p>
            <a:r>
              <a:rPr lang="sv-SE" dirty="0"/>
              <a:t>Lyfta rehabiliteringsfrågor i Värmland</a:t>
            </a:r>
          </a:p>
          <a:p>
            <a:r>
              <a:rPr lang="sv-SE" dirty="0"/>
              <a:t>”</a:t>
            </a:r>
            <a:r>
              <a:rPr lang="sv-SE" dirty="0" err="1"/>
              <a:t>Stand-bynätverk</a:t>
            </a:r>
            <a:r>
              <a:rPr lang="sv-SE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025270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armland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0349C4BF-E19F-44D1-80A2-52EBC7B72535}"/>
    </a:ext>
  </a:extLst>
</a:theme>
</file>

<file path=ppt/theme/theme2.xml><?xml version="1.0" encoding="utf-8"?>
<a:theme xmlns:a="http://schemas.openxmlformats.org/drawingml/2006/main" name="Region Varmland Grå">
  <a:themeElements>
    <a:clrScheme name="Region Varmland farger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BA14B6D6-CCF9-4C6F-B87B-D4013CFA3824}"/>
    </a:ext>
  </a:extLst>
</a:theme>
</file>

<file path=ppt/theme/theme3.xml><?xml version="1.0" encoding="utf-8"?>
<a:theme xmlns:a="http://schemas.openxmlformats.org/drawingml/2006/main" name="Stor rubrik">
  <a:themeElements>
    <a:clrScheme name="Region Värmland-HEX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93328E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-Region Värmland" id="{D301F77F-05F8-4EAC-B0A7-77EEF84B37BE}" vid="{E6EA708E-2F9B-4427-93FC-14D83DF272B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52367C765E134EB7A74BEA9B11069F" ma:contentTypeVersion="15" ma:contentTypeDescription="Create a new document." ma:contentTypeScope="" ma:versionID="e498b6a1bc8a88bf633121e5135a7e1d">
  <xsd:schema xmlns:xsd="http://www.w3.org/2001/XMLSchema" xmlns:xs="http://www.w3.org/2001/XMLSchema" xmlns:p="http://schemas.microsoft.com/office/2006/metadata/properties" xmlns:ns1="http://schemas.microsoft.com/sharepoint/v3" xmlns:ns3="040391a5-cf7e-492c-aa72-10cc3421db48" xmlns:ns4="fc8edb03-35d4-4b23-81d8-4893a59ba910" targetNamespace="http://schemas.microsoft.com/office/2006/metadata/properties" ma:root="true" ma:fieldsID="3d2e20ed3eabb7809ba32ba7d868aa77" ns1:_="" ns3:_="" ns4:_="">
    <xsd:import namespace="http://schemas.microsoft.com/sharepoint/v3"/>
    <xsd:import namespace="040391a5-cf7e-492c-aa72-10cc3421db48"/>
    <xsd:import namespace="fc8edb03-35d4-4b23-81d8-4893a59ba9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391a5-cf7e-492c-aa72-10cc3421db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edb03-35d4-4b23-81d8-4893a59ba9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DC3A7C-7E58-4D77-96DD-5671AB4707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40391a5-cf7e-492c-aa72-10cc3421db48"/>
    <ds:schemaRef ds:uri="fc8edb03-35d4-4b23-81d8-4893a59ba9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7D7638-1FD7-4DE0-ABA0-81D1C65AEB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E100F2-388B-4DF0-B0C7-9AD072BA3E3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Powerpoint-Region Värmland</Template>
  <TotalTime>159</TotalTime>
  <Words>545</Words>
  <Application>Microsoft Office PowerPoint</Application>
  <PresentationFormat>Bredbild</PresentationFormat>
  <Paragraphs>80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Region Varmland</vt:lpstr>
      <vt:lpstr>Region Varmland Grå</vt:lpstr>
      <vt:lpstr>Stor rubrik</vt:lpstr>
      <vt:lpstr>Framtidens rehabilitering forts.</vt:lpstr>
      <vt:lpstr>Hälso- och sjukvårdschefen beslutade 2018-12-12</vt:lpstr>
      <vt:lpstr>PowerPoint-presentation</vt:lpstr>
      <vt:lpstr>Målbild rehabilitering</vt:lpstr>
      <vt:lpstr>NPO* Rehabilitering, habilitering och försäkringsmedicin </vt:lpstr>
      <vt:lpstr>Aktuellt</vt:lpstr>
      <vt:lpstr>PowerPoint-presentation</vt:lpstr>
      <vt:lpstr>Kunskapsstyrning </vt:lpstr>
      <vt:lpstr>Uppdrag; nätverket för rehabilitering (Värmland)</vt:lpstr>
      <vt:lpstr>Värmland – Nätverk/LAG (Lokal ArbetsGrupp) Rehabilitering: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Framtidens rehabilitering forts.</dc:title>
  <dc:creator>Eva Stjernström</dc:creator>
  <cp:lastModifiedBy>Tyra Thorn-Andersen</cp:lastModifiedBy>
  <cp:revision>5</cp:revision>
  <dcterms:created xsi:type="dcterms:W3CDTF">2019-12-02T08:08:57Z</dcterms:created>
  <dcterms:modified xsi:type="dcterms:W3CDTF">2020-01-28T08:22:21Z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0x0101003152367C765E134EB7A74BEA9B11069F</vt:lpwstr>
  </property>
</Properties>
</file>