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8"/>
  </p:notesMasterIdLst>
  <p:sldIdLst>
    <p:sldId id="256" r:id="rId4"/>
    <p:sldId id="264" r:id="rId5"/>
    <p:sldId id="263" r:id="rId6"/>
    <p:sldId id="266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6AC052-2616-40CD-88B1-ACFB3F5FF40F}" v="2" dt="2019-07-08T08:28:28.6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43" y="72"/>
      </p:cViewPr>
      <p:guideLst>
        <p:guide orient="horz" pos="68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a Borgsten" userId="c33db0d5-deb5-483b-8389-871ad5a07069" providerId="ADAL" clId="{168EF6C5-6DB6-41F6-A9BB-92CAF73BF2D1}"/>
  </pc:docChgLst>
  <pc:docChgLst>
    <pc:chgData name="Kristina Borgsten" userId="c33db0d5-deb5-483b-8389-871ad5a07069" providerId="ADAL" clId="{986AC052-2616-40CD-88B1-ACFB3F5FF40F}"/>
    <pc:docChg chg="custSel modSld">
      <pc:chgData name="Kristina Borgsten" userId="c33db0d5-deb5-483b-8389-871ad5a07069" providerId="ADAL" clId="{986AC052-2616-40CD-88B1-ACFB3F5FF40F}" dt="2019-07-08T08:28:28.642" v="4"/>
      <pc:docMkLst>
        <pc:docMk/>
      </pc:docMkLst>
      <pc:sldChg chg="delSp">
        <pc:chgData name="Kristina Borgsten" userId="c33db0d5-deb5-483b-8389-871ad5a07069" providerId="ADAL" clId="{986AC052-2616-40CD-88B1-ACFB3F5FF40F}" dt="2019-07-08T08:27:56.522" v="0" actId="478"/>
        <pc:sldMkLst>
          <pc:docMk/>
          <pc:sldMk cId="502725873" sldId="256"/>
        </pc:sldMkLst>
        <pc:spChg chg="del">
          <ac:chgData name="Kristina Borgsten" userId="c33db0d5-deb5-483b-8389-871ad5a07069" providerId="ADAL" clId="{986AC052-2616-40CD-88B1-ACFB3F5FF40F}" dt="2019-07-08T08:27:56.522" v="0" actId="478"/>
          <ac:spMkLst>
            <pc:docMk/>
            <pc:sldMk cId="502725873" sldId="256"/>
            <ac:spMk id="3" creationId="{057E94A7-75EC-44CE-9410-C23957DC3D43}"/>
          </ac:spMkLst>
        </pc:spChg>
      </pc:sldChg>
      <pc:sldChg chg="addSp delSp">
        <pc:chgData name="Kristina Borgsten" userId="c33db0d5-deb5-483b-8389-871ad5a07069" providerId="ADAL" clId="{986AC052-2616-40CD-88B1-ACFB3F5FF40F}" dt="2019-07-08T08:28:28.642" v="4"/>
        <pc:sldMkLst>
          <pc:docMk/>
          <pc:sldMk cId="1621995822" sldId="264"/>
        </pc:sldMkLst>
        <pc:picChg chg="add del">
          <ac:chgData name="Kristina Borgsten" userId="c33db0d5-deb5-483b-8389-871ad5a07069" providerId="ADAL" clId="{986AC052-2616-40CD-88B1-ACFB3F5FF40F}" dt="2019-07-08T08:28:05.003" v="3" actId="478"/>
          <ac:picMkLst>
            <pc:docMk/>
            <pc:sldMk cId="1621995822" sldId="264"/>
            <ac:picMk id="2" creationId="{0D9225E5-455F-48CF-8118-58FAD0834CA2}"/>
          </ac:picMkLst>
        </pc:picChg>
        <pc:picChg chg="del">
          <ac:chgData name="Kristina Borgsten" userId="c33db0d5-deb5-483b-8389-871ad5a07069" providerId="ADAL" clId="{986AC052-2616-40CD-88B1-ACFB3F5FF40F}" dt="2019-07-08T08:28:00.748" v="1" actId="478"/>
          <ac:picMkLst>
            <pc:docMk/>
            <pc:sldMk cId="1621995822" sldId="264"/>
            <ac:picMk id="5" creationId="{B7E52F95-4AC7-4928-A2BC-77A568C51F54}"/>
          </ac:picMkLst>
        </pc:picChg>
        <pc:picChg chg="add">
          <ac:chgData name="Kristina Borgsten" userId="c33db0d5-deb5-483b-8389-871ad5a07069" providerId="ADAL" clId="{986AC052-2616-40CD-88B1-ACFB3F5FF40F}" dt="2019-07-08T08:28:28.642" v="4"/>
          <ac:picMkLst>
            <pc:docMk/>
            <pc:sldMk cId="1621995822" sldId="264"/>
            <ac:picMk id="6" creationId="{4B919D39-C413-47FC-98C4-CCBDFA22A2C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E45D0-8DAB-48B5-8F16-75A53C158967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81E5C-595D-4CC2-8BEF-6BDCC095FE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034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v-SE" altLang="sv-SE">
              <a:latin typeface="Arial" pitchFamily="34" charset="0"/>
            </a:endParaRPr>
          </a:p>
        </p:txBody>
      </p:sp>
      <p:sp>
        <p:nvSpPr>
          <p:cNvPr id="55300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460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74" indent="-285721" defTabSz="8460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83" indent="-228577" defTabSz="8460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035" indent="-228577" defTabSz="8460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188" indent="-228577" defTabSz="8460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341" indent="-228577" defTabSz="8460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494" indent="-228577" defTabSz="8460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647" indent="-228577" defTabSz="8460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800" indent="-228577" defTabSz="8460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6609D1-8F29-43EB-88FB-5270A303EE0B}" type="slidenum">
              <a:rPr lang="sv-SE" altLang="sv-SE" sz="1100"/>
              <a:pPr eaLnBrk="1" hangingPunct="1">
                <a:spcBef>
                  <a:spcPct val="0"/>
                </a:spcBef>
              </a:pPr>
              <a:t>2</a:t>
            </a:fld>
            <a:endParaRPr lang="sv-SE" altLang="sv-SE" sz="1100"/>
          </a:p>
        </p:txBody>
      </p:sp>
    </p:spTree>
    <p:extLst>
      <p:ext uri="{BB962C8B-B14F-4D97-AF65-F5344CB8AC3E}">
        <p14:creationId xmlns:p14="http://schemas.microsoft.com/office/powerpoint/2010/main" val="4072161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v-SE" altLang="sv-SE">
              <a:latin typeface="Arial" pitchFamily="34" charset="0"/>
            </a:endParaRPr>
          </a:p>
        </p:txBody>
      </p:sp>
      <p:sp>
        <p:nvSpPr>
          <p:cNvPr id="73732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460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74" indent="-285721" defTabSz="8460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83" indent="-228577" defTabSz="8460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035" indent="-228577" defTabSz="8460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188" indent="-228577" defTabSz="8460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341" indent="-228577" defTabSz="8460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494" indent="-228577" defTabSz="8460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647" indent="-228577" defTabSz="8460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800" indent="-228577" defTabSz="8460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D6DBF1-CA7D-4939-B484-11CF64F3AB57}" type="slidenum">
              <a:rPr lang="sv-SE" altLang="sv-SE" sz="1100"/>
              <a:pPr eaLnBrk="1" hangingPunct="1">
                <a:spcBef>
                  <a:spcPct val="0"/>
                </a:spcBef>
              </a:pPr>
              <a:t>4</a:t>
            </a:fld>
            <a:endParaRPr lang="sv-SE" altLang="sv-SE" sz="1100"/>
          </a:p>
        </p:txBody>
      </p:sp>
    </p:spTree>
    <p:extLst>
      <p:ext uri="{BB962C8B-B14F-4D97-AF65-F5344CB8AC3E}">
        <p14:creationId xmlns:p14="http://schemas.microsoft.com/office/powerpoint/2010/main" val="3989034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11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8086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57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59008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59008" cy="458546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9750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70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3" t="28855"/>
          <a:stretch/>
        </p:blipFill>
        <p:spPr>
          <a:xfrm>
            <a:off x="-1" y="0"/>
            <a:ext cx="4121077" cy="34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28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6808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596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9569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3197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4619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0" y="0"/>
            <a:ext cx="4121077" cy="34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91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0298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7955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69960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54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2019-07-08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62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l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2019-07-08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47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2019-07-08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50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B2360C-C35F-5040-8F82-49517619CE55}" type="datetime1">
              <a:rPr lang="sv-SE" smtClean="0"/>
              <a:pPr/>
              <a:t>2019-07-08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2700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jus 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2019-07-08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15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ö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2019-07-08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05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1704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2019-07-08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47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977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557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330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683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938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45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310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2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2019-07-08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507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17961DE-70CA-1949-9072-9D2A38C11419}" type="datetime1">
              <a:rPr lang="sv-SE" smtClean="0"/>
              <a:t>2019-07-08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585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A990C8-E9E9-46DD-967B-9AF072764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5645" y="2258007"/>
            <a:ext cx="5599074" cy="1546749"/>
          </a:xfrm>
        </p:spPr>
        <p:txBody>
          <a:bodyPr/>
          <a:lstStyle/>
          <a:p>
            <a:br>
              <a:rPr lang="sv-SE" dirty="0"/>
            </a:br>
            <a:br>
              <a:rPr lang="sv-SE" dirty="0"/>
            </a:br>
            <a:r>
              <a:rPr lang="sv-SE" dirty="0"/>
              <a:t>Om du blir sjuk</a:t>
            </a:r>
            <a:br>
              <a:rPr lang="sv-SE" dirty="0"/>
            </a:br>
            <a:r>
              <a:rPr lang="sv-SE" sz="2800" dirty="0"/>
              <a:t>och behöver råd eller vård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2725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96000" y="318858"/>
            <a:ext cx="72000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sv-SE" altLang="sv-SE" dirty="0">
                <a:latin typeface="Calibri" panose="020F0502020204030204" pitchFamily="34" charset="0"/>
              </a:rPr>
              <a:t>Råd om vård </a:t>
            </a:r>
            <a:endParaRPr lang="sv-SE" altLang="sv-SE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2496000" y="1809000"/>
            <a:ext cx="7200000" cy="3240000"/>
          </a:xfrm>
        </p:spPr>
        <p:txBody>
          <a:bodyPr>
            <a:normAutofit/>
          </a:bodyPr>
          <a:lstStyle/>
          <a:p>
            <a:r>
              <a:rPr lang="sv-SE" altLang="sv-SE" dirty="0"/>
              <a:t>1177.se</a:t>
            </a:r>
          </a:p>
          <a:p>
            <a:r>
              <a:rPr lang="sv-SE" altLang="sv-SE" dirty="0"/>
              <a:t>Ring din vårdcentral på dagen</a:t>
            </a:r>
          </a:p>
          <a:p>
            <a:r>
              <a:rPr lang="sv-SE" altLang="sv-SE" dirty="0"/>
              <a:t>Ring sjukvårdsrådgivningen 1177 </a:t>
            </a:r>
            <a:br>
              <a:rPr lang="sv-SE" altLang="sv-SE" dirty="0"/>
            </a:br>
            <a:r>
              <a:rPr lang="sv-SE" altLang="sv-SE" dirty="0"/>
              <a:t>på kvällar, nätter och helger</a:t>
            </a:r>
          </a:p>
          <a:p>
            <a:pPr marL="0" indent="0">
              <a:lnSpc>
                <a:spcPct val="90000"/>
              </a:lnSpc>
            </a:pPr>
            <a:endParaRPr lang="sv-SE" altLang="sv-SE" sz="2800" dirty="0"/>
          </a:p>
          <a:p>
            <a:pPr marL="0" indent="0">
              <a:lnSpc>
                <a:spcPct val="90000"/>
              </a:lnSpc>
            </a:pPr>
            <a:endParaRPr lang="sv-SE" altLang="sv-SE" sz="300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B919D39-C413-47FC-98C4-CCBDFA22A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538" y="0"/>
            <a:ext cx="4613462" cy="229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95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496809" y="309527"/>
            <a:ext cx="7200000" cy="1325563"/>
          </a:xfrm>
        </p:spPr>
        <p:txBody>
          <a:bodyPr/>
          <a:lstStyle/>
          <a:p>
            <a:r>
              <a:rPr lang="sv-SE" dirty="0"/>
              <a:t>Vårdcentralen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3"/>
          </p:nvPr>
        </p:nvSpPr>
        <p:spPr>
          <a:xfrm>
            <a:off x="2571457" y="1809000"/>
            <a:ext cx="7200000" cy="3240000"/>
          </a:xfrm>
        </p:spPr>
        <p:txBody>
          <a:bodyPr>
            <a:normAutofit/>
          </a:bodyPr>
          <a:lstStyle/>
          <a:p>
            <a:r>
              <a:rPr lang="sv-SE" dirty="0"/>
              <a:t>Vårdcentralen är din </a:t>
            </a:r>
            <a:r>
              <a:rPr lang="sv-SE" b="1" dirty="0"/>
              <a:t>första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personliga kontakt med vården!</a:t>
            </a:r>
          </a:p>
          <a:p>
            <a:r>
              <a:rPr lang="sv-SE" dirty="0"/>
              <a:t>På vårdcentralen </a:t>
            </a:r>
            <a:r>
              <a:rPr lang="sv-SE"/>
              <a:t>behandlas </a:t>
            </a:r>
            <a:br>
              <a:rPr lang="sv-SE"/>
            </a:br>
            <a:r>
              <a:rPr lang="sv-SE"/>
              <a:t>de </a:t>
            </a:r>
            <a:r>
              <a:rPr lang="sv-SE" dirty="0"/>
              <a:t>vanligaste sjukdomarna. </a:t>
            </a:r>
          </a:p>
          <a:p>
            <a:r>
              <a:rPr lang="sv-SE" dirty="0"/>
              <a:t>Om det behövs får du en remiss till annan vård. </a:t>
            </a:r>
            <a:endParaRPr lang="sv-SE" b="1" dirty="0"/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A3EF3FD-741E-42F6-B457-B4C66F639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544" y="0"/>
            <a:ext cx="3958456" cy="252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54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96809" y="300196"/>
            <a:ext cx="7200000" cy="1325563"/>
          </a:xfrm>
        </p:spPr>
        <p:txBody>
          <a:bodyPr/>
          <a:lstStyle/>
          <a:p>
            <a:pPr eaLnBrk="1" hangingPunct="1"/>
            <a:r>
              <a:rPr lang="sv-SE" altLang="sv-SE" dirty="0">
                <a:latin typeface="Calibri" panose="020F0502020204030204" pitchFamily="34" charset="0"/>
              </a:rPr>
              <a:t>Akuten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2496809" y="1942249"/>
            <a:ext cx="7200000" cy="32400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sv-SE" altLang="sv-SE" sz="5100" dirty="0"/>
              <a:t>Du ska bara åka till akuten </a:t>
            </a:r>
            <a:br>
              <a:rPr lang="sv-SE" altLang="sv-SE" sz="5100" dirty="0"/>
            </a:br>
            <a:r>
              <a:rPr lang="sv-SE" altLang="sv-SE" sz="5100" dirty="0"/>
              <a:t>om du har en allvarlig sjukdom</a:t>
            </a:r>
            <a:br>
              <a:rPr lang="sv-SE" altLang="sv-SE" sz="5100" dirty="0"/>
            </a:br>
            <a:r>
              <a:rPr lang="sv-SE" altLang="sv-SE" sz="5100" dirty="0"/>
              <a:t>eller skada.</a:t>
            </a:r>
          </a:p>
          <a:p>
            <a:pPr>
              <a:lnSpc>
                <a:spcPct val="120000"/>
              </a:lnSpc>
            </a:pPr>
            <a:r>
              <a:rPr lang="sv-SE" altLang="sv-SE" sz="5100" dirty="0"/>
              <a:t>Ring om möjligt 1177 innan du åker. </a:t>
            </a:r>
          </a:p>
          <a:p>
            <a:pPr>
              <a:lnSpc>
                <a:spcPct val="120000"/>
              </a:lnSpc>
            </a:pPr>
            <a:r>
              <a:rPr lang="sv-SE" altLang="sv-SE" sz="5100" dirty="0"/>
              <a:t>Ring 112 om det är en nödsituation och du behöver akut hjälp av ambulans, polis eller brandkår.</a:t>
            </a:r>
          </a:p>
          <a:p>
            <a:endParaRPr lang="sv-SE" altLang="sv-SE" dirty="0"/>
          </a:p>
          <a:p>
            <a:pPr marL="0" indent="0">
              <a:buNone/>
            </a:pPr>
            <a:br>
              <a:rPr lang="sv-SE" altLang="sv-SE" dirty="0"/>
            </a:br>
            <a:endParaRPr lang="sv-SE" alt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171" y="-16294"/>
            <a:ext cx="4315968" cy="232714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190113956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Varmland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0349C4BF-E19F-44D1-80A2-52EBC7B72535}"/>
    </a:ext>
  </a:extLst>
</a:theme>
</file>

<file path=ppt/theme/theme2.xml><?xml version="1.0" encoding="utf-8"?>
<a:theme xmlns:a="http://schemas.openxmlformats.org/drawingml/2006/main" name="Region Varmland Grå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BA14B6D6-CCF9-4C6F-B87B-D4013CFA3824}"/>
    </a:ext>
  </a:extLst>
</a:theme>
</file>

<file path=ppt/theme/theme3.xml><?xml version="1.0" encoding="utf-8"?>
<a:theme xmlns:a="http://schemas.openxmlformats.org/drawingml/2006/main" name="Stor rubrik">
  <a:themeElements>
    <a:clrScheme name="Region Värmland-HEX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E6EA708E-2F9B-4427-93FC-14D83DF272B5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Powerpoint-Region Värmland</Template>
  <TotalTime>27</TotalTime>
  <Words>28</Words>
  <Application>Microsoft Office PowerPoint</Application>
  <PresentationFormat>Bredbild</PresentationFormat>
  <Paragraphs>17</Paragraphs>
  <Slides>4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4</vt:i4>
      </vt:variant>
    </vt:vector>
  </HeadingPairs>
  <TitlesOfParts>
    <vt:vector size="10" baseType="lpstr">
      <vt:lpstr>Arial</vt:lpstr>
      <vt:lpstr>Calibri</vt:lpstr>
      <vt:lpstr>Courier New</vt:lpstr>
      <vt:lpstr>Region Varmland</vt:lpstr>
      <vt:lpstr>Region Varmland Grå</vt:lpstr>
      <vt:lpstr>Stor rubrik</vt:lpstr>
      <vt:lpstr>  Om du blir sjuk och behöver råd eller vård</vt:lpstr>
      <vt:lpstr>Råd om vård </vt:lpstr>
      <vt:lpstr>Vårdcentralen</vt:lpstr>
      <vt:lpstr>Akuten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Om du blir sjuk och behöver råd eller vård</dc:title>
  <dc:creator>Kristina Borgsten</dc:creator>
  <cp:lastModifiedBy>Kristina Borgsten</cp:lastModifiedBy>
  <cp:revision>1</cp:revision>
  <dcterms:created xsi:type="dcterms:W3CDTF">2019-02-11T14:43:45Z</dcterms:created>
  <dcterms:modified xsi:type="dcterms:W3CDTF">2019-07-08T08:28:37Z</dcterms:modified>
</cp:coreProperties>
</file>