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theme/theme3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  <p:sldMasterId id="2147483684" r:id="rId3"/>
  </p:sldMasterIdLst>
  <p:sldIdLst>
    <p:sldId id="256" r:id="rId4"/>
    <p:sldId id="260" r:id="rId5"/>
    <p:sldId id="259" r:id="rId6"/>
    <p:sldId id="261" r:id="rId7"/>
    <p:sldId id="262" r:id="rId8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tandardavsnitt" id="{51872137-4A3D-497C-B72F-E434EFD7C573}">
          <p14:sldIdLst>
            <p14:sldId id="256"/>
          </p14:sldIdLst>
        </p14:section>
        <p14:section name="Namnlöst avsnitt" id="{12BD335A-6169-4248-914E-2755120F4C7D}">
          <p14:sldIdLst>
            <p14:sldId id="260"/>
            <p14:sldId id="259"/>
            <p14:sldId id="261"/>
            <p14:sldId id="262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1389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 showGuides="1">
      <p:cViewPr varScale="1">
        <p:scale>
          <a:sx n="82" d="100"/>
          <a:sy n="82" d="100"/>
        </p:scale>
        <p:origin x="643" y="72"/>
      </p:cViewPr>
      <p:guideLst>
        <p:guide orient="horz" pos="1389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microsoft.com/office/2016/11/relationships/changesInfo" Target="changesInfos/changesInfo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theme" Target="theme/theme1.xml"/><Relationship Id="rId5" Type="http://schemas.openxmlformats.org/officeDocument/2006/relationships/slide" Target="slides/slide2.xml"/><Relationship Id="rId10" Type="http://schemas.openxmlformats.org/officeDocument/2006/relationships/viewProps" Target="viewProps.xml"/><Relationship Id="rId4" Type="http://schemas.openxmlformats.org/officeDocument/2006/relationships/slide" Target="slides/slide1.xml"/><Relationship Id="rId9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ristina Borgsten" userId="c33db0d5-deb5-483b-8389-871ad5a07069" providerId="ADAL" clId="{24A30605-4E13-487D-A1C0-0D0FBF07CD3B}"/>
    <pc:docChg chg="custSel modSld">
      <pc:chgData name="Kristina Borgsten" userId="c33db0d5-deb5-483b-8389-871ad5a07069" providerId="ADAL" clId="{24A30605-4E13-487D-A1C0-0D0FBF07CD3B}" dt="2019-07-08T08:27:27.843" v="0" actId="478"/>
      <pc:docMkLst>
        <pc:docMk/>
      </pc:docMkLst>
      <pc:sldChg chg="delSp">
        <pc:chgData name="Kristina Borgsten" userId="c33db0d5-deb5-483b-8389-871ad5a07069" providerId="ADAL" clId="{24A30605-4E13-487D-A1C0-0D0FBF07CD3B}" dt="2019-07-08T08:27:27.843" v="0" actId="478"/>
        <pc:sldMkLst>
          <pc:docMk/>
          <pc:sldMk cId="502725873" sldId="256"/>
        </pc:sldMkLst>
        <pc:spChg chg="del">
          <ac:chgData name="Kristina Borgsten" userId="c33db0d5-deb5-483b-8389-871ad5a07069" providerId="ADAL" clId="{24A30605-4E13-487D-A1C0-0D0FBF07CD3B}" dt="2019-07-08T08:27:27.843" v="0" actId="478"/>
          <ac:spMkLst>
            <pc:docMk/>
            <pc:sldMk cId="502725873" sldId="256"/>
            <ac:spMk id="3" creationId="{057E94A7-75EC-44CE-9410-C23957DC3D43}"/>
          </ac:spMkLst>
        </pc:spChg>
      </pc:sldChg>
    </pc:docChg>
  </pc:docChgLst>
  <pc:docChgLst>
    <pc:chgData name="Kristina Borgsten" userId="c33db0d5-deb5-483b-8389-871ad5a07069" providerId="ADAL" clId="{8EED6923-F673-4F5C-8140-6525441D3717}"/>
  </pc:docChgLst>
</pc:chgInfo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tart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Bildobjekt 8">
            <a:extLst>
              <a:ext uri="{FF2B5EF4-FFF2-40B4-BE49-F238E27FC236}">
                <a16:creationId xmlns:a16="http://schemas.microsoft.com/office/drawing/2014/main" id="{C858E219-4E6D-4932-AA5D-6A3481107EA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1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109" t="28708"/>
          <a:stretch/>
        </p:blipFill>
        <p:spPr>
          <a:xfrm>
            <a:off x="-1" y="0"/>
            <a:ext cx="4121077" cy="3428998"/>
          </a:xfrm>
          <a:prstGeom prst="rect">
            <a:avLst/>
          </a:prstGeom>
        </p:spPr>
      </p:pic>
      <p:sp>
        <p:nvSpPr>
          <p:cNvPr id="2" name="Rubrik 1">
            <a:extLst>
              <a:ext uri="{FF2B5EF4-FFF2-40B4-BE49-F238E27FC236}">
                <a16:creationId xmlns:a16="http://schemas.microsoft.com/office/drawing/2014/main" id="{7B7BA672-CB4E-4C09-A9A5-C5188FAC780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255644" y="2493628"/>
            <a:ext cx="5599074" cy="1311128"/>
          </a:xfrm>
        </p:spPr>
        <p:txBody>
          <a:bodyPr anchor="b">
            <a:noAutofit/>
          </a:bodyPr>
          <a:lstStyle>
            <a:lvl1pPr algn="l">
              <a:lnSpc>
                <a:spcPct val="100000"/>
              </a:lnSpc>
              <a:defRPr sz="4400" b="1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Rubrik på en eller </a:t>
            </a:r>
            <a:br>
              <a:rPr lang="sv-SE" dirty="0"/>
            </a:br>
            <a:r>
              <a:rPr lang="sv-SE" dirty="0"/>
              <a:t>två rader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47CDCF15-ABC8-4682-83AF-D8634F151B68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4255645" y="3804757"/>
            <a:ext cx="5599074" cy="645902"/>
          </a:xfrm>
        </p:spPr>
        <p:txBody>
          <a:bodyPr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600" b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dirty="0"/>
              <a:t>Underrubrik/Namn, Datum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796C12B1-FAC5-408C-938E-5A34ADECC4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6661A35B-5759-402D-A031-2298209AB0E2}" type="datetimeFigureOut">
              <a:rPr lang="sv-SE" smtClean="0"/>
              <a:t>2019-07-08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F2AF2A56-066C-474D-9C57-F10EE75EAB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BB080D49-24A8-48AD-B084-47F2DB775D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CC95FCE1-8E5F-4560-B29E-7FB78EB7A839}" type="slidenum">
              <a:rPr lang="sv-SE" smtClean="0"/>
              <a:t>‹#›</a:t>
            </a:fld>
            <a:endParaRPr lang="sv-SE"/>
          </a:p>
        </p:txBody>
      </p:sp>
      <p:pic>
        <p:nvPicPr>
          <p:cNvPr id="10" name="Bildobjekt 9">
            <a:extLst>
              <a:ext uri="{FF2B5EF4-FFF2-40B4-BE49-F238E27FC236}">
                <a16:creationId xmlns:a16="http://schemas.microsoft.com/office/drawing/2014/main" id="{C45BB37F-78FC-4AA5-BA09-60B3473C57A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78872" y="6056300"/>
            <a:ext cx="1667528" cy="4826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441130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om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ktangel 8">
            <a:extLst>
              <a:ext uri="{FF2B5EF4-FFF2-40B4-BE49-F238E27FC236}">
                <a16:creationId xmlns:a16="http://schemas.microsoft.com/office/drawing/2014/main" id="{BF7BF05E-0759-41B0-A771-97D723EF6ECD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1808603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vslut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ktangel 8">
            <a:extLst>
              <a:ext uri="{FF2B5EF4-FFF2-40B4-BE49-F238E27FC236}">
                <a16:creationId xmlns:a16="http://schemas.microsoft.com/office/drawing/2014/main" id="{8302B766-1A21-4681-B97B-01C97262C002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B710450C-1CB8-48CB-BBC9-7DC124B221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6661A35B-5759-402D-A031-2298209AB0E2}" type="datetimeFigureOut">
              <a:rPr lang="sv-SE" smtClean="0"/>
              <a:t>2019-07-08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E466EFA4-20AE-4AD4-B435-6B0C7A76D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07F53102-507D-4A65-80DF-48F934CE29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CC95FCE1-8E5F-4560-B29E-7FB78EB7A839}" type="slidenum">
              <a:rPr lang="sv-SE" smtClean="0"/>
              <a:t>‹#›</a:t>
            </a:fld>
            <a:endParaRPr lang="sv-SE"/>
          </a:p>
        </p:txBody>
      </p:sp>
      <p:pic>
        <p:nvPicPr>
          <p:cNvPr id="8" name="Bildobjekt 7">
            <a:extLst>
              <a:ext uri="{FF2B5EF4-FFF2-40B4-BE49-F238E27FC236}">
                <a16:creationId xmlns:a16="http://schemas.microsoft.com/office/drawing/2014/main" id="{01505DD5-2D9F-4AA5-8E4B-961FE767EB6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84713" y="2898400"/>
            <a:ext cx="3422574" cy="990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36575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9"/>
            <a:ext cx="10959008" cy="1143000"/>
          </a:xfrm>
        </p:spPr>
        <p:txBody>
          <a:bodyPr/>
          <a:lstStyle>
            <a:lvl1pPr>
              <a:defRPr b="1"/>
            </a:lvl1pPr>
          </a:lstStyle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1"/>
            <a:ext cx="10959008" cy="4585464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11622719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tart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Bildobjekt 8">
            <a:extLst>
              <a:ext uri="{FF2B5EF4-FFF2-40B4-BE49-F238E27FC236}">
                <a16:creationId xmlns:a16="http://schemas.microsoft.com/office/drawing/2014/main" id="{C858E219-4E6D-4932-AA5D-6A3481107EA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1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109" t="28708"/>
          <a:stretch/>
        </p:blipFill>
        <p:spPr>
          <a:xfrm>
            <a:off x="-1" y="0"/>
            <a:ext cx="4121077" cy="3428998"/>
          </a:xfrm>
          <a:prstGeom prst="rect">
            <a:avLst/>
          </a:prstGeom>
        </p:spPr>
      </p:pic>
      <p:sp>
        <p:nvSpPr>
          <p:cNvPr id="2" name="Rubrik 1">
            <a:extLst>
              <a:ext uri="{FF2B5EF4-FFF2-40B4-BE49-F238E27FC236}">
                <a16:creationId xmlns:a16="http://schemas.microsoft.com/office/drawing/2014/main" id="{7B7BA672-CB4E-4C09-A9A5-C5188FAC780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255644" y="2493628"/>
            <a:ext cx="5599074" cy="1311128"/>
          </a:xfrm>
        </p:spPr>
        <p:txBody>
          <a:bodyPr anchor="b">
            <a:noAutofit/>
          </a:bodyPr>
          <a:lstStyle>
            <a:lvl1pPr algn="l">
              <a:lnSpc>
                <a:spcPct val="100000"/>
              </a:lnSpc>
              <a:defRPr sz="4400" b="1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Rubrik på en eller </a:t>
            </a:r>
            <a:br>
              <a:rPr lang="sv-SE" dirty="0"/>
            </a:br>
            <a:r>
              <a:rPr lang="sv-SE" dirty="0"/>
              <a:t>två rader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47CDCF15-ABC8-4682-83AF-D8634F151B68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4255645" y="3804757"/>
            <a:ext cx="5599074" cy="645902"/>
          </a:xfrm>
        </p:spPr>
        <p:txBody>
          <a:bodyPr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600" b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dirty="0"/>
              <a:t>Underrubrik/Namn, Datum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796C12B1-FAC5-408C-938E-5A34ADECC4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7B6AD9C4-35A3-4D7A-9B19-F30406AB6CAC}" type="datetimeFigureOut">
              <a:rPr lang="sv-SE" smtClean="0"/>
              <a:t>2019-07-08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F2AF2A56-066C-474D-9C57-F10EE75EAB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BB080D49-24A8-48AD-B084-47F2DB775D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943B2B7-BEA8-4334-A326-592BBB640B02}" type="slidenum">
              <a:rPr lang="sv-SE" smtClean="0"/>
              <a:t>‹#›</a:t>
            </a:fld>
            <a:endParaRPr lang="sv-SE"/>
          </a:p>
        </p:txBody>
      </p:sp>
      <p:pic>
        <p:nvPicPr>
          <p:cNvPr id="10" name="Bildobjekt 9">
            <a:extLst>
              <a:ext uri="{FF2B5EF4-FFF2-40B4-BE49-F238E27FC236}">
                <a16:creationId xmlns:a16="http://schemas.microsoft.com/office/drawing/2014/main" id="{C45BB37F-78FC-4AA5-BA09-60B3473C57A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78872" y="6056300"/>
            <a:ext cx="1667528" cy="4826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157066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vsnit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B7BA672-CB4E-4C09-A9A5-C5188FAC780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255644" y="2494800"/>
            <a:ext cx="5599074" cy="1311128"/>
          </a:xfrm>
        </p:spPr>
        <p:txBody>
          <a:bodyPr anchor="b">
            <a:noAutofit/>
          </a:bodyPr>
          <a:lstStyle>
            <a:lvl1pPr algn="l">
              <a:lnSpc>
                <a:spcPct val="100000"/>
              </a:lnSpc>
              <a:defRPr sz="4400" b="1">
                <a:solidFill>
                  <a:schemeClr val="tx2"/>
                </a:solidFill>
              </a:defRPr>
            </a:lvl1pPr>
          </a:lstStyle>
          <a:p>
            <a:r>
              <a:rPr lang="sv-SE" dirty="0"/>
              <a:t>Kapitelrubrik på en eller två rader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796C12B1-FAC5-408C-938E-5A34ADECC4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AD9C4-35A3-4D7A-9B19-F30406AB6CAC}" type="datetimeFigureOut">
              <a:rPr lang="sv-SE" smtClean="0"/>
              <a:t>2019-07-08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F2AF2A56-066C-474D-9C57-F10EE75EAB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BB080D49-24A8-48AD-B084-47F2DB775D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43B2B7-BEA8-4334-A326-592BBB640B02}" type="slidenum">
              <a:rPr lang="sv-SE" smtClean="0"/>
              <a:t>‹#›</a:t>
            </a:fld>
            <a:endParaRPr lang="sv-SE"/>
          </a:p>
        </p:txBody>
      </p:sp>
      <p:sp>
        <p:nvSpPr>
          <p:cNvPr id="11" name="Underrubrik 2">
            <a:extLst>
              <a:ext uri="{FF2B5EF4-FFF2-40B4-BE49-F238E27FC236}">
                <a16:creationId xmlns:a16="http://schemas.microsoft.com/office/drawing/2014/main" id="{4E603FF1-A2AA-4DFA-A81C-565179070150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4255645" y="3804757"/>
            <a:ext cx="5599074" cy="645902"/>
          </a:xfrm>
        </p:spPr>
        <p:txBody>
          <a:bodyPr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600" b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dirty="0"/>
              <a:t>Underrubrik</a:t>
            </a:r>
          </a:p>
        </p:txBody>
      </p:sp>
      <p:pic>
        <p:nvPicPr>
          <p:cNvPr id="9" name="Bildobjekt 8">
            <a:extLst>
              <a:ext uri="{FF2B5EF4-FFF2-40B4-BE49-F238E27FC236}">
                <a16:creationId xmlns:a16="http://schemas.microsoft.com/office/drawing/2014/main" id="{4654C601-3316-4300-8504-A56E14101421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233" t="28855"/>
          <a:stretch/>
        </p:blipFill>
        <p:spPr>
          <a:xfrm>
            <a:off x="-1" y="0"/>
            <a:ext cx="4121077" cy="34283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062896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ubri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B7BA672-CB4E-4C09-A9A5-C5188FAC780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3216000" y="2433976"/>
            <a:ext cx="5760000" cy="1311128"/>
          </a:xfrm>
        </p:spPr>
        <p:txBody>
          <a:bodyPr anchor="ctr" anchorCtr="0">
            <a:noAutofit/>
          </a:bodyPr>
          <a:lstStyle>
            <a:lvl1pPr algn="l">
              <a:lnSpc>
                <a:spcPct val="100000"/>
              </a:lnSpc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sv-SE" dirty="0"/>
              <a:t>Rubrik på en eller </a:t>
            </a:r>
            <a:br>
              <a:rPr lang="sv-SE" dirty="0"/>
            </a:br>
            <a:r>
              <a:rPr lang="sv-SE" dirty="0"/>
              <a:t>två rader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796C12B1-FAC5-408C-938E-5A34ADECC4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AD9C4-35A3-4D7A-9B19-F30406AB6CAC}" type="datetimeFigureOut">
              <a:rPr lang="sv-SE" smtClean="0"/>
              <a:t>2019-07-08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F2AF2A56-066C-474D-9C57-F10EE75EAB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BB080D49-24A8-48AD-B084-47F2DB775D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43B2B7-BEA8-4334-A326-592BBB640B02}" type="slidenum">
              <a:rPr lang="sv-SE" smtClean="0"/>
              <a:t>‹#›</a:t>
            </a:fld>
            <a:endParaRPr lang="sv-SE"/>
          </a:p>
        </p:txBody>
      </p:sp>
      <p:sp>
        <p:nvSpPr>
          <p:cNvPr id="3" name="Rektangel 2">
            <a:extLst>
              <a:ext uri="{FF2B5EF4-FFF2-40B4-BE49-F238E27FC236}">
                <a16:creationId xmlns:a16="http://schemas.microsoft.com/office/drawing/2014/main" id="{FFF31AE7-D880-407A-9C88-13783A4EC040}"/>
              </a:ext>
            </a:extLst>
          </p:cNvPr>
          <p:cNvSpPr/>
          <p:nvPr/>
        </p:nvSpPr>
        <p:spPr>
          <a:xfrm>
            <a:off x="1" y="0"/>
            <a:ext cx="345599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6968083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En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A735114-FF72-44A1-A510-3F846FC92CA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496809" y="972000"/>
            <a:ext cx="7200000" cy="1325563"/>
          </a:xfrm>
        </p:spPr>
        <p:txBody>
          <a:bodyPr anchor="b" anchorCtr="0">
            <a:noAutofit/>
          </a:bodyPr>
          <a:lstStyle>
            <a:lvl1pPr>
              <a:defRPr sz="3600"/>
            </a:lvl1pPr>
          </a:lstStyle>
          <a:p>
            <a:r>
              <a:rPr lang="sv-SE" dirty="0"/>
              <a:t>Rubrik på en eller två rader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138FA8A6-E8AD-49AE-8A02-8E0135A4D3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AD9C4-35A3-4D7A-9B19-F30406AB6CAC}" type="datetimeFigureOut">
              <a:rPr lang="sv-SE" smtClean="0"/>
              <a:t>2019-07-08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D128B042-CD46-459F-B15F-9CD51445A1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D212B9B4-3EFB-4D25-A6FF-2C335D0EA7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43B2B7-BEA8-4334-A326-592BBB640B02}" type="slidenum">
              <a:rPr lang="sv-SE" smtClean="0"/>
              <a:t>‹#›</a:t>
            </a:fld>
            <a:endParaRPr lang="sv-SE"/>
          </a:p>
        </p:txBody>
      </p:sp>
      <p:sp>
        <p:nvSpPr>
          <p:cNvPr id="8" name="Platshållare för text 7">
            <a:extLst>
              <a:ext uri="{FF2B5EF4-FFF2-40B4-BE49-F238E27FC236}">
                <a16:creationId xmlns:a16="http://schemas.microsoft.com/office/drawing/2014/main" id="{F2074D27-2532-4EB4-AA8D-F347C8462D8A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496809" y="2482850"/>
            <a:ext cx="7200000" cy="3240000"/>
          </a:xfrm>
        </p:spPr>
        <p:txBody>
          <a:bodyPr>
            <a:noAutofit/>
          </a:bodyPr>
          <a:lstStyle/>
          <a:p>
            <a:pPr lvl="0"/>
            <a:r>
              <a:rPr lang="sv-SE" dirty="0"/>
              <a:t>Skriv text här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10" name="Rektangel 9">
            <a:extLst>
              <a:ext uri="{FF2B5EF4-FFF2-40B4-BE49-F238E27FC236}">
                <a16:creationId xmlns:a16="http://schemas.microsoft.com/office/drawing/2014/main" id="{EE3DB552-76B5-45DA-A7BF-518537E75530}"/>
              </a:ext>
            </a:extLst>
          </p:cNvPr>
          <p:cNvSpPr/>
          <p:nvPr/>
        </p:nvSpPr>
        <p:spPr>
          <a:xfrm>
            <a:off x="1" y="0"/>
            <a:ext cx="345599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4596086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En rubrik och 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B5948AE-B8A7-4000-B08D-FD08594BF8E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773496" y="972000"/>
            <a:ext cx="8640000" cy="1325563"/>
          </a:xfrm>
        </p:spPr>
        <p:txBody>
          <a:bodyPr anchor="b" anchorCtr="0">
            <a:noAutofit/>
          </a:bodyPr>
          <a:lstStyle>
            <a:lvl1pPr>
              <a:defRPr sz="3600"/>
            </a:lvl1pPr>
          </a:lstStyle>
          <a:p>
            <a:r>
              <a:rPr lang="sv-SE" dirty="0"/>
              <a:t>Rubrik på en rad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A392B27C-79B3-42A9-ADBC-D4CB29DF52F9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1773496" y="2484000"/>
            <a:ext cx="4140000" cy="3240000"/>
          </a:xfrm>
        </p:spPr>
        <p:txBody>
          <a:bodyPr>
            <a:noAutofit/>
          </a:bodyPr>
          <a:lstStyle>
            <a:lvl1pPr>
              <a:spcBef>
                <a:spcPts val="600"/>
              </a:spcBef>
              <a:defRPr sz="2000"/>
            </a:lvl1pPr>
            <a:lvl2pPr>
              <a:spcBef>
                <a:spcPts val="600"/>
              </a:spcBef>
              <a:defRPr sz="1800"/>
            </a:lvl2pPr>
            <a:lvl3pPr>
              <a:spcBef>
                <a:spcPts val="600"/>
              </a:spcBef>
              <a:defRPr sz="1600"/>
            </a:lvl3pPr>
          </a:lstStyle>
          <a:p>
            <a:pPr lvl="0"/>
            <a:r>
              <a:rPr lang="sv-SE" dirty="0"/>
              <a:t>Lägg till innehåll eller skriv 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91BFD846-89A8-413D-9B4E-79A0C286829D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6273496" y="2484000"/>
            <a:ext cx="4140000" cy="3240000"/>
          </a:xfrm>
        </p:spPr>
        <p:txBody>
          <a:bodyPr>
            <a:noAutofit/>
          </a:bodyPr>
          <a:lstStyle>
            <a:lvl1pPr>
              <a:spcBef>
                <a:spcPts val="600"/>
              </a:spcBef>
              <a:defRPr sz="2000"/>
            </a:lvl1pPr>
            <a:lvl2pPr>
              <a:spcBef>
                <a:spcPts val="600"/>
              </a:spcBef>
              <a:defRPr sz="1800"/>
            </a:lvl2pPr>
            <a:lvl3pPr>
              <a:spcBef>
                <a:spcPts val="600"/>
              </a:spcBef>
              <a:defRPr sz="1600"/>
            </a:lvl3pPr>
          </a:lstStyle>
          <a:p>
            <a:pPr lvl="0"/>
            <a:r>
              <a:rPr lang="sv-SE" dirty="0"/>
              <a:t>Lägg till innehåll eller skriv 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44278D66-6239-4120-87FD-AF687B658D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AD9C4-35A3-4D7A-9B19-F30406AB6CAC}" type="datetimeFigureOut">
              <a:rPr lang="sv-SE" smtClean="0"/>
              <a:t>2019-07-08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D1D86113-5BDD-4567-921A-D416519CF5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1640086D-4C59-4640-B415-83D1F560F6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43B2B7-BEA8-4334-A326-592BBB640B02}" type="slidenum">
              <a:rPr lang="sv-SE" smtClean="0"/>
              <a:t>‹#›</a:t>
            </a:fld>
            <a:endParaRPr lang="sv-SE"/>
          </a:p>
        </p:txBody>
      </p:sp>
      <p:sp>
        <p:nvSpPr>
          <p:cNvPr id="9" name="Rektangel 8">
            <a:extLst>
              <a:ext uri="{FF2B5EF4-FFF2-40B4-BE49-F238E27FC236}">
                <a16:creationId xmlns:a16="http://schemas.microsoft.com/office/drawing/2014/main" id="{5C430EC2-426A-4AEF-9877-11E250564623}"/>
              </a:ext>
            </a:extLst>
          </p:cNvPr>
          <p:cNvSpPr/>
          <p:nvPr/>
        </p:nvSpPr>
        <p:spPr>
          <a:xfrm>
            <a:off x="1" y="0"/>
            <a:ext cx="345599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8956903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En rubrik och två underrubrik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282DF18E-7E8D-4A71-890C-3CFB23277090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1776809" y="1477692"/>
            <a:ext cx="4140001" cy="823912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dirty="0"/>
              <a:t>Rubrik på en eller två rader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A46B3D42-77C7-4FA8-AA30-92017FA612DA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6276809" y="1481733"/>
            <a:ext cx="4140000" cy="823912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dirty="0"/>
              <a:t>Rubrik på en eller två rader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ACDCC492-7BCC-4ED9-B2C6-C005B30C51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AD9C4-35A3-4D7A-9B19-F30406AB6CAC}" type="datetimeFigureOut">
              <a:rPr lang="sv-SE" smtClean="0"/>
              <a:t>2019-07-08</a:t>
            </a:fld>
            <a:endParaRPr lang="sv-SE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A2A9FDD7-8709-4118-8A52-E0DB7693F5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9AC5545E-7744-463D-8795-8ACFFF917D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43B2B7-BEA8-4334-A326-592BBB640B02}" type="slidenum">
              <a:rPr lang="sv-SE" smtClean="0"/>
              <a:t>‹#›</a:t>
            </a:fld>
            <a:endParaRPr lang="sv-SE"/>
          </a:p>
        </p:txBody>
      </p:sp>
      <p:sp>
        <p:nvSpPr>
          <p:cNvPr id="10" name="Rubrik 1">
            <a:extLst>
              <a:ext uri="{FF2B5EF4-FFF2-40B4-BE49-F238E27FC236}">
                <a16:creationId xmlns:a16="http://schemas.microsoft.com/office/drawing/2014/main" id="{D01EF920-89B6-43FE-BC82-D3F3F4E2468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776809" y="585044"/>
            <a:ext cx="8640000" cy="710252"/>
          </a:xfrm>
        </p:spPr>
        <p:txBody>
          <a:bodyPr anchor="b" anchorCtr="0">
            <a:noAutofit/>
          </a:bodyPr>
          <a:lstStyle>
            <a:lvl1pPr>
              <a:defRPr sz="3600"/>
            </a:lvl1pPr>
          </a:lstStyle>
          <a:p>
            <a:r>
              <a:rPr lang="sv-SE" dirty="0"/>
              <a:t>Rubrik på en rad</a:t>
            </a:r>
          </a:p>
        </p:txBody>
      </p:sp>
      <p:sp>
        <p:nvSpPr>
          <p:cNvPr id="11" name="Platshållare för innehåll 2">
            <a:extLst>
              <a:ext uri="{FF2B5EF4-FFF2-40B4-BE49-F238E27FC236}">
                <a16:creationId xmlns:a16="http://schemas.microsoft.com/office/drawing/2014/main" id="{D4D9B012-53D8-4F15-8B22-2FDE176255A1}"/>
              </a:ext>
            </a:extLst>
          </p:cNvPr>
          <p:cNvSpPr>
            <a:spLocks noGrp="1"/>
          </p:cNvSpPr>
          <p:nvPr>
            <p:ph sz="half" idx="13" hasCustomPrompt="1"/>
          </p:nvPr>
        </p:nvSpPr>
        <p:spPr>
          <a:xfrm>
            <a:off x="1776809" y="2484000"/>
            <a:ext cx="4140000" cy="3240000"/>
          </a:xfrm>
        </p:spPr>
        <p:txBody>
          <a:bodyPr>
            <a:noAutofit/>
          </a:bodyPr>
          <a:lstStyle>
            <a:lvl1pPr>
              <a:spcBef>
                <a:spcPts val="600"/>
              </a:spcBef>
              <a:defRPr sz="2000"/>
            </a:lvl1pPr>
            <a:lvl2pPr>
              <a:spcBef>
                <a:spcPts val="600"/>
              </a:spcBef>
              <a:defRPr sz="1800"/>
            </a:lvl2pPr>
            <a:lvl3pPr>
              <a:spcBef>
                <a:spcPts val="600"/>
              </a:spcBef>
              <a:defRPr sz="1600"/>
            </a:lvl3pPr>
          </a:lstStyle>
          <a:p>
            <a:pPr lvl="0"/>
            <a:r>
              <a:rPr lang="sv-SE" dirty="0"/>
              <a:t>Lägg till innehåll eller skriv 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</p:txBody>
      </p:sp>
      <p:sp>
        <p:nvSpPr>
          <p:cNvPr id="12" name="Platshållare för innehåll 3">
            <a:extLst>
              <a:ext uri="{FF2B5EF4-FFF2-40B4-BE49-F238E27FC236}">
                <a16:creationId xmlns:a16="http://schemas.microsoft.com/office/drawing/2014/main" id="{C670D3A9-CE21-4ECA-B331-6CD15F9616BE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6276809" y="2484000"/>
            <a:ext cx="4140000" cy="3240000"/>
          </a:xfrm>
        </p:spPr>
        <p:txBody>
          <a:bodyPr>
            <a:noAutofit/>
          </a:bodyPr>
          <a:lstStyle>
            <a:lvl1pPr>
              <a:spcBef>
                <a:spcPts val="600"/>
              </a:spcBef>
              <a:defRPr sz="2000"/>
            </a:lvl1pPr>
            <a:lvl2pPr>
              <a:spcBef>
                <a:spcPts val="600"/>
              </a:spcBef>
              <a:defRPr sz="1800"/>
            </a:lvl2pPr>
            <a:lvl3pPr>
              <a:spcBef>
                <a:spcPts val="600"/>
              </a:spcBef>
              <a:defRPr sz="1600"/>
            </a:lvl3pPr>
          </a:lstStyle>
          <a:p>
            <a:pPr lvl="0"/>
            <a:r>
              <a:rPr lang="sv-SE" dirty="0"/>
              <a:t>Lägg till innehåll eller skriv 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</p:txBody>
      </p:sp>
      <p:sp>
        <p:nvSpPr>
          <p:cNvPr id="14" name="Rektangel 13">
            <a:extLst>
              <a:ext uri="{FF2B5EF4-FFF2-40B4-BE49-F238E27FC236}">
                <a16:creationId xmlns:a16="http://schemas.microsoft.com/office/drawing/2014/main" id="{7F6ACE35-4E6C-49D8-A224-4BBC04C46960}"/>
              </a:ext>
            </a:extLst>
          </p:cNvPr>
          <p:cNvSpPr/>
          <p:nvPr/>
        </p:nvSpPr>
        <p:spPr>
          <a:xfrm>
            <a:off x="1" y="0"/>
            <a:ext cx="345599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7319770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ild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B5948AE-B8A7-4000-B08D-FD08594BF8E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003175" y="972000"/>
            <a:ext cx="4140000" cy="1325563"/>
          </a:xfrm>
        </p:spPr>
        <p:txBody>
          <a:bodyPr anchor="b" anchorCtr="0">
            <a:noAutofit/>
          </a:bodyPr>
          <a:lstStyle>
            <a:lvl1pPr>
              <a:defRPr sz="3600"/>
            </a:lvl1pPr>
          </a:lstStyle>
          <a:p>
            <a:r>
              <a:rPr lang="sv-SE" dirty="0"/>
              <a:t>Rubrik på en eller två rader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91BFD846-89A8-413D-9B4E-79A0C286829D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7003175" y="2484000"/>
            <a:ext cx="4140000" cy="3240000"/>
          </a:xfrm>
        </p:spPr>
        <p:txBody>
          <a:bodyPr>
            <a:noAutofit/>
          </a:bodyPr>
          <a:lstStyle>
            <a:lvl1pPr>
              <a:spcBef>
                <a:spcPts val="600"/>
              </a:spcBef>
              <a:defRPr sz="2000"/>
            </a:lvl1pPr>
            <a:lvl2pPr>
              <a:spcBef>
                <a:spcPts val="600"/>
              </a:spcBef>
              <a:defRPr sz="1800"/>
            </a:lvl2pPr>
            <a:lvl3pPr>
              <a:spcBef>
                <a:spcPts val="600"/>
              </a:spcBef>
              <a:defRPr sz="1600"/>
            </a:lvl3pPr>
          </a:lstStyle>
          <a:p>
            <a:pPr lvl="0"/>
            <a:r>
              <a:rPr lang="sv-SE" dirty="0"/>
              <a:t>Lägg till innehåll eller skriv 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44278D66-6239-4120-87FD-AF687B658D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7B6AD9C4-35A3-4D7A-9B19-F30406AB6CAC}" type="datetimeFigureOut">
              <a:rPr lang="sv-SE" smtClean="0"/>
              <a:t>2019-07-08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D1D86113-5BDD-4567-921A-D416519CF5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sv-SE"/>
          </a:p>
        </p:txBody>
      </p:sp>
      <p:sp>
        <p:nvSpPr>
          <p:cNvPr id="10" name="Platshållare för bild 9">
            <a:extLst>
              <a:ext uri="{FF2B5EF4-FFF2-40B4-BE49-F238E27FC236}">
                <a16:creationId xmlns:a16="http://schemas.microsoft.com/office/drawing/2014/main" id="{80E395B5-3017-4735-BEE7-B3DEC703BAA8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345601" y="0"/>
            <a:ext cx="5750400" cy="6858000"/>
          </a:xfrm>
        </p:spPr>
        <p:txBody>
          <a:bodyPr tIns="0" bIns="1800000" anchor="ctr" anchorCtr="0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sv-SE" dirty="0"/>
              <a:t>Klicka på ikonen för att </a:t>
            </a:r>
            <a:br>
              <a:rPr lang="sv-SE" dirty="0"/>
            </a:br>
            <a:r>
              <a:rPr lang="sv-SE" dirty="0"/>
              <a:t>lägga till en bild</a:t>
            </a:r>
          </a:p>
        </p:txBody>
      </p:sp>
      <p:sp>
        <p:nvSpPr>
          <p:cNvPr id="9" name="Rektangel 8">
            <a:extLst>
              <a:ext uri="{FF2B5EF4-FFF2-40B4-BE49-F238E27FC236}">
                <a16:creationId xmlns:a16="http://schemas.microsoft.com/office/drawing/2014/main" id="{50831E66-BE42-4C10-8590-C12E77B62EBA}"/>
              </a:ext>
            </a:extLst>
          </p:cNvPr>
          <p:cNvSpPr/>
          <p:nvPr/>
        </p:nvSpPr>
        <p:spPr>
          <a:xfrm>
            <a:off x="1" y="0"/>
            <a:ext cx="345599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846195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vsnit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B7BA672-CB4E-4C09-A9A5-C5188FAC780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255644" y="2494800"/>
            <a:ext cx="5599074" cy="1311128"/>
          </a:xfrm>
        </p:spPr>
        <p:txBody>
          <a:bodyPr anchor="b">
            <a:noAutofit/>
          </a:bodyPr>
          <a:lstStyle>
            <a:lvl1pPr algn="l">
              <a:lnSpc>
                <a:spcPct val="100000"/>
              </a:lnSpc>
              <a:defRPr sz="4400" b="1">
                <a:solidFill>
                  <a:schemeClr val="accent1"/>
                </a:solidFill>
              </a:defRPr>
            </a:lvl1pPr>
          </a:lstStyle>
          <a:p>
            <a:r>
              <a:rPr lang="sv-SE" dirty="0"/>
              <a:t>Kapitelrubrik på en eller två rader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796C12B1-FAC5-408C-938E-5A34ADECC4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61A35B-5759-402D-A031-2298209AB0E2}" type="datetimeFigureOut">
              <a:rPr lang="sv-SE" smtClean="0"/>
              <a:t>2019-07-08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F2AF2A56-066C-474D-9C57-F10EE75EAB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BB080D49-24A8-48AD-B084-47F2DB775D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5FCE1-8E5F-4560-B29E-7FB78EB7A839}" type="slidenum">
              <a:rPr lang="sv-SE" smtClean="0"/>
              <a:t>‹#›</a:t>
            </a:fld>
            <a:endParaRPr lang="sv-SE"/>
          </a:p>
        </p:txBody>
      </p:sp>
      <p:sp>
        <p:nvSpPr>
          <p:cNvPr id="11" name="Underrubrik 2">
            <a:extLst>
              <a:ext uri="{FF2B5EF4-FFF2-40B4-BE49-F238E27FC236}">
                <a16:creationId xmlns:a16="http://schemas.microsoft.com/office/drawing/2014/main" id="{4E603FF1-A2AA-4DFA-A81C-565179070150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4255645" y="3804757"/>
            <a:ext cx="5599074" cy="645902"/>
          </a:xfrm>
        </p:spPr>
        <p:txBody>
          <a:bodyPr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600" b="0">
                <a:solidFill>
                  <a:schemeClr val="accent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dirty="0"/>
              <a:t>Underrubrik</a:t>
            </a:r>
          </a:p>
        </p:txBody>
      </p:sp>
      <p:pic>
        <p:nvPicPr>
          <p:cNvPr id="9" name="Bildobjekt 8">
            <a:extLst>
              <a:ext uri="{FF2B5EF4-FFF2-40B4-BE49-F238E27FC236}">
                <a16:creationId xmlns:a16="http://schemas.microsoft.com/office/drawing/2014/main" id="{4654C601-3316-4300-8504-A56E14101421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109" t="28708"/>
          <a:stretch/>
        </p:blipFill>
        <p:spPr>
          <a:xfrm>
            <a:off x="0" y="0"/>
            <a:ext cx="4121077" cy="34289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879139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ild och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tshållare för bild 9">
            <a:extLst>
              <a:ext uri="{FF2B5EF4-FFF2-40B4-BE49-F238E27FC236}">
                <a16:creationId xmlns:a16="http://schemas.microsoft.com/office/drawing/2014/main" id="{6437C3FB-B590-43F3-8686-17D11169DEC7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345601" y="0"/>
            <a:ext cx="11846400" cy="6858000"/>
          </a:xfrm>
        </p:spPr>
        <p:txBody>
          <a:bodyPr tIns="0" bIns="1800000" anchor="ctr" anchorCtr="0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sv-SE" dirty="0"/>
              <a:t>Klicka på ikonen för att </a:t>
            </a:r>
            <a:br>
              <a:rPr lang="sv-SE" dirty="0"/>
            </a:br>
            <a:r>
              <a:rPr lang="sv-SE" dirty="0"/>
              <a:t>lägga till en bild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70C0FFDE-20E1-4E05-AD5B-876993A14B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7B6AD9C4-35A3-4D7A-9B19-F30406AB6CAC}" type="datetimeFigureOut">
              <a:rPr lang="sv-SE" smtClean="0"/>
              <a:t>2019-07-08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9C658C64-0CC7-478A-AC17-30210252F9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FBD27019-FF78-4832-9008-F432E9C3B2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943B2B7-BEA8-4334-A326-592BBB640B02}" type="slidenum">
              <a:rPr lang="sv-SE" smtClean="0"/>
              <a:t>‹#›</a:t>
            </a:fld>
            <a:endParaRPr lang="sv-SE"/>
          </a:p>
        </p:txBody>
      </p:sp>
      <p:sp>
        <p:nvSpPr>
          <p:cNvPr id="8" name="Rubrik 1">
            <a:extLst>
              <a:ext uri="{FF2B5EF4-FFF2-40B4-BE49-F238E27FC236}">
                <a16:creationId xmlns:a16="http://schemas.microsoft.com/office/drawing/2014/main" id="{118C7873-AD9A-4598-BEE2-3ED782562B0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348465" y="617055"/>
            <a:ext cx="5495070" cy="1325563"/>
          </a:xfrm>
        </p:spPr>
        <p:txBody>
          <a:bodyPr anchor="b" anchorCtr="0">
            <a:noAutofit/>
          </a:bodyPr>
          <a:lstStyle>
            <a:lvl1pPr>
              <a:defRPr sz="2800"/>
            </a:lvl1pPr>
          </a:lstStyle>
          <a:p>
            <a:r>
              <a:rPr lang="sv-SE" dirty="0"/>
              <a:t>Rubrik i svart/vit/blå placeras fritt på bilden där den passar</a:t>
            </a:r>
          </a:p>
        </p:txBody>
      </p:sp>
      <p:sp>
        <p:nvSpPr>
          <p:cNvPr id="9" name="Rektangel 8">
            <a:extLst>
              <a:ext uri="{FF2B5EF4-FFF2-40B4-BE49-F238E27FC236}">
                <a16:creationId xmlns:a16="http://schemas.microsoft.com/office/drawing/2014/main" id="{7BBAB7C4-34CF-4F5D-8C3D-27B38F9E8CF0}"/>
              </a:ext>
            </a:extLst>
          </p:cNvPr>
          <p:cNvSpPr/>
          <p:nvPr/>
        </p:nvSpPr>
        <p:spPr>
          <a:xfrm>
            <a:off x="1" y="0"/>
            <a:ext cx="345599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0029810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törre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17055415-C399-4877-B646-A2D63B23A5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AD9C4-35A3-4D7A-9B19-F30406AB6CAC}" type="datetimeFigureOut">
              <a:rPr lang="sv-SE" smtClean="0"/>
              <a:t>2019-07-08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EF62413D-730B-4EBD-B9C6-E6B147E9DB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A3D275AC-7ABB-49A4-BADA-267D495A83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43B2B7-BEA8-4334-A326-592BBB640B02}" type="slidenum">
              <a:rPr lang="sv-SE" smtClean="0"/>
              <a:t>‹#›</a:t>
            </a:fld>
            <a:endParaRPr lang="sv-SE"/>
          </a:p>
        </p:txBody>
      </p:sp>
      <p:sp>
        <p:nvSpPr>
          <p:cNvPr id="6" name="Platshållare för innehåll 2">
            <a:extLst>
              <a:ext uri="{FF2B5EF4-FFF2-40B4-BE49-F238E27FC236}">
                <a16:creationId xmlns:a16="http://schemas.microsoft.com/office/drawing/2014/main" id="{241C9948-CE84-42C5-B2F5-861912055175}"/>
              </a:ext>
            </a:extLst>
          </p:cNvPr>
          <p:cNvSpPr>
            <a:spLocks noGrp="1"/>
          </p:cNvSpPr>
          <p:nvPr>
            <p:ph sz="half" idx="14" hasCustomPrompt="1"/>
          </p:nvPr>
        </p:nvSpPr>
        <p:spPr>
          <a:xfrm>
            <a:off x="1800000" y="1134737"/>
            <a:ext cx="8640000" cy="4589261"/>
          </a:xfrm>
        </p:spPr>
        <p:txBody>
          <a:bodyPr>
            <a:noAutofit/>
          </a:bodyPr>
          <a:lstStyle>
            <a:lvl1pPr marL="0" indent="0">
              <a:buNone/>
              <a:defRPr sz="2000"/>
            </a:lvl1pPr>
            <a:lvl2pPr>
              <a:defRPr sz="1800"/>
            </a:lvl2pPr>
            <a:lvl3pPr>
              <a:defRPr sz="1600"/>
            </a:lvl3pPr>
          </a:lstStyle>
          <a:p>
            <a:pPr lvl="0"/>
            <a:r>
              <a:rPr lang="sv-SE" dirty="0"/>
              <a:t>Innehåll med grafik som t ex tabell eller diagram</a:t>
            </a:r>
          </a:p>
        </p:txBody>
      </p:sp>
      <p:sp>
        <p:nvSpPr>
          <p:cNvPr id="8" name="Rektangel 7">
            <a:extLst>
              <a:ext uri="{FF2B5EF4-FFF2-40B4-BE49-F238E27FC236}">
                <a16:creationId xmlns:a16="http://schemas.microsoft.com/office/drawing/2014/main" id="{7BC50C73-2857-465E-A01E-727A200B1112}"/>
              </a:ext>
            </a:extLst>
          </p:cNvPr>
          <p:cNvSpPr/>
          <p:nvPr/>
        </p:nvSpPr>
        <p:spPr>
          <a:xfrm>
            <a:off x="1" y="0"/>
            <a:ext cx="345599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52795506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om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ktangel 8">
            <a:extLst>
              <a:ext uri="{FF2B5EF4-FFF2-40B4-BE49-F238E27FC236}">
                <a16:creationId xmlns:a16="http://schemas.microsoft.com/office/drawing/2014/main" id="{BF7BF05E-0759-41B0-A771-97D723EF6ECD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5699609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vslut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ktangel 8">
            <a:extLst>
              <a:ext uri="{FF2B5EF4-FFF2-40B4-BE49-F238E27FC236}">
                <a16:creationId xmlns:a16="http://schemas.microsoft.com/office/drawing/2014/main" id="{8302B766-1A21-4681-B97B-01C97262C002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B710450C-1CB8-48CB-BBC9-7DC124B221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7B6AD9C4-35A3-4D7A-9B19-F30406AB6CAC}" type="datetimeFigureOut">
              <a:rPr lang="sv-SE" smtClean="0"/>
              <a:t>2019-07-08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E466EFA4-20AE-4AD4-B435-6B0C7A76D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07F53102-507D-4A65-80DF-48F934CE29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943B2B7-BEA8-4334-A326-592BBB640B02}" type="slidenum">
              <a:rPr lang="sv-SE" smtClean="0"/>
              <a:t>‹#›</a:t>
            </a:fld>
            <a:endParaRPr lang="sv-SE"/>
          </a:p>
        </p:txBody>
      </p:sp>
      <p:pic>
        <p:nvPicPr>
          <p:cNvPr id="8" name="Bildobjekt 7">
            <a:extLst>
              <a:ext uri="{FF2B5EF4-FFF2-40B4-BE49-F238E27FC236}">
                <a16:creationId xmlns:a16="http://schemas.microsoft.com/office/drawing/2014/main" id="{01505DD5-2D9F-4AA5-8E4B-961FE767EB6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84713" y="2898400"/>
            <a:ext cx="3422574" cy="990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865452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å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45E64001-8B8D-4A08-870E-B2A5C68E210F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7B7BA672-CB4E-4C09-A9A5-C5188FAC780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856000" y="1963490"/>
            <a:ext cx="6480000" cy="2123658"/>
          </a:xfrm>
        </p:spPr>
        <p:txBody>
          <a:bodyPr anchor="ctr" anchorCtr="0">
            <a:noAutofit/>
          </a:bodyPr>
          <a:lstStyle>
            <a:lvl1pPr algn="l">
              <a:lnSpc>
                <a:spcPct val="100000"/>
              </a:lnSpc>
              <a:defRPr sz="6600" b="1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Stor rubrik på en eller två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796C12B1-FAC5-408C-938E-5A34ADECC4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3EB2360C-C35F-5040-8F82-49517619CE55}" type="datetime1">
              <a:rPr lang="sv-SE" smtClean="0"/>
              <a:t>2019-07-08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F2AF2A56-066C-474D-9C57-F10EE75EAB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BB080D49-24A8-48AD-B084-47F2DB775D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13FB9FB-F0A8-4F05-A3B7-7EDA3F6823CA}" type="slidenum">
              <a:rPr lang="sv-SE" smtClean="0"/>
              <a:pPr/>
              <a:t>‹#›</a:t>
            </a:fld>
            <a:endParaRPr lang="sv-SE"/>
          </a:p>
        </p:txBody>
      </p:sp>
      <p:pic>
        <p:nvPicPr>
          <p:cNvPr id="8" name="Bildobjekt 7">
            <a:extLst>
              <a:ext uri="{FF2B5EF4-FFF2-40B4-BE49-F238E27FC236}">
                <a16:creationId xmlns:a16="http://schemas.microsoft.com/office/drawing/2014/main" id="{0E5F354F-E26A-4C4E-A496-1F6686E33E3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78872" y="6056300"/>
            <a:ext cx="1667528" cy="4826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036224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ila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45E64001-8B8D-4A08-870E-B2A5C68E210F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7B7BA672-CB4E-4C09-A9A5-C5188FAC780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856000" y="1963490"/>
            <a:ext cx="6480000" cy="2123658"/>
          </a:xfrm>
        </p:spPr>
        <p:txBody>
          <a:bodyPr anchor="ctr" anchorCtr="0">
            <a:noAutofit/>
          </a:bodyPr>
          <a:lstStyle>
            <a:lvl1pPr algn="l">
              <a:lnSpc>
                <a:spcPct val="100000"/>
              </a:lnSpc>
              <a:defRPr sz="6600" b="1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Stor rubrik på en eller två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796C12B1-FAC5-408C-938E-5A34ADECC4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3EB2360C-C35F-5040-8F82-49517619CE55}" type="datetime1">
              <a:rPr lang="sv-SE" smtClean="0"/>
              <a:t>2019-07-08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F2AF2A56-066C-474D-9C57-F10EE75EAB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BB080D49-24A8-48AD-B084-47F2DB775D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13FB9FB-F0A8-4F05-A3B7-7EDA3F6823CA}" type="slidenum">
              <a:rPr lang="sv-SE" smtClean="0"/>
              <a:pPr/>
              <a:t>‹#›</a:t>
            </a:fld>
            <a:endParaRPr lang="sv-SE"/>
          </a:p>
        </p:txBody>
      </p:sp>
      <p:pic>
        <p:nvPicPr>
          <p:cNvPr id="8" name="Bildobjekt 7">
            <a:extLst>
              <a:ext uri="{FF2B5EF4-FFF2-40B4-BE49-F238E27FC236}">
                <a16:creationId xmlns:a16="http://schemas.microsoft.com/office/drawing/2014/main" id="{0E5F354F-E26A-4C4E-A496-1F6686E33E3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78872" y="6056300"/>
            <a:ext cx="1667528" cy="4826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014783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Grön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45E64001-8B8D-4A08-870E-B2A5C68E210F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7B7BA672-CB4E-4C09-A9A5-C5188FAC780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856000" y="1963490"/>
            <a:ext cx="6480000" cy="2123658"/>
          </a:xfrm>
        </p:spPr>
        <p:txBody>
          <a:bodyPr anchor="ctr" anchorCtr="0">
            <a:noAutofit/>
          </a:bodyPr>
          <a:lstStyle>
            <a:lvl1pPr algn="l">
              <a:lnSpc>
                <a:spcPct val="100000"/>
              </a:lnSpc>
              <a:defRPr sz="6600" b="1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Stor rubrik på en eller två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796C12B1-FAC5-408C-938E-5A34ADECC4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3EB2360C-C35F-5040-8F82-49517619CE55}" type="datetime1">
              <a:rPr lang="sv-SE" smtClean="0"/>
              <a:t>2019-07-08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F2AF2A56-066C-474D-9C57-F10EE75EAB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BB080D49-24A8-48AD-B084-47F2DB775D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13FB9FB-F0A8-4F05-A3B7-7EDA3F6823CA}" type="slidenum">
              <a:rPr lang="sv-SE" smtClean="0"/>
              <a:pPr/>
              <a:t>‹#›</a:t>
            </a:fld>
            <a:endParaRPr lang="sv-SE"/>
          </a:p>
        </p:txBody>
      </p:sp>
      <p:pic>
        <p:nvPicPr>
          <p:cNvPr id="8" name="Bildobjekt 7">
            <a:extLst>
              <a:ext uri="{FF2B5EF4-FFF2-40B4-BE49-F238E27FC236}">
                <a16:creationId xmlns:a16="http://schemas.microsoft.com/office/drawing/2014/main" id="{0E5F354F-E26A-4C4E-A496-1F6686E33E3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78872" y="6056300"/>
            <a:ext cx="1667528" cy="4826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175026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Gul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B7BA672-CB4E-4C09-A9A5-C5188FAC780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856000" y="1963490"/>
            <a:ext cx="6480000" cy="2123658"/>
          </a:xfrm>
        </p:spPr>
        <p:txBody>
          <a:bodyPr anchor="ctr" anchorCtr="0">
            <a:noAutofit/>
          </a:bodyPr>
          <a:lstStyle>
            <a:lvl1pPr algn="l">
              <a:lnSpc>
                <a:spcPct val="100000"/>
              </a:lnSpc>
              <a:defRPr sz="6600" b="1">
                <a:solidFill>
                  <a:schemeClr val="tx1"/>
                </a:solidFill>
              </a:defRPr>
            </a:lvl1pPr>
          </a:lstStyle>
          <a:p>
            <a:r>
              <a:rPr lang="sv-SE" dirty="0"/>
              <a:t>Stor rubrik på en eller två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796C12B1-FAC5-408C-938E-5A34ADECC4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3EB2360C-C35F-5040-8F82-49517619CE55}" type="datetime1">
              <a:rPr lang="sv-SE" smtClean="0"/>
              <a:pPr/>
              <a:t>2019-07-08</a:t>
            </a:fld>
            <a:endParaRPr lang="sv-SE" dirty="0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F2AF2A56-066C-474D-9C57-F10EE75EAB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BB080D49-24A8-48AD-B084-47F2DB775D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B13FB9FB-F0A8-4F05-A3B7-7EDA3F6823CA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5270054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jus blå"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45E64001-8B8D-4A08-870E-B2A5C68E210F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7B7BA672-CB4E-4C09-A9A5-C5188FAC780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856000" y="1963490"/>
            <a:ext cx="6480000" cy="2123658"/>
          </a:xfrm>
        </p:spPr>
        <p:txBody>
          <a:bodyPr anchor="ctr" anchorCtr="0">
            <a:noAutofit/>
          </a:bodyPr>
          <a:lstStyle>
            <a:lvl1pPr algn="l">
              <a:lnSpc>
                <a:spcPct val="100000"/>
              </a:lnSpc>
              <a:defRPr sz="6600" b="1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Stor rubrik på en eller två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796C12B1-FAC5-408C-938E-5A34ADECC4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3EB2360C-C35F-5040-8F82-49517619CE55}" type="datetime1">
              <a:rPr lang="sv-SE" smtClean="0"/>
              <a:t>2019-07-08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F2AF2A56-066C-474D-9C57-F10EE75EAB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BB080D49-24A8-48AD-B084-47F2DB775D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13FB9FB-F0A8-4F05-A3B7-7EDA3F6823CA}" type="slidenum">
              <a:rPr lang="sv-SE" smtClean="0"/>
              <a:pPr/>
              <a:t>‹#›</a:t>
            </a:fld>
            <a:endParaRPr lang="sv-SE"/>
          </a:p>
        </p:txBody>
      </p:sp>
      <p:pic>
        <p:nvPicPr>
          <p:cNvPr id="8" name="Bildobjekt 7">
            <a:extLst>
              <a:ext uri="{FF2B5EF4-FFF2-40B4-BE49-F238E27FC236}">
                <a16:creationId xmlns:a16="http://schemas.microsoft.com/office/drawing/2014/main" id="{0E5F354F-E26A-4C4E-A496-1F6686E33E3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78872" y="6056300"/>
            <a:ext cx="1667528" cy="4826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781520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öd"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45E64001-8B8D-4A08-870E-B2A5C68E210F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7B7BA672-CB4E-4C09-A9A5-C5188FAC780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856000" y="1963490"/>
            <a:ext cx="6480000" cy="2123658"/>
          </a:xfrm>
        </p:spPr>
        <p:txBody>
          <a:bodyPr anchor="ctr" anchorCtr="0">
            <a:noAutofit/>
          </a:bodyPr>
          <a:lstStyle>
            <a:lvl1pPr algn="l">
              <a:lnSpc>
                <a:spcPct val="100000"/>
              </a:lnSpc>
              <a:defRPr sz="6600" b="1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Stor rubrik på en eller två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796C12B1-FAC5-408C-938E-5A34ADECC4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3EB2360C-C35F-5040-8F82-49517619CE55}" type="datetime1">
              <a:rPr lang="sv-SE" smtClean="0"/>
              <a:t>2019-07-08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F2AF2A56-066C-474D-9C57-F10EE75EAB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BB080D49-24A8-48AD-B084-47F2DB775D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13FB9FB-F0A8-4F05-A3B7-7EDA3F6823CA}" type="slidenum">
              <a:rPr lang="sv-SE" smtClean="0"/>
              <a:pPr/>
              <a:t>‹#›</a:t>
            </a:fld>
            <a:endParaRPr lang="sv-SE"/>
          </a:p>
        </p:txBody>
      </p:sp>
      <p:pic>
        <p:nvPicPr>
          <p:cNvPr id="8" name="Bildobjekt 7">
            <a:extLst>
              <a:ext uri="{FF2B5EF4-FFF2-40B4-BE49-F238E27FC236}">
                <a16:creationId xmlns:a16="http://schemas.microsoft.com/office/drawing/2014/main" id="{0E5F354F-E26A-4C4E-A496-1F6686E33E3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78872" y="6056300"/>
            <a:ext cx="1667528" cy="4826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747059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ubri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B7BA672-CB4E-4C09-A9A5-C5188FAC780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3216000" y="2433976"/>
            <a:ext cx="5760000" cy="1311128"/>
          </a:xfrm>
        </p:spPr>
        <p:txBody>
          <a:bodyPr anchor="ctr" anchorCtr="0">
            <a:noAutofit/>
          </a:bodyPr>
          <a:lstStyle>
            <a:lvl1pPr algn="l">
              <a:lnSpc>
                <a:spcPct val="100000"/>
              </a:lnSpc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sv-SE" dirty="0"/>
              <a:t>Rubrik på en eller </a:t>
            </a:r>
            <a:br>
              <a:rPr lang="sv-SE" dirty="0"/>
            </a:br>
            <a:r>
              <a:rPr lang="sv-SE" dirty="0"/>
              <a:t>två rader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796C12B1-FAC5-408C-938E-5A34ADECC4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61A35B-5759-402D-A031-2298209AB0E2}" type="datetimeFigureOut">
              <a:rPr lang="sv-SE" smtClean="0"/>
              <a:t>2019-07-08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F2AF2A56-066C-474D-9C57-F10EE75EAB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BB080D49-24A8-48AD-B084-47F2DB775D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5FCE1-8E5F-4560-B29E-7FB78EB7A839}" type="slidenum">
              <a:rPr lang="sv-SE" smtClean="0"/>
              <a:t>‹#›</a:t>
            </a:fld>
            <a:endParaRPr lang="sv-SE"/>
          </a:p>
        </p:txBody>
      </p:sp>
      <p:sp>
        <p:nvSpPr>
          <p:cNvPr id="3" name="Rektangel 2">
            <a:extLst>
              <a:ext uri="{FF2B5EF4-FFF2-40B4-BE49-F238E27FC236}">
                <a16:creationId xmlns:a16="http://schemas.microsoft.com/office/drawing/2014/main" id="{FFF31AE7-D880-407A-9C88-13783A4EC040}"/>
              </a:ext>
            </a:extLst>
          </p:cNvPr>
          <p:cNvSpPr/>
          <p:nvPr/>
        </p:nvSpPr>
        <p:spPr>
          <a:xfrm>
            <a:off x="1" y="0"/>
            <a:ext cx="345599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7170485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Grå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45E64001-8B8D-4A08-870E-B2A5C68E210F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7B7BA672-CB4E-4C09-A9A5-C5188FAC780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856000" y="1963490"/>
            <a:ext cx="6480000" cy="2123658"/>
          </a:xfrm>
        </p:spPr>
        <p:txBody>
          <a:bodyPr anchor="ctr" anchorCtr="0">
            <a:noAutofit/>
          </a:bodyPr>
          <a:lstStyle>
            <a:lvl1pPr algn="l">
              <a:lnSpc>
                <a:spcPct val="100000"/>
              </a:lnSpc>
              <a:defRPr sz="6600" b="1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Stor rubrik på en eller två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796C12B1-FAC5-408C-938E-5A34ADECC4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3EB2360C-C35F-5040-8F82-49517619CE55}" type="datetime1">
              <a:rPr lang="sv-SE" smtClean="0"/>
              <a:t>2019-07-08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F2AF2A56-066C-474D-9C57-F10EE75EAB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BB080D49-24A8-48AD-B084-47F2DB775D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13FB9FB-F0A8-4F05-A3B7-7EDA3F6823CA}" type="slidenum">
              <a:rPr lang="sv-SE" smtClean="0"/>
              <a:pPr/>
              <a:t>‹#›</a:t>
            </a:fld>
            <a:endParaRPr lang="sv-SE"/>
          </a:p>
        </p:txBody>
      </p:sp>
      <p:pic>
        <p:nvPicPr>
          <p:cNvPr id="8" name="Bildobjekt 7">
            <a:extLst>
              <a:ext uri="{FF2B5EF4-FFF2-40B4-BE49-F238E27FC236}">
                <a16:creationId xmlns:a16="http://schemas.microsoft.com/office/drawing/2014/main" id="{0E5F354F-E26A-4C4E-A496-1F6686E33E3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78872" y="6056300"/>
            <a:ext cx="1667528" cy="4826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464782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En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A735114-FF72-44A1-A510-3F846FC92CA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496809" y="972000"/>
            <a:ext cx="7200000" cy="1325563"/>
          </a:xfrm>
        </p:spPr>
        <p:txBody>
          <a:bodyPr anchor="b" anchorCtr="0">
            <a:noAutofit/>
          </a:bodyPr>
          <a:lstStyle>
            <a:lvl1pPr>
              <a:defRPr sz="3600"/>
            </a:lvl1pPr>
          </a:lstStyle>
          <a:p>
            <a:r>
              <a:rPr lang="sv-SE" dirty="0"/>
              <a:t>Rubrik på en eller två rader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138FA8A6-E8AD-49AE-8A02-8E0135A4D3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61A35B-5759-402D-A031-2298209AB0E2}" type="datetimeFigureOut">
              <a:rPr lang="sv-SE" smtClean="0"/>
              <a:t>2019-07-08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D128B042-CD46-459F-B15F-9CD51445A1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D212B9B4-3EFB-4D25-A6FF-2C335D0EA7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5FCE1-8E5F-4560-B29E-7FB78EB7A839}" type="slidenum">
              <a:rPr lang="sv-SE" smtClean="0"/>
              <a:t>‹#›</a:t>
            </a:fld>
            <a:endParaRPr lang="sv-SE"/>
          </a:p>
        </p:txBody>
      </p:sp>
      <p:sp>
        <p:nvSpPr>
          <p:cNvPr id="8" name="Platshållare för text 7">
            <a:extLst>
              <a:ext uri="{FF2B5EF4-FFF2-40B4-BE49-F238E27FC236}">
                <a16:creationId xmlns:a16="http://schemas.microsoft.com/office/drawing/2014/main" id="{F2074D27-2532-4EB4-AA8D-F347C8462D8A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496809" y="2482850"/>
            <a:ext cx="7200000" cy="3240000"/>
          </a:xfrm>
        </p:spPr>
        <p:txBody>
          <a:bodyPr>
            <a:noAutofit/>
          </a:bodyPr>
          <a:lstStyle/>
          <a:p>
            <a:pPr lvl="0"/>
            <a:r>
              <a:rPr lang="sv-SE" dirty="0"/>
              <a:t>Skriv text här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10" name="Rektangel 9">
            <a:extLst>
              <a:ext uri="{FF2B5EF4-FFF2-40B4-BE49-F238E27FC236}">
                <a16:creationId xmlns:a16="http://schemas.microsoft.com/office/drawing/2014/main" id="{EE3DB552-76B5-45DA-A7BF-518537E75530}"/>
              </a:ext>
            </a:extLst>
          </p:cNvPr>
          <p:cNvSpPr/>
          <p:nvPr/>
        </p:nvSpPr>
        <p:spPr>
          <a:xfrm>
            <a:off x="1" y="0"/>
            <a:ext cx="345599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397706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En rubrik och 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B5948AE-B8A7-4000-B08D-FD08594BF8E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773496" y="972000"/>
            <a:ext cx="8640000" cy="1325563"/>
          </a:xfrm>
        </p:spPr>
        <p:txBody>
          <a:bodyPr anchor="b" anchorCtr="0">
            <a:noAutofit/>
          </a:bodyPr>
          <a:lstStyle>
            <a:lvl1pPr>
              <a:defRPr sz="3600"/>
            </a:lvl1pPr>
          </a:lstStyle>
          <a:p>
            <a:r>
              <a:rPr lang="sv-SE" dirty="0"/>
              <a:t>Rubrik på en rad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A392B27C-79B3-42A9-ADBC-D4CB29DF52F9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1773496" y="2484000"/>
            <a:ext cx="4140000" cy="3240000"/>
          </a:xfrm>
        </p:spPr>
        <p:txBody>
          <a:bodyPr>
            <a:noAutofit/>
          </a:bodyPr>
          <a:lstStyle>
            <a:lvl1pPr>
              <a:spcBef>
                <a:spcPts val="600"/>
              </a:spcBef>
              <a:defRPr sz="2000"/>
            </a:lvl1pPr>
            <a:lvl2pPr>
              <a:spcBef>
                <a:spcPts val="600"/>
              </a:spcBef>
              <a:defRPr sz="1800"/>
            </a:lvl2pPr>
            <a:lvl3pPr>
              <a:spcBef>
                <a:spcPts val="600"/>
              </a:spcBef>
              <a:defRPr sz="1600"/>
            </a:lvl3pPr>
          </a:lstStyle>
          <a:p>
            <a:pPr lvl="0"/>
            <a:r>
              <a:rPr lang="sv-SE" dirty="0"/>
              <a:t>Lägg till innehåll eller skriv 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91BFD846-89A8-413D-9B4E-79A0C286829D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6273496" y="2484000"/>
            <a:ext cx="4140000" cy="3240000"/>
          </a:xfrm>
        </p:spPr>
        <p:txBody>
          <a:bodyPr>
            <a:noAutofit/>
          </a:bodyPr>
          <a:lstStyle>
            <a:lvl1pPr>
              <a:spcBef>
                <a:spcPts val="600"/>
              </a:spcBef>
              <a:defRPr sz="2000"/>
            </a:lvl1pPr>
            <a:lvl2pPr>
              <a:spcBef>
                <a:spcPts val="600"/>
              </a:spcBef>
              <a:defRPr sz="1800"/>
            </a:lvl2pPr>
            <a:lvl3pPr>
              <a:spcBef>
                <a:spcPts val="600"/>
              </a:spcBef>
              <a:defRPr sz="1600"/>
            </a:lvl3pPr>
          </a:lstStyle>
          <a:p>
            <a:pPr lvl="0"/>
            <a:r>
              <a:rPr lang="sv-SE" dirty="0"/>
              <a:t>Lägg till innehåll eller skriv 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44278D66-6239-4120-87FD-AF687B658D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61A35B-5759-402D-A031-2298209AB0E2}" type="datetimeFigureOut">
              <a:rPr lang="sv-SE" smtClean="0"/>
              <a:t>2019-07-08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D1D86113-5BDD-4567-921A-D416519CF5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1640086D-4C59-4640-B415-83D1F560F6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5FCE1-8E5F-4560-B29E-7FB78EB7A839}" type="slidenum">
              <a:rPr lang="sv-SE" smtClean="0"/>
              <a:t>‹#›</a:t>
            </a:fld>
            <a:endParaRPr lang="sv-SE"/>
          </a:p>
        </p:txBody>
      </p:sp>
      <p:sp>
        <p:nvSpPr>
          <p:cNvPr id="9" name="Rektangel 8">
            <a:extLst>
              <a:ext uri="{FF2B5EF4-FFF2-40B4-BE49-F238E27FC236}">
                <a16:creationId xmlns:a16="http://schemas.microsoft.com/office/drawing/2014/main" id="{5C430EC2-426A-4AEF-9877-11E250564623}"/>
              </a:ext>
            </a:extLst>
          </p:cNvPr>
          <p:cNvSpPr/>
          <p:nvPr/>
        </p:nvSpPr>
        <p:spPr>
          <a:xfrm>
            <a:off x="1" y="0"/>
            <a:ext cx="345599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355719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En rubrik och två underrubrik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282DF18E-7E8D-4A71-890C-3CFB23277090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1776809" y="1477692"/>
            <a:ext cx="4140001" cy="823912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dirty="0"/>
              <a:t>Rubrik på en eller två rader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A46B3D42-77C7-4FA8-AA30-92017FA612DA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6276809" y="1481733"/>
            <a:ext cx="4140000" cy="823912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dirty="0"/>
              <a:t>Rubrik på en eller två rader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ACDCC492-7BCC-4ED9-B2C6-C005B30C51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61A35B-5759-402D-A031-2298209AB0E2}" type="datetimeFigureOut">
              <a:rPr lang="sv-SE" smtClean="0"/>
              <a:t>2019-07-08</a:t>
            </a:fld>
            <a:endParaRPr lang="sv-SE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A2A9FDD7-8709-4118-8A52-E0DB7693F5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9AC5545E-7744-463D-8795-8ACFFF917D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5FCE1-8E5F-4560-B29E-7FB78EB7A839}" type="slidenum">
              <a:rPr lang="sv-SE" smtClean="0"/>
              <a:t>‹#›</a:t>
            </a:fld>
            <a:endParaRPr lang="sv-SE"/>
          </a:p>
        </p:txBody>
      </p:sp>
      <p:sp>
        <p:nvSpPr>
          <p:cNvPr id="10" name="Rubrik 1">
            <a:extLst>
              <a:ext uri="{FF2B5EF4-FFF2-40B4-BE49-F238E27FC236}">
                <a16:creationId xmlns:a16="http://schemas.microsoft.com/office/drawing/2014/main" id="{D01EF920-89B6-43FE-BC82-D3F3F4E2468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776809" y="585044"/>
            <a:ext cx="8640000" cy="710252"/>
          </a:xfrm>
        </p:spPr>
        <p:txBody>
          <a:bodyPr anchor="b" anchorCtr="0">
            <a:noAutofit/>
          </a:bodyPr>
          <a:lstStyle>
            <a:lvl1pPr>
              <a:defRPr sz="3600"/>
            </a:lvl1pPr>
          </a:lstStyle>
          <a:p>
            <a:r>
              <a:rPr lang="sv-SE" dirty="0"/>
              <a:t>Rubrik på en rad</a:t>
            </a:r>
          </a:p>
        </p:txBody>
      </p:sp>
      <p:sp>
        <p:nvSpPr>
          <p:cNvPr id="11" name="Platshållare för innehåll 2">
            <a:extLst>
              <a:ext uri="{FF2B5EF4-FFF2-40B4-BE49-F238E27FC236}">
                <a16:creationId xmlns:a16="http://schemas.microsoft.com/office/drawing/2014/main" id="{D4D9B012-53D8-4F15-8B22-2FDE176255A1}"/>
              </a:ext>
            </a:extLst>
          </p:cNvPr>
          <p:cNvSpPr>
            <a:spLocks noGrp="1"/>
          </p:cNvSpPr>
          <p:nvPr>
            <p:ph sz="half" idx="13" hasCustomPrompt="1"/>
          </p:nvPr>
        </p:nvSpPr>
        <p:spPr>
          <a:xfrm>
            <a:off x="1776809" y="2484000"/>
            <a:ext cx="4140000" cy="3240000"/>
          </a:xfrm>
        </p:spPr>
        <p:txBody>
          <a:bodyPr>
            <a:noAutofit/>
          </a:bodyPr>
          <a:lstStyle>
            <a:lvl1pPr>
              <a:spcBef>
                <a:spcPts val="600"/>
              </a:spcBef>
              <a:defRPr sz="2000"/>
            </a:lvl1pPr>
            <a:lvl2pPr>
              <a:spcBef>
                <a:spcPts val="600"/>
              </a:spcBef>
              <a:defRPr sz="1800"/>
            </a:lvl2pPr>
            <a:lvl3pPr>
              <a:spcBef>
                <a:spcPts val="600"/>
              </a:spcBef>
              <a:defRPr sz="1600"/>
            </a:lvl3pPr>
          </a:lstStyle>
          <a:p>
            <a:pPr lvl="0"/>
            <a:r>
              <a:rPr lang="sv-SE" dirty="0"/>
              <a:t>Lägg till innehåll eller skriv 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</p:txBody>
      </p:sp>
      <p:sp>
        <p:nvSpPr>
          <p:cNvPr id="12" name="Platshållare för innehåll 3">
            <a:extLst>
              <a:ext uri="{FF2B5EF4-FFF2-40B4-BE49-F238E27FC236}">
                <a16:creationId xmlns:a16="http://schemas.microsoft.com/office/drawing/2014/main" id="{C670D3A9-CE21-4ECA-B331-6CD15F9616BE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6276809" y="2484000"/>
            <a:ext cx="4140000" cy="3240000"/>
          </a:xfrm>
        </p:spPr>
        <p:txBody>
          <a:bodyPr>
            <a:noAutofit/>
          </a:bodyPr>
          <a:lstStyle>
            <a:lvl1pPr>
              <a:spcBef>
                <a:spcPts val="600"/>
              </a:spcBef>
              <a:defRPr sz="2000"/>
            </a:lvl1pPr>
            <a:lvl2pPr>
              <a:spcBef>
                <a:spcPts val="600"/>
              </a:spcBef>
              <a:defRPr sz="1800"/>
            </a:lvl2pPr>
            <a:lvl3pPr>
              <a:spcBef>
                <a:spcPts val="600"/>
              </a:spcBef>
              <a:defRPr sz="1600"/>
            </a:lvl3pPr>
          </a:lstStyle>
          <a:p>
            <a:pPr lvl="0"/>
            <a:r>
              <a:rPr lang="sv-SE" dirty="0"/>
              <a:t>Lägg till innehåll eller skriv 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</p:txBody>
      </p:sp>
      <p:sp>
        <p:nvSpPr>
          <p:cNvPr id="14" name="Rektangel 13">
            <a:extLst>
              <a:ext uri="{FF2B5EF4-FFF2-40B4-BE49-F238E27FC236}">
                <a16:creationId xmlns:a16="http://schemas.microsoft.com/office/drawing/2014/main" id="{7F6ACE35-4E6C-49D8-A224-4BBC04C46960}"/>
              </a:ext>
            </a:extLst>
          </p:cNvPr>
          <p:cNvSpPr/>
          <p:nvPr/>
        </p:nvSpPr>
        <p:spPr>
          <a:xfrm>
            <a:off x="1" y="0"/>
            <a:ext cx="345599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233017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ild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B5948AE-B8A7-4000-B08D-FD08594BF8E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003175" y="972000"/>
            <a:ext cx="4140000" cy="1325563"/>
          </a:xfrm>
        </p:spPr>
        <p:txBody>
          <a:bodyPr anchor="b" anchorCtr="0">
            <a:noAutofit/>
          </a:bodyPr>
          <a:lstStyle>
            <a:lvl1pPr>
              <a:defRPr sz="3600"/>
            </a:lvl1pPr>
          </a:lstStyle>
          <a:p>
            <a:r>
              <a:rPr lang="sv-SE" dirty="0"/>
              <a:t>Rubrik på en eller två rader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91BFD846-89A8-413D-9B4E-79A0C286829D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7003175" y="2484000"/>
            <a:ext cx="4140000" cy="3240000"/>
          </a:xfrm>
        </p:spPr>
        <p:txBody>
          <a:bodyPr>
            <a:noAutofit/>
          </a:bodyPr>
          <a:lstStyle>
            <a:lvl1pPr>
              <a:spcBef>
                <a:spcPts val="600"/>
              </a:spcBef>
              <a:defRPr sz="2000"/>
            </a:lvl1pPr>
            <a:lvl2pPr>
              <a:spcBef>
                <a:spcPts val="600"/>
              </a:spcBef>
              <a:defRPr sz="1800"/>
            </a:lvl2pPr>
            <a:lvl3pPr>
              <a:spcBef>
                <a:spcPts val="600"/>
              </a:spcBef>
              <a:defRPr sz="1600"/>
            </a:lvl3pPr>
          </a:lstStyle>
          <a:p>
            <a:pPr lvl="0"/>
            <a:r>
              <a:rPr lang="sv-SE" dirty="0"/>
              <a:t>Lägg till innehåll eller skriv 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44278D66-6239-4120-87FD-AF687B658D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6661A35B-5759-402D-A031-2298209AB0E2}" type="datetimeFigureOut">
              <a:rPr lang="sv-SE" smtClean="0"/>
              <a:t>2019-07-08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D1D86113-5BDD-4567-921A-D416519CF5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sv-SE"/>
          </a:p>
        </p:txBody>
      </p:sp>
      <p:sp>
        <p:nvSpPr>
          <p:cNvPr id="10" name="Platshållare för bild 9">
            <a:extLst>
              <a:ext uri="{FF2B5EF4-FFF2-40B4-BE49-F238E27FC236}">
                <a16:creationId xmlns:a16="http://schemas.microsoft.com/office/drawing/2014/main" id="{80E395B5-3017-4735-BEE7-B3DEC703BAA8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345601" y="0"/>
            <a:ext cx="5750400" cy="6858000"/>
          </a:xfrm>
        </p:spPr>
        <p:txBody>
          <a:bodyPr tIns="0" bIns="1800000" anchor="ctr" anchorCtr="0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sv-SE" dirty="0"/>
              <a:t>Klicka på ikonen för att </a:t>
            </a:r>
            <a:br>
              <a:rPr lang="sv-SE" dirty="0"/>
            </a:br>
            <a:r>
              <a:rPr lang="sv-SE" dirty="0"/>
              <a:t>lägga till en bild</a:t>
            </a:r>
          </a:p>
        </p:txBody>
      </p:sp>
      <p:sp>
        <p:nvSpPr>
          <p:cNvPr id="9" name="Rektangel 8">
            <a:extLst>
              <a:ext uri="{FF2B5EF4-FFF2-40B4-BE49-F238E27FC236}">
                <a16:creationId xmlns:a16="http://schemas.microsoft.com/office/drawing/2014/main" id="{50831E66-BE42-4C10-8590-C12E77B62EBA}"/>
              </a:ext>
            </a:extLst>
          </p:cNvPr>
          <p:cNvSpPr/>
          <p:nvPr/>
        </p:nvSpPr>
        <p:spPr>
          <a:xfrm>
            <a:off x="1" y="0"/>
            <a:ext cx="345599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468300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ild och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tshållare för bild 9">
            <a:extLst>
              <a:ext uri="{FF2B5EF4-FFF2-40B4-BE49-F238E27FC236}">
                <a16:creationId xmlns:a16="http://schemas.microsoft.com/office/drawing/2014/main" id="{6437C3FB-B590-43F3-8686-17D11169DEC7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345601" y="0"/>
            <a:ext cx="11846400" cy="6858000"/>
          </a:xfrm>
        </p:spPr>
        <p:txBody>
          <a:bodyPr tIns="0" bIns="1800000" anchor="ctr" anchorCtr="0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sv-SE" dirty="0"/>
              <a:t>Klicka på ikonen för att </a:t>
            </a:r>
            <a:br>
              <a:rPr lang="sv-SE" dirty="0"/>
            </a:br>
            <a:r>
              <a:rPr lang="sv-SE" dirty="0"/>
              <a:t>lägga till en bild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70C0FFDE-20E1-4E05-AD5B-876993A14B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6661A35B-5759-402D-A031-2298209AB0E2}" type="datetimeFigureOut">
              <a:rPr lang="sv-SE" smtClean="0"/>
              <a:t>2019-07-08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9C658C64-0CC7-478A-AC17-30210252F9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FBD27019-FF78-4832-9008-F432E9C3B2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CC95FCE1-8E5F-4560-B29E-7FB78EB7A839}" type="slidenum">
              <a:rPr lang="sv-SE" smtClean="0"/>
              <a:t>‹#›</a:t>
            </a:fld>
            <a:endParaRPr lang="sv-SE"/>
          </a:p>
        </p:txBody>
      </p:sp>
      <p:sp>
        <p:nvSpPr>
          <p:cNvPr id="8" name="Rubrik 1">
            <a:extLst>
              <a:ext uri="{FF2B5EF4-FFF2-40B4-BE49-F238E27FC236}">
                <a16:creationId xmlns:a16="http://schemas.microsoft.com/office/drawing/2014/main" id="{118C7873-AD9A-4598-BEE2-3ED782562B0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348465" y="617055"/>
            <a:ext cx="5495070" cy="1325563"/>
          </a:xfrm>
        </p:spPr>
        <p:txBody>
          <a:bodyPr anchor="b" anchorCtr="0">
            <a:noAutofit/>
          </a:bodyPr>
          <a:lstStyle>
            <a:lvl1pPr>
              <a:defRPr sz="2800"/>
            </a:lvl1pPr>
          </a:lstStyle>
          <a:p>
            <a:r>
              <a:rPr lang="sv-SE" dirty="0"/>
              <a:t>Rubrik i svart/vit/blå placeras fritt på bilden där den passar</a:t>
            </a:r>
          </a:p>
        </p:txBody>
      </p:sp>
      <p:sp>
        <p:nvSpPr>
          <p:cNvPr id="9" name="Rektangel 8">
            <a:extLst>
              <a:ext uri="{FF2B5EF4-FFF2-40B4-BE49-F238E27FC236}">
                <a16:creationId xmlns:a16="http://schemas.microsoft.com/office/drawing/2014/main" id="{7BBAB7C4-34CF-4F5D-8C3D-27B38F9E8CF0}"/>
              </a:ext>
            </a:extLst>
          </p:cNvPr>
          <p:cNvSpPr/>
          <p:nvPr/>
        </p:nvSpPr>
        <p:spPr>
          <a:xfrm>
            <a:off x="1" y="0"/>
            <a:ext cx="345599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493807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törre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17055415-C399-4877-B646-A2D63B23A5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61A35B-5759-402D-A031-2298209AB0E2}" type="datetimeFigureOut">
              <a:rPr lang="sv-SE" smtClean="0"/>
              <a:t>2019-07-08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EF62413D-730B-4EBD-B9C6-E6B147E9DB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A3D275AC-7ABB-49A4-BADA-267D495A83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5FCE1-8E5F-4560-B29E-7FB78EB7A839}" type="slidenum">
              <a:rPr lang="sv-SE" smtClean="0"/>
              <a:t>‹#›</a:t>
            </a:fld>
            <a:endParaRPr lang="sv-SE"/>
          </a:p>
        </p:txBody>
      </p:sp>
      <p:sp>
        <p:nvSpPr>
          <p:cNvPr id="6" name="Platshållare för innehåll 2">
            <a:extLst>
              <a:ext uri="{FF2B5EF4-FFF2-40B4-BE49-F238E27FC236}">
                <a16:creationId xmlns:a16="http://schemas.microsoft.com/office/drawing/2014/main" id="{241C9948-CE84-42C5-B2F5-861912055175}"/>
              </a:ext>
            </a:extLst>
          </p:cNvPr>
          <p:cNvSpPr>
            <a:spLocks noGrp="1"/>
          </p:cNvSpPr>
          <p:nvPr>
            <p:ph sz="half" idx="14" hasCustomPrompt="1"/>
          </p:nvPr>
        </p:nvSpPr>
        <p:spPr>
          <a:xfrm>
            <a:off x="1800000" y="1134737"/>
            <a:ext cx="8640000" cy="4589261"/>
          </a:xfrm>
        </p:spPr>
        <p:txBody>
          <a:bodyPr>
            <a:noAutofit/>
          </a:bodyPr>
          <a:lstStyle>
            <a:lvl1pPr marL="0" indent="0">
              <a:buNone/>
              <a:defRPr sz="2000"/>
            </a:lvl1pPr>
            <a:lvl2pPr>
              <a:defRPr sz="1800"/>
            </a:lvl2pPr>
            <a:lvl3pPr>
              <a:defRPr sz="1600"/>
            </a:lvl3pPr>
          </a:lstStyle>
          <a:p>
            <a:pPr lvl="0"/>
            <a:r>
              <a:rPr lang="sv-SE" dirty="0"/>
              <a:t>Innehåll med grafik som t ex tabell eller diagram</a:t>
            </a:r>
          </a:p>
        </p:txBody>
      </p:sp>
      <p:sp>
        <p:nvSpPr>
          <p:cNvPr id="8" name="Rektangel 7">
            <a:extLst>
              <a:ext uri="{FF2B5EF4-FFF2-40B4-BE49-F238E27FC236}">
                <a16:creationId xmlns:a16="http://schemas.microsoft.com/office/drawing/2014/main" id="{7BC50C73-2857-465E-A01E-727A200B1112}"/>
              </a:ext>
            </a:extLst>
          </p:cNvPr>
          <p:cNvSpPr/>
          <p:nvPr/>
        </p:nvSpPr>
        <p:spPr>
          <a:xfrm>
            <a:off x="1" y="0"/>
            <a:ext cx="345599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374555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theme" Target="../theme/theme3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5" Type="http://schemas.openxmlformats.org/officeDocument/2006/relationships/slideLayout" Target="../slideLayouts/slideLayout28.xml"/><Relationship Id="rId4" Type="http://schemas.openxmlformats.org/officeDocument/2006/relationships/slideLayout" Target="../slideLayouts/slideLayout27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Bildobjekt 6">
            <a:extLst>
              <a:ext uri="{FF2B5EF4-FFF2-40B4-BE49-F238E27FC236}">
                <a16:creationId xmlns:a16="http://schemas.microsoft.com/office/drawing/2014/main" id="{18CA09C7-587A-4657-81D5-AC0FD131658B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81824" y="6055200"/>
            <a:ext cx="1665480" cy="482611"/>
          </a:xfrm>
          <a:prstGeom prst="rect">
            <a:avLst/>
          </a:prstGeom>
        </p:spPr>
      </p:pic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0234B26A-6B2B-4C95-8A12-DEAF372ABE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4DDE046B-4018-48D7-8D73-CC8D08898B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39909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dirty="0"/>
              <a:t>Skriv text här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B6471CCF-095F-468D-ADFF-411F91FB937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74838" y="6384966"/>
            <a:ext cx="1021520" cy="152845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fld id="{6661A35B-5759-402D-A031-2298209AB0E2}" type="datetimeFigureOut">
              <a:rPr lang="sv-SE" smtClean="0"/>
              <a:t>2019-07-08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0D2D835D-2058-46B0-B2A7-6BEB4597C28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696358" y="6383923"/>
            <a:ext cx="3751641" cy="154931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E2D76D85-745A-4E90-8EF1-A95FE2D4676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447999" y="6383923"/>
            <a:ext cx="1296002" cy="153888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CC95FCE1-8E5F-4560-B29E-7FB78EB7A83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131078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92" r:id="rId12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2000" indent="-252000" algn="l" defTabSz="914400" rtl="0" eaLnBrk="1" latinLnBrk="0" hangingPunct="1">
        <a:lnSpc>
          <a:spcPct val="100000"/>
        </a:lnSpc>
        <a:spcBef>
          <a:spcPts val="1200"/>
        </a:spcBef>
        <a:buFont typeface="Arial" panose="020B0604020202020204" pitchFamily="34" charset="0"/>
        <a:buChar char="•"/>
        <a:defRPr sz="24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04000" indent="-252000" algn="l" defTabSz="914400" rtl="0" eaLnBrk="1" latinLnBrk="0" hangingPunct="1">
        <a:lnSpc>
          <a:spcPct val="100000"/>
        </a:lnSpc>
        <a:spcBef>
          <a:spcPts val="800"/>
        </a:spcBef>
        <a:buSzPct val="70000"/>
        <a:buFont typeface="Courier New" charset="0"/>
        <a:buChar char="o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756000" indent="-252000" algn="l" defTabSz="914400" rtl="0" eaLnBrk="1" latinLnBrk="0" hangingPunct="1">
        <a:lnSpc>
          <a:spcPct val="100000"/>
        </a:lnSpc>
        <a:spcBef>
          <a:spcPts val="6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8000" indent="-252000" algn="l" defTabSz="914400" rtl="0" eaLnBrk="1" latinLnBrk="0" hangingPunct="1">
        <a:lnSpc>
          <a:spcPct val="100000"/>
        </a:lnSpc>
        <a:spcBef>
          <a:spcPts val="6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260000" indent="-252000" algn="l" defTabSz="914400" rtl="0" eaLnBrk="1" latinLnBrk="0" hangingPunct="1">
        <a:lnSpc>
          <a:spcPct val="100000"/>
        </a:lnSpc>
        <a:spcBef>
          <a:spcPts val="6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Bildobjekt 6">
            <a:extLst>
              <a:ext uri="{FF2B5EF4-FFF2-40B4-BE49-F238E27FC236}">
                <a16:creationId xmlns:a16="http://schemas.microsoft.com/office/drawing/2014/main" id="{18CA09C7-587A-4657-81D5-AC0FD131658B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81824" y="6055200"/>
            <a:ext cx="1665480" cy="482611"/>
          </a:xfrm>
          <a:prstGeom prst="rect">
            <a:avLst/>
          </a:prstGeom>
        </p:spPr>
      </p:pic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0234B26A-6B2B-4C95-8A12-DEAF372ABE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4DDE046B-4018-48D7-8D73-CC8D08898B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39909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dirty="0"/>
              <a:t>Skriv text här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B6471CCF-095F-468D-ADFF-411F91FB937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74838" y="6384966"/>
            <a:ext cx="1021520" cy="152845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fld id="{7B6AD9C4-35A3-4D7A-9B19-F30406AB6CAC}" type="datetimeFigureOut">
              <a:rPr lang="sv-SE" smtClean="0"/>
              <a:t>2019-07-08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0D2D835D-2058-46B0-B2A7-6BEB4597C28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696358" y="6383923"/>
            <a:ext cx="3751641" cy="154931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E2D76D85-745A-4E90-8EF1-A95FE2D4676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447999" y="6383923"/>
            <a:ext cx="1296002" cy="153888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1943B2B7-BEA8-4334-A326-592BBB640B0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550716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2000" indent="-252000" algn="l" defTabSz="914400" rtl="0" eaLnBrk="1" latinLnBrk="0" hangingPunct="1">
        <a:lnSpc>
          <a:spcPct val="100000"/>
        </a:lnSpc>
        <a:spcBef>
          <a:spcPts val="1200"/>
        </a:spcBef>
        <a:buFont typeface="Arial" panose="020B0604020202020204" pitchFamily="34" charset="0"/>
        <a:buChar char="•"/>
        <a:defRPr sz="24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04000" indent="-252000" algn="l" defTabSz="914400" rtl="0" eaLnBrk="1" latinLnBrk="0" hangingPunct="1">
        <a:lnSpc>
          <a:spcPct val="100000"/>
        </a:lnSpc>
        <a:spcBef>
          <a:spcPts val="800"/>
        </a:spcBef>
        <a:buSzPct val="70000"/>
        <a:buFont typeface="Courier New" charset="0"/>
        <a:buChar char="o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756000" indent="-252000" algn="l" defTabSz="914400" rtl="0" eaLnBrk="1" latinLnBrk="0" hangingPunct="1">
        <a:lnSpc>
          <a:spcPct val="100000"/>
        </a:lnSpc>
        <a:spcBef>
          <a:spcPts val="6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8000" indent="-252000" algn="l" defTabSz="914400" rtl="0" eaLnBrk="1" latinLnBrk="0" hangingPunct="1">
        <a:lnSpc>
          <a:spcPct val="100000"/>
        </a:lnSpc>
        <a:spcBef>
          <a:spcPts val="6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260000" indent="-252000" algn="l" defTabSz="914400" rtl="0" eaLnBrk="1" latinLnBrk="0" hangingPunct="1">
        <a:lnSpc>
          <a:spcPct val="100000"/>
        </a:lnSpc>
        <a:spcBef>
          <a:spcPts val="6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Bildobjekt 6">
            <a:extLst>
              <a:ext uri="{FF2B5EF4-FFF2-40B4-BE49-F238E27FC236}">
                <a16:creationId xmlns:a16="http://schemas.microsoft.com/office/drawing/2014/main" id="{18CA09C7-587A-4657-81D5-AC0FD131658B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81824" y="6055200"/>
            <a:ext cx="1665480" cy="482611"/>
          </a:xfrm>
          <a:prstGeom prst="rect">
            <a:avLst/>
          </a:prstGeom>
        </p:spPr>
      </p:pic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0234B26A-6B2B-4C95-8A12-DEAF372ABE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4DDE046B-4018-48D7-8D73-CC8D08898B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39909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dirty="0"/>
              <a:t>Skriv text här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B6471CCF-095F-468D-ADFF-411F91FB937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74838" y="6384966"/>
            <a:ext cx="1021520" cy="152845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fld id="{517961DE-70CA-1949-9072-9D2A38C11419}" type="datetime1">
              <a:rPr lang="sv-SE" smtClean="0"/>
              <a:t>2019-07-08</a:t>
            </a:fld>
            <a:endParaRPr lang="sv-SE" dirty="0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0D2D835D-2058-46B0-B2A7-6BEB4597C28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696358" y="6383923"/>
            <a:ext cx="3751641" cy="154931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E2D76D85-745A-4E90-8EF1-A95FE2D4676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447999" y="6383923"/>
            <a:ext cx="1296002" cy="153888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B13FB9FB-F0A8-4F05-A3B7-7EDA3F6823CA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958566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</p:sldLayoutIdLst>
  <p:hf sldNum="0"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2000" indent="-252000" algn="l" defTabSz="914400" rtl="0" eaLnBrk="1" latinLnBrk="0" hangingPunct="1">
        <a:lnSpc>
          <a:spcPct val="100000"/>
        </a:lnSpc>
        <a:spcBef>
          <a:spcPts val="1200"/>
        </a:spcBef>
        <a:buFont typeface="Arial" panose="020B0604020202020204" pitchFamily="34" charset="0"/>
        <a:buChar char="•"/>
        <a:defRPr sz="24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04000" indent="-252000" algn="l" defTabSz="914400" rtl="0" eaLnBrk="1" latinLnBrk="0" hangingPunct="1">
        <a:lnSpc>
          <a:spcPct val="100000"/>
        </a:lnSpc>
        <a:spcBef>
          <a:spcPts val="800"/>
        </a:spcBef>
        <a:buSzPct val="70000"/>
        <a:buFont typeface="Courier New" charset="0"/>
        <a:buChar char="o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756000" indent="-252000" algn="l" defTabSz="914400" rtl="0" eaLnBrk="1" latinLnBrk="0" hangingPunct="1">
        <a:lnSpc>
          <a:spcPct val="100000"/>
        </a:lnSpc>
        <a:spcBef>
          <a:spcPts val="6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8000" indent="-252000" algn="l" defTabSz="914400" rtl="0" eaLnBrk="1" latinLnBrk="0" hangingPunct="1">
        <a:lnSpc>
          <a:spcPct val="100000"/>
        </a:lnSpc>
        <a:spcBef>
          <a:spcPts val="6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260000" indent="-252000" algn="l" defTabSz="914400" rtl="0" eaLnBrk="1" latinLnBrk="0" hangingPunct="1">
        <a:lnSpc>
          <a:spcPct val="100000"/>
        </a:lnSpc>
        <a:spcBef>
          <a:spcPts val="6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8A990C8-E9E9-46DD-967B-9AF07276417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dirty="0"/>
              <a:t>Region Värmland</a:t>
            </a:r>
          </a:p>
        </p:txBody>
      </p:sp>
    </p:spTree>
    <p:extLst>
      <p:ext uri="{BB962C8B-B14F-4D97-AF65-F5344CB8AC3E}">
        <p14:creationId xmlns:p14="http://schemas.microsoft.com/office/powerpoint/2010/main" val="5027258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Skatt och politik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791862A9-ED8E-4614-ABC6-16AF14CC627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2496809" y="2482850"/>
            <a:ext cx="6219808" cy="3240000"/>
          </a:xfrm>
        </p:spPr>
        <p:txBody>
          <a:bodyPr/>
          <a:lstStyle/>
          <a:p>
            <a:pPr marL="268288" indent="-268288"/>
            <a:r>
              <a:rPr lang="sv-SE" altLang="sv-SE" dirty="0"/>
              <a:t>Invånarna i Värmland betalar skatt</a:t>
            </a:r>
            <a:br>
              <a:rPr lang="sv-SE" altLang="sv-SE" dirty="0"/>
            </a:br>
            <a:r>
              <a:rPr lang="sv-SE" altLang="sv-SE" dirty="0"/>
              <a:t>till Region Värmland. Skatten bekostar vård, tandvård, folkhögskolor, kollektivtrafik och regional utveckling. </a:t>
            </a:r>
          </a:p>
          <a:p>
            <a:pPr marL="268288" indent="-268288"/>
            <a:r>
              <a:rPr lang="sv-SE" altLang="sv-SE" dirty="0"/>
              <a:t>Vart 4:e år röstar invånarna om vilka politiker som ska styra Region Värmland.  </a:t>
            </a:r>
            <a:br>
              <a:rPr lang="sv-SE" altLang="sv-SE" sz="3733" dirty="0"/>
            </a:br>
            <a:r>
              <a:rPr lang="sv-SE" altLang="sv-SE" sz="3733" dirty="0"/>
              <a:t> </a:t>
            </a:r>
          </a:p>
          <a:p>
            <a:endParaRPr lang="sv-SE" dirty="0"/>
          </a:p>
        </p:txBody>
      </p:sp>
      <p:pic>
        <p:nvPicPr>
          <p:cNvPr id="4" name="Picture 2" descr="C:\Users\ulsv02\AppData\Local\Microsoft\Windows\Temporary Internet Files\Content.IE5\DIOTDV1Y\klubba_vit_bakgrund[1].jpg"/>
          <p:cNvPicPr>
            <a:picLocks noGrp="1" noChangeAspect="1" noChangeArrowheads="1"/>
          </p:cNvPicPr>
          <p:nvPr>
            <p:ph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800" y="-98287"/>
            <a:ext cx="4648200" cy="3162300"/>
          </a:xfrm>
          <a:prstGeom prst="rect">
            <a:avLst/>
          </a:prstGeom>
          <a:noFill/>
          <a:effectLst>
            <a:softEdge rad="1270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924223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I Värmland finns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EBEFF310-7F44-49F4-972A-56AE87FCD13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sv-SE" altLang="sv-SE" dirty="0"/>
              <a:t>3 sjukhus: Arvika, Karlstad och Torsby</a:t>
            </a:r>
          </a:p>
          <a:p>
            <a:pPr>
              <a:lnSpc>
                <a:spcPct val="80000"/>
              </a:lnSpc>
            </a:pPr>
            <a:r>
              <a:rPr lang="sv-SE" altLang="sv-SE" dirty="0"/>
              <a:t>30 vårdcentraler</a:t>
            </a:r>
          </a:p>
          <a:p>
            <a:pPr>
              <a:lnSpc>
                <a:spcPct val="80000"/>
              </a:lnSpc>
            </a:pPr>
            <a:r>
              <a:rPr lang="sv-SE" altLang="sv-SE" dirty="0"/>
              <a:t>20 folktandvårdskliniker</a:t>
            </a:r>
          </a:p>
          <a:p>
            <a:pPr>
              <a:lnSpc>
                <a:spcPct val="80000"/>
              </a:lnSpc>
            </a:pPr>
            <a:r>
              <a:rPr lang="sv-SE" altLang="sv-SE" dirty="0"/>
              <a:t>5 folkhögskolor</a:t>
            </a:r>
          </a:p>
          <a:p>
            <a:endParaRPr lang="sv-SE" dirty="0"/>
          </a:p>
        </p:txBody>
      </p:sp>
      <p:pic>
        <p:nvPicPr>
          <p:cNvPr id="4" name="Picture 4" descr="vc-varmland"/>
          <p:cNvPicPr>
            <a:picLocks noGrp="1" noChangeAspect="1" noChangeArrowheads="1"/>
          </p:cNvPicPr>
          <p:nvPr>
            <p:ph idx="4294967295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655878" y="696291"/>
            <a:ext cx="3098800" cy="4584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564392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Region Värmland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83425344-6329-44D2-AE08-F7C91639BFD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268288" indent="-268288"/>
            <a:r>
              <a:rPr lang="sv-SE" altLang="sv-SE" dirty="0"/>
              <a:t>I Värmland bor 281 300 personer. </a:t>
            </a:r>
          </a:p>
          <a:p>
            <a:pPr marL="268288" indent="-268288"/>
            <a:r>
              <a:rPr lang="sv-SE" altLang="sv-SE" dirty="0"/>
              <a:t>Med drygt 8 000 anställda är </a:t>
            </a:r>
            <a:br>
              <a:rPr lang="sv-SE" altLang="sv-SE" dirty="0"/>
            </a:br>
            <a:r>
              <a:rPr lang="sv-SE" altLang="sv-SE" dirty="0"/>
              <a:t>Region Värmland länets största </a:t>
            </a:r>
            <a:br>
              <a:rPr lang="sv-SE" altLang="sv-SE" dirty="0"/>
            </a:br>
            <a:r>
              <a:rPr lang="sv-SE" altLang="sv-SE" dirty="0"/>
              <a:t>arbetsgivare.  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5449388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Vill du jobba hos oss </a:t>
            </a:r>
            <a:br>
              <a:rPr lang="sv-SE" dirty="0"/>
            </a:br>
            <a:r>
              <a:rPr lang="sv-SE" dirty="0"/>
              <a:t>i framtiden?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type="body" sz="quarter" idx="13"/>
          </p:nvPr>
        </p:nvSpPr>
        <p:spPr/>
        <p:txBody>
          <a:bodyPr>
            <a:normAutofit/>
          </a:bodyPr>
          <a:lstStyle/>
          <a:p>
            <a:r>
              <a:rPr lang="sv-SE" altLang="sv-SE" dirty="0"/>
              <a:t>I Region Värmland arbetar personer med olika yrken, till exempel sjuksköterska, läkare, fysioterapeut, undersköterska, biomedicinsk analytiker, </a:t>
            </a:r>
            <a:r>
              <a:rPr lang="sv-SE" altLang="sv-SE" dirty="0" err="1"/>
              <a:t>IT-tekniker</a:t>
            </a:r>
            <a:r>
              <a:rPr lang="sv-SE" altLang="sv-SE" dirty="0"/>
              <a:t>, lärare, städ- och kostpersonal.  </a:t>
            </a:r>
          </a:p>
          <a:p>
            <a:r>
              <a:rPr lang="sv-SE" altLang="sv-SE" dirty="0"/>
              <a:t>Läs om lediga jobb på regionvarmland.se</a:t>
            </a:r>
          </a:p>
          <a:p>
            <a:endParaRPr lang="sv-SE" altLang="sv-SE" dirty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279858146"/>
      </p:ext>
    </p:extLst>
  </p:cSld>
  <p:clrMapOvr>
    <a:masterClrMapping/>
  </p:clrMapOvr>
</p:sld>
</file>

<file path=ppt/theme/theme1.xml><?xml version="1.0" encoding="utf-8"?>
<a:theme xmlns:a="http://schemas.openxmlformats.org/drawingml/2006/main" name="Region Varmland">
  <a:themeElements>
    <a:clrScheme name="Region Varmland farger">
      <a:dk1>
        <a:srgbClr val="000000"/>
      </a:dk1>
      <a:lt1>
        <a:srgbClr val="FFFFFF"/>
      </a:lt1>
      <a:dk2>
        <a:srgbClr val="6F6E68"/>
      </a:dk2>
      <a:lt2>
        <a:srgbClr val="E7E6E6"/>
      </a:lt2>
      <a:accent1>
        <a:srgbClr val="003A70"/>
      </a:accent1>
      <a:accent2>
        <a:srgbClr val="93328E"/>
      </a:accent2>
      <a:accent3>
        <a:srgbClr val="008264"/>
      </a:accent3>
      <a:accent4>
        <a:srgbClr val="F9B000"/>
      </a:accent4>
      <a:accent5>
        <a:srgbClr val="005EB8"/>
      </a:accent5>
      <a:accent6>
        <a:srgbClr val="AA112C"/>
      </a:accent6>
      <a:hlink>
        <a:srgbClr val="003A70"/>
      </a:hlink>
      <a:folHlink>
        <a:srgbClr val="93328E"/>
      </a:folHlink>
    </a:clrScheme>
    <a:fontScheme name="Region Varmlan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Powerpoint-Region Värmland" id="{D301F77F-05F8-4EAC-B0A7-77EEF84B37BE}" vid="{0349C4BF-E19F-44D1-80A2-52EBC7B72535}"/>
    </a:ext>
  </a:extLst>
</a:theme>
</file>

<file path=ppt/theme/theme2.xml><?xml version="1.0" encoding="utf-8"?>
<a:theme xmlns:a="http://schemas.openxmlformats.org/drawingml/2006/main" name="Region Varmland Grå">
  <a:themeElements>
    <a:clrScheme name="Region Varmland farger">
      <a:dk1>
        <a:srgbClr val="000000"/>
      </a:dk1>
      <a:lt1>
        <a:srgbClr val="FFFFFF"/>
      </a:lt1>
      <a:dk2>
        <a:srgbClr val="6F6E68"/>
      </a:dk2>
      <a:lt2>
        <a:srgbClr val="E7E6E6"/>
      </a:lt2>
      <a:accent1>
        <a:srgbClr val="003A70"/>
      </a:accent1>
      <a:accent2>
        <a:srgbClr val="93328E"/>
      </a:accent2>
      <a:accent3>
        <a:srgbClr val="008264"/>
      </a:accent3>
      <a:accent4>
        <a:srgbClr val="F9B000"/>
      </a:accent4>
      <a:accent5>
        <a:srgbClr val="005EB8"/>
      </a:accent5>
      <a:accent6>
        <a:srgbClr val="AA112C"/>
      </a:accent6>
      <a:hlink>
        <a:srgbClr val="003A70"/>
      </a:hlink>
      <a:folHlink>
        <a:srgbClr val="93328E"/>
      </a:folHlink>
    </a:clrScheme>
    <a:fontScheme name="Region Varmlan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Powerpoint-Region Värmland" id="{D301F77F-05F8-4EAC-B0A7-77EEF84B37BE}" vid="{BA14B6D6-CCF9-4C6F-B87B-D4013CFA3824}"/>
    </a:ext>
  </a:extLst>
</a:theme>
</file>

<file path=ppt/theme/theme3.xml><?xml version="1.0" encoding="utf-8"?>
<a:theme xmlns:a="http://schemas.openxmlformats.org/drawingml/2006/main" name="Stor rubrik">
  <a:themeElements>
    <a:clrScheme name="Region Värmland-HEX">
      <a:dk1>
        <a:srgbClr val="000000"/>
      </a:dk1>
      <a:lt1>
        <a:srgbClr val="FFFFFF"/>
      </a:lt1>
      <a:dk2>
        <a:srgbClr val="6F6E68"/>
      </a:dk2>
      <a:lt2>
        <a:srgbClr val="E7E6E6"/>
      </a:lt2>
      <a:accent1>
        <a:srgbClr val="003A70"/>
      </a:accent1>
      <a:accent2>
        <a:srgbClr val="93328E"/>
      </a:accent2>
      <a:accent3>
        <a:srgbClr val="008264"/>
      </a:accent3>
      <a:accent4>
        <a:srgbClr val="F9B000"/>
      </a:accent4>
      <a:accent5>
        <a:srgbClr val="005EB8"/>
      </a:accent5>
      <a:accent6>
        <a:srgbClr val="AA112C"/>
      </a:accent6>
      <a:hlink>
        <a:srgbClr val="003A70"/>
      </a:hlink>
      <a:folHlink>
        <a:srgbClr val="93328E"/>
      </a:folHlink>
    </a:clrScheme>
    <a:fontScheme name="Region Varmlan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Powerpoint-Region Värmland" id="{D301F77F-05F8-4EAC-B0A7-77EEF84B37BE}" vid="{E6EA708E-2F9B-4427-93FC-14D83DF272B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Powerpoint-Region Värmland</Template>
  <TotalTime>78</TotalTime>
  <Words>85</Words>
  <Application>Microsoft Office PowerPoint</Application>
  <PresentationFormat>Bredbild</PresentationFormat>
  <Paragraphs>15</Paragraphs>
  <Slides>5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2</vt:i4>
      </vt:variant>
      <vt:variant>
        <vt:lpstr>Tema</vt:lpstr>
      </vt:variant>
      <vt:variant>
        <vt:i4>3</vt:i4>
      </vt:variant>
      <vt:variant>
        <vt:lpstr>Bildrubriker</vt:lpstr>
      </vt:variant>
      <vt:variant>
        <vt:i4>5</vt:i4>
      </vt:variant>
    </vt:vector>
  </HeadingPairs>
  <TitlesOfParts>
    <vt:vector size="10" baseType="lpstr">
      <vt:lpstr>Arial</vt:lpstr>
      <vt:lpstr>Courier New</vt:lpstr>
      <vt:lpstr>Region Varmland</vt:lpstr>
      <vt:lpstr>Region Varmland Grå</vt:lpstr>
      <vt:lpstr>Stor rubrik</vt:lpstr>
      <vt:lpstr>Region Värmland</vt:lpstr>
      <vt:lpstr>Skatt och politik</vt:lpstr>
      <vt:lpstr>I Värmland finns</vt:lpstr>
      <vt:lpstr>Region Värmland</vt:lpstr>
      <vt:lpstr>Vill du jobba hos oss  i framtiden?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Kristina Borgsten</dc:creator>
  <cp:lastModifiedBy>Kristina Borgsten</cp:lastModifiedBy>
  <cp:revision>1</cp:revision>
  <dcterms:created xsi:type="dcterms:W3CDTF">2019-02-11T15:02:11Z</dcterms:created>
  <dcterms:modified xsi:type="dcterms:W3CDTF">2019-07-08T08:27:36Z</dcterms:modified>
</cp:coreProperties>
</file>