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4" r:id="rId5"/>
    <p:sldMasterId id="2147483684" r:id="rId6"/>
  </p:sldMasterIdLst>
  <p:notesMasterIdLst>
    <p:notesMasterId r:id="rId14"/>
  </p:notesMasterIdLst>
  <p:sldIdLst>
    <p:sldId id="257" r:id="rId7"/>
    <p:sldId id="259" r:id="rId8"/>
    <p:sldId id="258" r:id="rId9"/>
    <p:sldId id="260" r:id="rId10"/>
    <p:sldId id="261" r:id="rId11"/>
    <p:sldId id="263" r:id="rId12"/>
    <p:sldId id="262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986D"/>
    <a:srgbClr val="F9F4EA"/>
    <a:srgbClr val="6F6E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AF7A97-D570-BD4F-8671-1136C925C650}" v="217" dt="2021-12-02T10:19:39.3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klas Rask" userId="S::nicklas.rask@regionvarmland.se::e72ecd55-3767-4720-83c2-fcf25ee7395e" providerId="AD" clId="Web-{8EB48F91-D5E4-4E70-9191-4BFB10BF9893}"/>
    <pc:docChg chg="modSld">
      <pc:chgData name="Nicklas Rask" userId="S::nicklas.rask@regionvarmland.se::e72ecd55-3767-4720-83c2-fcf25ee7395e" providerId="AD" clId="Web-{8EB48F91-D5E4-4E70-9191-4BFB10BF9893}" dt="2021-11-29T12:28:26.902" v="0" actId="20577"/>
      <pc:docMkLst>
        <pc:docMk/>
      </pc:docMkLst>
      <pc:sldChg chg="modSp">
        <pc:chgData name="Nicklas Rask" userId="S::nicklas.rask@regionvarmland.se::e72ecd55-3767-4720-83c2-fcf25ee7395e" providerId="AD" clId="Web-{8EB48F91-D5E4-4E70-9191-4BFB10BF9893}" dt="2021-11-29T12:28:26.902" v="0" actId="20577"/>
        <pc:sldMkLst>
          <pc:docMk/>
          <pc:sldMk cId="2707795962" sldId="259"/>
        </pc:sldMkLst>
        <pc:spChg chg="mod">
          <ac:chgData name="Nicklas Rask" userId="S::nicklas.rask@regionvarmland.se::e72ecd55-3767-4720-83c2-fcf25ee7395e" providerId="AD" clId="Web-{8EB48F91-D5E4-4E70-9191-4BFB10BF9893}" dt="2021-11-29T12:28:26.902" v="0" actId="20577"/>
          <ac:spMkLst>
            <pc:docMk/>
            <pc:sldMk cId="2707795962" sldId="259"/>
            <ac:spMk id="18" creationId="{8CAD4950-B974-F845-A42B-11F563623337}"/>
          </ac:spMkLst>
        </pc:spChg>
      </pc:sldChg>
    </pc:docChg>
  </pc:docChgLst>
  <pc:docChgLst>
    <pc:chgData name="Cajza Stålheim" userId="adfab067-5c80-4663-b07b-8d8f7325b683" providerId="ADAL" clId="{FDAF7A97-D570-BD4F-8671-1136C925C650}"/>
    <pc:docChg chg="custSel addSld modSld modMainMaster">
      <pc:chgData name="Cajza Stålheim" userId="adfab067-5c80-4663-b07b-8d8f7325b683" providerId="ADAL" clId="{FDAF7A97-D570-BD4F-8671-1136C925C650}" dt="2021-12-02T10:19:39.305" v="218" actId="20577"/>
      <pc:docMkLst>
        <pc:docMk/>
      </pc:docMkLst>
      <pc:sldChg chg="modSp mod">
        <pc:chgData name="Cajza Stålheim" userId="adfab067-5c80-4663-b07b-8d8f7325b683" providerId="ADAL" clId="{FDAF7A97-D570-BD4F-8671-1136C925C650}" dt="2021-12-02T10:14:55.968" v="37" actId="20577"/>
        <pc:sldMkLst>
          <pc:docMk/>
          <pc:sldMk cId="2707795962" sldId="259"/>
        </pc:sldMkLst>
        <pc:spChg chg="mod">
          <ac:chgData name="Cajza Stålheim" userId="adfab067-5c80-4663-b07b-8d8f7325b683" providerId="ADAL" clId="{FDAF7A97-D570-BD4F-8671-1136C925C650}" dt="2021-12-02T10:14:55.968" v="37" actId="20577"/>
          <ac:spMkLst>
            <pc:docMk/>
            <pc:sldMk cId="2707795962" sldId="259"/>
            <ac:spMk id="16" creationId="{7FAD9093-BC6D-8045-A6CE-FF046D52E021}"/>
          </ac:spMkLst>
        </pc:spChg>
      </pc:sldChg>
      <pc:sldChg chg="addSp delSp modSp new mod modClrScheme chgLayout">
        <pc:chgData name="Cajza Stålheim" userId="adfab067-5c80-4663-b07b-8d8f7325b683" providerId="ADAL" clId="{FDAF7A97-D570-BD4F-8671-1136C925C650}" dt="2021-12-02T10:16:46.761" v="125" actId="478"/>
        <pc:sldMkLst>
          <pc:docMk/>
          <pc:sldMk cId="3342594537" sldId="262"/>
        </pc:sldMkLst>
        <pc:spChg chg="del mod ord">
          <ac:chgData name="Cajza Stålheim" userId="adfab067-5c80-4663-b07b-8d8f7325b683" providerId="ADAL" clId="{FDAF7A97-D570-BD4F-8671-1136C925C650}" dt="2021-12-02T10:15:28.244" v="39" actId="700"/>
          <ac:spMkLst>
            <pc:docMk/>
            <pc:sldMk cId="3342594537" sldId="262"/>
            <ac:spMk id="2" creationId="{2164EBF6-76AB-7949-9F46-5FB0B0B51484}"/>
          </ac:spMkLst>
        </pc:spChg>
        <pc:spChg chg="del">
          <ac:chgData name="Cajza Stålheim" userId="adfab067-5c80-4663-b07b-8d8f7325b683" providerId="ADAL" clId="{FDAF7A97-D570-BD4F-8671-1136C925C650}" dt="2021-12-02T10:15:28.244" v="39" actId="700"/>
          <ac:spMkLst>
            <pc:docMk/>
            <pc:sldMk cId="3342594537" sldId="262"/>
            <ac:spMk id="3" creationId="{D740DDD2-540E-714C-BE15-92F857E0F223}"/>
          </ac:spMkLst>
        </pc:spChg>
        <pc:spChg chg="add del mod ord">
          <ac:chgData name="Cajza Stålheim" userId="adfab067-5c80-4663-b07b-8d8f7325b683" providerId="ADAL" clId="{FDAF7A97-D570-BD4F-8671-1136C925C650}" dt="2021-12-02T10:16:46.761" v="125" actId="478"/>
          <ac:spMkLst>
            <pc:docMk/>
            <pc:sldMk cId="3342594537" sldId="262"/>
            <ac:spMk id="4" creationId="{34A531B3-88E5-804D-A2FE-3F51C78A1295}"/>
          </ac:spMkLst>
        </pc:spChg>
        <pc:spChg chg="add del mod ord">
          <ac:chgData name="Cajza Stålheim" userId="adfab067-5c80-4663-b07b-8d8f7325b683" providerId="ADAL" clId="{FDAF7A97-D570-BD4F-8671-1136C925C650}" dt="2021-12-02T10:15:39.675" v="44" actId="700"/>
          <ac:spMkLst>
            <pc:docMk/>
            <pc:sldMk cId="3342594537" sldId="262"/>
            <ac:spMk id="5" creationId="{BC947835-ED63-9743-BF89-D6EF6D1C1771}"/>
          </ac:spMkLst>
        </pc:spChg>
        <pc:spChg chg="add del mod ord">
          <ac:chgData name="Cajza Stålheim" userId="adfab067-5c80-4663-b07b-8d8f7325b683" providerId="ADAL" clId="{FDAF7A97-D570-BD4F-8671-1136C925C650}" dt="2021-12-02T10:16:42.061" v="124" actId="700"/>
          <ac:spMkLst>
            <pc:docMk/>
            <pc:sldMk cId="3342594537" sldId="262"/>
            <ac:spMk id="6" creationId="{9C8DFBFF-889A-714C-B13D-E053B63B0F4E}"/>
          </ac:spMkLst>
        </pc:spChg>
      </pc:sldChg>
      <pc:sldChg chg="modSp new mod">
        <pc:chgData name="Cajza Stålheim" userId="adfab067-5c80-4663-b07b-8d8f7325b683" providerId="ADAL" clId="{FDAF7A97-D570-BD4F-8671-1136C925C650}" dt="2021-12-02T10:19:39.305" v="218" actId="20577"/>
        <pc:sldMkLst>
          <pc:docMk/>
          <pc:sldMk cId="1284047329" sldId="263"/>
        </pc:sldMkLst>
        <pc:spChg chg="mod">
          <ac:chgData name="Cajza Stålheim" userId="adfab067-5c80-4663-b07b-8d8f7325b683" providerId="ADAL" clId="{FDAF7A97-D570-BD4F-8671-1136C925C650}" dt="2021-12-02T10:19:10.635" v="144" actId="20577"/>
          <ac:spMkLst>
            <pc:docMk/>
            <pc:sldMk cId="1284047329" sldId="263"/>
            <ac:spMk id="2" creationId="{5F64C980-53B8-F347-9FE2-284D8C1AC6A1}"/>
          </ac:spMkLst>
        </pc:spChg>
        <pc:spChg chg="mod">
          <ac:chgData name="Cajza Stålheim" userId="adfab067-5c80-4663-b07b-8d8f7325b683" providerId="ADAL" clId="{FDAF7A97-D570-BD4F-8671-1136C925C650}" dt="2021-12-02T10:19:39.305" v="218" actId="20577"/>
          <ac:spMkLst>
            <pc:docMk/>
            <pc:sldMk cId="1284047329" sldId="263"/>
            <ac:spMk id="3" creationId="{C721E903-6CBF-584C-BB96-8A37E39A1BE2}"/>
          </ac:spMkLst>
        </pc:spChg>
      </pc:sldChg>
      <pc:sldMasterChg chg="modSldLayout">
        <pc:chgData name="Cajza Stålheim" userId="adfab067-5c80-4663-b07b-8d8f7325b683" providerId="ADAL" clId="{FDAF7A97-D570-BD4F-8671-1136C925C650}" dt="2021-12-02T10:17:59.075" v="133" actId="1076"/>
        <pc:sldMasterMkLst>
          <pc:docMk/>
          <pc:sldMasterMk cId="913107826" sldId="2147483660"/>
        </pc:sldMasterMkLst>
        <pc:sldLayoutChg chg="addSp delSp modSp mod">
          <pc:chgData name="Cajza Stålheim" userId="adfab067-5c80-4663-b07b-8d8f7325b683" providerId="ADAL" clId="{FDAF7A97-D570-BD4F-8671-1136C925C650}" dt="2021-12-02T10:17:59.075" v="133" actId="1076"/>
          <pc:sldLayoutMkLst>
            <pc:docMk/>
            <pc:sldMasterMk cId="913107826" sldId="2147483660"/>
            <pc:sldLayoutMk cId="503657561" sldId="2147483671"/>
          </pc:sldLayoutMkLst>
          <pc:picChg chg="del">
            <ac:chgData name="Cajza Stålheim" userId="adfab067-5c80-4663-b07b-8d8f7325b683" providerId="ADAL" clId="{FDAF7A97-D570-BD4F-8671-1136C925C650}" dt="2021-12-02T10:17:17.463" v="126" actId="478"/>
            <ac:picMkLst>
              <pc:docMk/>
              <pc:sldMasterMk cId="913107826" sldId="2147483660"/>
              <pc:sldLayoutMk cId="503657561" sldId="2147483671"/>
              <ac:picMk id="8" creationId="{01505DD5-2D9F-4AA5-8E4B-961FE767EB67}"/>
            </ac:picMkLst>
          </pc:picChg>
          <pc:picChg chg="add mod">
            <ac:chgData name="Cajza Stålheim" userId="adfab067-5c80-4663-b07b-8d8f7325b683" providerId="ADAL" clId="{FDAF7A97-D570-BD4F-8671-1136C925C650}" dt="2021-12-02T10:17:59.075" v="133" actId="1076"/>
            <ac:picMkLst>
              <pc:docMk/>
              <pc:sldMasterMk cId="913107826" sldId="2147483660"/>
              <pc:sldLayoutMk cId="503657561" sldId="2147483671"/>
              <ac:picMk id="10" creationId="{9CC34834-9CFC-9D45-BB4C-039B21C808F8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C2F4C-4F59-8245-96D2-7C59F5B79C66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7C5DD-F4D9-1348-BE42-9BEBCDB072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037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png"/><Relationship Id="rId10" Type="http://schemas.openxmlformats.org/officeDocument/2006/relationships/image" Target="../media/image11.emf"/><Relationship Id="rId4" Type="http://schemas.openxmlformats.org/officeDocument/2006/relationships/image" Target="../media/image5.png"/><Relationship Id="rId9" Type="http://schemas.openxmlformats.org/officeDocument/2006/relationships/image" Target="../media/image10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1.png"/><Relationship Id="rId7" Type="http://schemas.openxmlformats.org/officeDocument/2006/relationships/image" Target="../media/image10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10" Type="http://schemas.openxmlformats.org/officeDocument/2006/relationships/image" Target="../media/image14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E6B0BB92-BF64-EA40-9431-431E583756BC}"/>
              </a:ext>
            </a:extLst>
          </p:cNvPr>
          <p:cNvSpPr/>
          <p:nvPr userDrawn="1"/>
        </p:nvSpPr>
        <p:spPr>
          <a:xfrm>
            <a:off x="7969261" y="6012256"/>
            <a:ext cx="3751642" cy="70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/>
              <a:t>Rubrik på en eller </a:t>
            </a:r>
            <a:br>
              <a:rPr lang="sv-SE"/>
            </a:br>
            <a:r>
              <a:rPr lang="sv-SE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76101342-B34F-3942-9C6B-969CD095A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D5D6B3AA-8347-F946-8A59-D2EFE154D45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/>
              <a:t>Klicka på ikonen för att </a:t>
            </a:r>
            <a:br>
              <a:rPr lang="sv-SE"/>
            </a:br>
            <a:r>
              <a:rPr lang="sv-SE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/>
              <a:t>Rubrik i svart/vitt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8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062457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455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8086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059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696AB1E-9D21-E54C-A93E-EB25F51C91AC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FB13B876-829A-4846-9E62-DE2C7EFDAF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9CC34834-9CFC-9D45-BB4C-039B21C808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368" y="2477099"/>
            <a:ext cx="4037265" cy="142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57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/>
              <a:t>Rubrik på en eller </a:t>
            </a:r>
            <a:br>
              <a:rPr lang="sv-SE"/>
            </a:br>
            <a:r>
              <a:rPr lang="sv-SE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8401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731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7799712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202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331506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 på en </a:t>
            </a:r>
            <a:br>
              <a:rPr lang="sv-SE"/>
            </a:br>
            <a:r>
              <a:rPr lang="sv-SE"/>
              <a:t>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7815060" cy="710252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1091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1754155"/>
            <a:ext cx="4140000" cy="543408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/>
              <a:t>Klicka på ikonen för att </a:t>
            </a:r>
            <a:br>
              <a:rPr lang="sv-SE"/>
            </a:br>
            <a:r>
              <a:rPr lang="sv-SE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57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3674A3A-B495-F246-86CD-F43B554823AF}"/>
              </a:ext>
            </a:extLst>
          </p:cNvPr>
          <p:cNvSpPr/>
          <p:nvPr userDrawn="1"/>
        </p:nvSpPr>
        <p:spPr>
          <a:xfrm>
            <a:off x="93785" y="5366665"/>
            <a:ext cx="12192000" cy="1500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3CBCBCD-6CCF-604E-8CE8-78B830B36516}"/>
              </a:ext>
            </a:extLst>
          </p:cNvPr>
          <p:cNvSpPr/>
          <p:nvPr userDrawn="1"/>
        </p:nvSpPr>
        <p:spPr>
          <a:xfrm>
            <a:off x="0" y="0"/>
            <a:ext cx="12192000" cy="5802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4952AE61-6AF7-0042-A4CC-663AC2CBA7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4" name="Rubrik 1">
            <a:extLst>
              <a:ext uri="{FF2B5EF4-FFF2-40B4-BE49-F238E27FC236}">
                <a16:creationId xmlns:a16="http://schemas.microsoft.com/office/drawing/2014/main" id="{4EAA79FF-0632-B84D-9D7A-6EF298F2B0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29359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/>
              <a:t>Rubrik på en eller </a:t>
            </a:r>
            <a:br>
              <a:rPr lang="sv-SE"/>
            </a:br>
            <a:r>
              <a:rPr lang="sv-SE"/>
              <a:t>två rader</a:t>
            </a:r>
          </a:p>
        </p:txBody>
      </p:sp>
      <p:sp>
        <p:nvSpPr>
          <p:cNvPr id="25" name="Underrubrik 2">
            <a:extLst>
              <a:ext uri="{FF2B5EF4-FFF2-40B4-BE49-F238E27FC236}">
                <a16:creationId xmlns:a16="http://schemas.microsoft.com/office/drawing/2014/main" id="{52D5C130-9A05-764D-ADD6-735B40F6850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60472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Underrubrik/Namn, Datum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4B6205B8-1027-A44F-9534-6CBA1A7A68C8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0" name="Bildobjekt 19">
            <a:extLst>
              <a:ext uri="{FF2B5EF4-FFF2-40B4-BE49-F238E27FC236}">
                <a16:creationId xmlns:a16="http://schemas.microsoft.com/office/drawing/2014/main" id="{77DF7CA0-744F-0643-BD8F-275417BD68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28" name="Bildobjekt 27">
            <a:extLst>
              <a:ext uri="{FF2B5EF4-FFF2-40B4-BE49-F238E27FC236}">
                <a16:creationId xmlns:a16="http://schemas.microsoft.com/office/drawing/2014/main" id="{33B01264-9EAA-9F47-B457-613ED5154F8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5087452"/>
            <a:ext cx="1586648" cy="459204"/>
          </a:xfrm>
          <a:prstGeom prst="rect">
            <a:avLst/>
          </a:prstGeom>
        </p:spPr>
      </p:pic>
      <p:pic>
        <p:nvPicPr>
          <p:cNvPr id="29" name="Bildobjekt 28">
            <a:extLst>
              <a:ext uri="{FF2B5EF4-FFF2-40B4-BE49-F238E27FC236}">
                <a16:creationId xmlns:a16="http://schemas.microsoft.com/office/drawing/2014/main" id="{CC13EE7B-FB15-EA4C-9834-3E0AE3C5D6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5087452"/>
            <a:ext cx="1508902" cy="534351"/>
          </a:xfrm>
          <a:prstGeom prst="rect">
            <a:avLst/>
          </a:prstGeom>
        </p:spPr>
      </p:pic>
      <p:pic>
        <p:nvPicPr>
          <p:cNvPr id="38" name="Bildobjekt 37">
            <a:extLst>
              <a:ext uri="{FF2B5EF4-FFF2-40B4-BE49-F238E27FC236}">
                <a16:creationId xmlns:a16="http://schemas.microsoft.com/office/drawing/2014/main" id="{DB4AA814-4B24-6344-806E-C3E042E4809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71" y="6219902"/>
            <a:ext cx="1159338" cy="291591"/>
          </a:xfrm>
          <a:prstGeom prst="rect">
            <a:avLst/>
          </a:prstGeom>
        </p:spPr>
      </p:pic>
      <p:pic>
        <p:nvPicPr>
          <p:cNvPr id="39" name="Bildobjekt 38">
            <a:extLst>
              <a:ext uri="{FF2B5EF4-FFF2-40B4-BE49-F238E27FC236}">
                <a16:creationId xmlns:a16="http://schemas.microsoft.com/office/drawing/2014/main" id="{1E4B5D17-A9D6-C449-BC49-E8B1A7D8EC8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426" y="6211295"/>
            <a:ext cx="1025313" cy="294505"/>
          </a:xfrm>
          <a:prstGeom prst="rect">
            <a:avLst/>
          </a:prstGeom>
        </p:spPr>
      </p:pic>
      <p:pic>
        <p:nvPicPr>
          <p:cNvPr id="40" name="Bildobjekt 39">
            <a:extLst>
              <a:ext uri="{FF2B5EF4-FFF2-40B4-BE49-F238E27FC236}">
                <a16:creationId xmlns:a16="http://schemas.microsoft.com/office/drawing/2014/main" id="{CC2D0CCF-1279-2D47-AE81-928B5F150DE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127" y="6203460"/>
            <a:ext cx="1833154" cy="281067"/>
          </a:xfrm>
          <a:prstGeom prst="rect">
            <a:avLst/>
          </a:prstGeom>
        </p:spPr>
      </p:pic>
      <p:pic>
        <p:nvPicPr>
          <p:cNvPr id="41" name="Bildobjekt 40">
            <a:extLst>
              <a:ext uri="{FF2B5EF4-FFF2-40B4-BE49-F238E27FC236}">
                <a16:creationId xmlns:a16="http://schemas.microsoft.com/office/drawing/2014/main" id="{AE367F9F-8FA8-FB42-A6EC-5DC66BCBB94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429" y="6053943"/>
            <a:ext cx="937667" cy="509564"/>
          </a:xfrm>
          <a:prstGeom prst="rect">
            <a:avLst/>
          </a:prstGeom>
        </p:spPr>
      </p:pic>
      <p:pic>
        <p:nvPicPr>
          <p:cNvPr id="42" name="Bildobjekt 41">
            <a:extLst>
              <a:ext uri="{FF2B5EF4-FFF2-40B4-BE49-F238E27FC236}">
                <a16:creationId xmlns:a16="http://schemas.microsoft.com/office/drawing/2014/main" id="{09888206-0B6D-214E-84D9-8F60ADEA749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0630" y="6162064"/>
            <a:ext cx="1143979" cy="371422"/>
          </a:xfrm>
          <a:prstGeom prst="rect">
            <a:avLst/>
          </a:prstGeom>
        </p:spPr>
      </p:pic>
      <p:pic>
        <p:nvPicPr>
          <p:cNvPr id="44" name="Bildobjekt 43">
            <a:extLst>
              <a:ext uri="{FF2B5EF4-FFF2-40B4-BE49-F238E27FC236}">
                <a16:creationId xmlns:a16="http://schemas.microsoft.com/office/drawing/2014/main" id="{D5ACB815-FF30-634D-B020-E530AA77A93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182" y="6211539"/>
            <a:ext cx="937667" cy="339627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1920BE5D-C628-3E4D-8228-4186B602CE5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045" y="6244707"/>
            <a:ext cx="1898890" cy="1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0440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/>
              <a:t>Klicka på ikonen för att </a:t>
            </a:r>
            <a:br>
              <a:rPr lang="sv-SE"/>
            </a:br>
            <a:r>
              <a:rPr lang="sv-SE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/>
              <a:t>Rubrik i svart/vitt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3087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6597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F249C7A1-1445-DD4E-B3AE-DA896E02A52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DCB41CF-1EE6-A945-AE50-D797359D94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A467B30F-DC07-494D-8CA3-B1AF5B062C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  <p:sp>
        <p:nvSpPr>
          <p:cNvPr id="16" name="Rektangel 15">
            <a:extLst>
              <a:ext uri="{FF2B5EF4-FFF2-40B4-BE49-F238E27FC236}">
                <a16:creationId xmlns:a16="http://schemas.microsoft.com/office/drawing/2014/main" id="{E106C8FB-2DFC-A341-81EE-C9CEAC5346FD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1745B951-E7CE-BB48-915D-3573271DFF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2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3A295CC0-02CA-3747-9AE5-A10C4454F5F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6" name="Rubrik 1">
            <a:extLst>
              <a:ext uri="{FF2B5EF4-FFF2-40B4-BE49-F238E27FC236}">
                <a16:creationId xmlns:a16="http://schemas.microsoft.com/office/drawing/2014/main" id="{B44A1334-338C-5C42-A719-71157E07F27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DB6DD332-0D4E-E740-A392-E81BBD87B514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824E06BC-8C0E-064D-A3E3-02EE354A8B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EF6452D9-C601-9A43-A6FD-3AFBA3594D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D7E871CF-37E0-FC4B-87B9-C116A89C97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0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BE207868-7FD1-884B-BF82-196C5C190A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CD17479-DF40-EC47-AB36-543FB1FE1A24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6C06AE82-F9D5-6E4C-A0D2-4D62FE17CA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7D940A03-3511-2E42-A06D-95D710CC81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97B47D17-1C50-6545-97F4-05B94599B2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47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5218E17-2ECF-D643-86BF-57FFD95454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0609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984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>
            <a:extLst>
              <a:ext uri="{FF2B5EF4-FFF2-40B4-BE49-F238E27FC236}">
                <a16:creationId xmlns:a16="http://schemas.microsoft.com/office/drawing/2014/main" id="{81D25594-B7F9-F54F-8607-90729E9063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674A3A-B495-F246-86CD-F43B554823A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CDD446-207D-0945-B487-41ECD6CA06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177" y="1440404"/>
            <a:ext cx="1287956" cy="1088389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B0E7495F-AD03-7A4C-9647-06140E4C3B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754" y="1586186"/>
            <a:ext cx="2749818" cy="796823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B07BBEB8-4BB6-B44A-B634-CA8275D5EAC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82" y="3471622"/>
            <a:ext cx="2004437" cy="504146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611E1C93-339F-E54C-A538-EBF6EA80B7B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499" y="3488475"/>
            <a:ext cx="1755175" cy="504146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205AF41E-3853-8C45-90CC-12BFAE8A9CB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006" y="4881306"/>
            <a:ext cx="2823613" cy="432929"/>
          </a:xfrm>
          <a:prstGeom prst="rect">
            <a:avLst/>
          </a:prstGeom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E93939E6-73B2-D742-98BB-F83DED785EF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49" y="4671868"/>
            <a:ext cx="1448510" cy="787175"/>
          </a:xfrm>
          <a:prstGeom prst="rect">
            <a:avLst/>
          </a:prstGeom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705013A7-E434-344E-9F35-CFE10EDB6CA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889" y="4787149"/>
            <a:ext cx="1913432" cy="621244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A155F1BB-596C-7F40-B063-6497A9E6FB6E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201" y="4832465"/>
            <a:ext cx="1464952" cy="530612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7BF3DF66-4D62-D843-AB23-36C457F11DB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555" y="3520990"/>
            <a:ext cx="3200561" cy="27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00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sv-SE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0" y="0"/>
            <a:ext cx="4121077" cy="342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91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/>
              <a:t>Rubrik på en eller </a:t>
            </a:r>
            <a:br>
              <a:rPr lang="sv-SE"/>
            </a:br>
            <a:r>
              <a:rPr lang="sv-SE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704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77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7799712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57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331506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 på en </a:t>
            </a:r>
            <a:br>
              <a:rPr lang="sv-SE"/>
            </a:br>
            <a:r>
              <a:rPr lang="sv-SE"/>
              <a:t>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7815060" cy="710252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330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1754155"/>
            <a:ext cx="4140000" cy="543408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/>
              <a:t>Klicka på ikonen för att </a:t>
            </a:r>
            <a:br>
              <a:rPr lang="sv-SE"/>
            </a:br>
            <a:r>
              <a:rPr lang="sv-SE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683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159500"/>
            <a:ext cx="1305543" cy="3783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50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98CA06-6339-E347-A2D4-212F3D772CF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775" y="6136327"/>
            <a:ext cx="1398327" cy="495192"/>
          </a:xfrm>
          <a:prstGeom prst="rect">
            <a:avLst/>
          </a:prstGeom>
        </p:spPr>
      </p:pic>
      <p:sp>
        <p:nvSpPr>
          <p:cNvPr id="12" name="Rektangel 11">
            <a:extLst>
              <a:ext uri="{FF2B5EF4-FFF2-40B4-BE49-F238E27FC236}">
                <a16:creationId xmlns:a16="http://schemas.microsoft.com/office/drawing/2014/main" id="{318CA856-E0BC-FF40-9190-BDC71AB0850F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11316B03-E6B0-B146-AF0B-FCC8E054C86A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0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3" r:id="rId2"/>
    <p:sldLayoutId id="214748369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708" r:id="rId13"/>
    <p:sldLayoutId id="2147483671" r:id="rId14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50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385EF52D-C8DF-1B43-BAB8-66F77619E43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159500"/>
            <a:ext cx="1305543" cy="378311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79D33123-A638-7D46-BADA-7723FE51425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715" y="6136327"/>
            <a:ext cx="1398327" cy="495192"/>
          </a:xfrm>
          <a:prstGeom prst="rect">
            <a:avLst/>
          </a:prstGeom>
        </p:spPr>
      </p:pic>
      <p:sp>
        <p:nvSpPr>
          <p:cNvPr id="15" name="Rektangel 14">
            <a:extLst>
              <a:ext uri="{FF2B5EF4-FFF2-40B4-BE49-F238E27FC236}">
                <a16:creationId xmlns:a16="http://schemas.microsoft.com/office/drawing/2014/main" id="{F30E7AF2-AD9E-CA4E-A522-4278A36B86D8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0D470A0E-D620-3A49-905F-74F1C4A6753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7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17961DE-70CA-1949-9072-9D2A38C11419}" type="datetime1">
              <a:rPr lang="sv-SE" smtClean="0"/>
              <a:t>2021-12-02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8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0" r:id="rId2"/>
    <p:sldLayoutId id="2147483691" r:id="rId3"/>
    <p:sldLayoutId id="2147483710" r:id="rId4"/>
    <p:sldLayoutId id="2147483711" r:id="rId5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F42340-25FF-6F4F-90AD-0AD769004B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I den bästa </a:t>
            </a:r>
            <a:br>
              <a:rPr lang="sv-SE"/>
            </a:br>
            <a:r>
              <a:rPr lang="sv-SE"/>
              <a:t>av världar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04565FE-84A6-D442-A9E5-CCE476EFF4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/>
              <a:t>Workshop </a:t>
            </a:r>
          </a:p>
        </p:txBody>
      </p:sp>
    </p:spTree>
    <p:extLst>
      <p:ext uri="{BB962C8B-B14F-4D97-AF65-F5344CB8AC3E}">
        <p14:creationId xmlns:p14="http://schemas.microsoft.com/office/powerpoint/2010/main" val="3547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D23817DE-A32F-6F49-9207-AE9CD3B72F20}"/>
              </a:ext>
            </a:extLst>
          </p:cNvPr>
          <p:cNvSpPr txBox="1"/>
          <p:nvPr/>
        </p:nvSpPr>
        <p:spPr>
          <a:xfrm>
            <a:off x="-235303" y="238419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		M	A		R		R  </a:t>
            </a:r>
          </a:p>
        </p:txBody>
      </p:sp>
      <p:cxnSp>
        <p:nvCxnSpPr>
          <p:cNvPr id="5" name="Rak koppling 6">
            <a:extLst>
              <a:ext uri="{FF2B5EF4-FFF2-40B4-BE49-F238E27FC236}">
                <a16:creationId xmlns:a16="http://schemas.microsoft.com/office/drawing/2014/main" id="{5645607B-0178-454B-8569-B4DD1116FE29}"/>
              </a:ext>
            </a:extLst>
          </p:cNvPr>
          <p:cNvCxnSpPr>
            <a:cxnSpLocks/>
          </p:cNvCxnSpPr>
          <p:nvPr/>
        </p:nvCxnSpPr>
        <p:spPr>
          <a:xfrm>
            <a:off x="5860697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5">
            <a:extLst>
              <a:ext uri="{FF2B5EF4-FFF2-40B4-BE49-F238E27FC236}">
                <a16:creationId xmlns:a16="http://schemas.microsoft.com/office/drawing/2014/main" id="{D0FD2AAF-1639-CB45-ABB8-D2BE0D33ACC5}"/>
              </a:ext>
            </a:extLst>
          </p:cNvPr>
          <p:cNvSpPr txBox="1"/>
          <p:nvPr/>
        </p:nvSpPr>
        <p:spPr>
          <a:xfrm>
            <a:off x="1103007" y="4453619"/>
            <a:ext cx="2100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>
                <a:latin typeface="Arial" panose="020B0604020202020204" pitchFamily="34" charset="0"/>
                <a:cs typeface="Arial" panose="020B0604020202020204" pitchFamily="34" charset="0"/>
              </a:rPr>
              <a:t>Syfte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6D05A40-F9A1-9142-8837-0661B65DCF98}"/>
              </a:ext>
            </a:extLst>
          </p:cNvPr>
          <p:cNvSpPr txBox="1"/>
          <p:nvPr/>
        </p:nvSpPr>
        <p:spPr>
          <a:xfrm>
            <a:off x="3087628" y="561568"/>
            <a:ext cx="206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>
                <a:latin typeface="Arial" panose="020B0604020202020204" pitchFamily="34" charset="0"/>
                <a:cs typeface="Arial" panose="020B0604020202020204" pitchFamily="34" charset="0"/>
              </a:rPr>
              <a:t>Mål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A26786B2-6ABF-4C44-BFAD-E5BD82731163}"/>
              </a:ext>
            </a:extLst>
          </p:cNvPr>
          <p:cNvSpPr txBox="1"/>
          <p:nvPr/>
        </p:nvSpPr>
        <p:spPr>
          <a:xfrm>
            <a:off x="4810321" y="4453619"/>
            <a:ext cx="2100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8EDBDCEF-7183-0D49-9801-4E48F4145234}"/>
              </a:ext>
            </a:extLst>
          </p:cNvPr>
          <p:cNvSpPr txBox="1"/>
          <p:nvPr/>
        </p:nvSpPr>
        <p:spPr>
          <a:xfrm>
            <a:off x="5889435" y="582746"/>
            <a:ext cx="339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>
                <a:latin typeface="Arial" panose="020B0604020202020204" pitchFamily="34" charset="0"/>
                <a:cs typeface="Arial" panose="020B0604020202020204" pitchFamily="34" charset="0"/>
              </a:rPr>
              <a:t>Roller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7DAE3948-F142-964E-BBBB-B3FA6C94D204}"/>
              </a:ext>
            </a:extLst>
          </p:cNvPr>
          <p:cNvSpPr txBox="1"/>
          <p:nvPr/>
        </p:nvSpPr>
        <p:spPr>
          <a:xfrm>
            <a:off x="8411293" y="4453619"/>
            <a:ext cx="229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>
                <a:latin typeface="Arial" panose="020B0604020202020204" pitchFamily="34" charset="0"/>
                <a:cs typeface="Arial" panose="020B0604020202020204" pitchFamily="34" charset="0"/>
              </a:rPr>
              <a:t>Regler</a:t>
            </a:r>
          </a:p>
        </p:txBody>
      </p:sp>
      <p:cxnSp>
        <p:nvCxnSpPr>
          <p:cNvPr id="11" name="Rak koppling 6">
            <a:extLst>
              <a:ext uri="{FF2B5EF4-FFF2-40B4-BE49-F238E27FC236}">
                <a16:creationId xmlns:a16="http://schemas.microsoft.com/office/drawing/2014/main" id="{AF2AA52E-3E51-9E49-8993-AC64465EBD60}"/>
              </a:ext>
            </a:extLst>
          </p:cNvPr>
          <p:cNvCxnSpPr>
            <a:cxnSpLocks/>
          </p:cNvCxnSpPr>
          <p:nvPr/>
        </p:nvCxnSpPr>
        <p:spPr>
          <a:xfrm>
            <a:off x="2153383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koppling 6">
            <a:extLst>
              <a:ext uri="{FF2B5EF4-FFF2-40B4-BE49-F238E27FC236}">
                <a16:creationId xmlns:a16="http://schemas.microsoft.com/office/drawing/2014/main" id="{31752D74-5DE6-0649-9052-236F24382070}"/>
              </a:ext>
            </a:extLst>
          </p:cNvPr>
          <p:cNvCxnSpPr>
            <a:cxnSpLocks/>
          </p:cNvCxnSpPr>
          <p:nvPr/>
        </p:nvCxnSpPr>
        <p:spPr>
          <a:xfrm>
            <a:off x="9560510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koppling 6">
            <a:extLst>
              <a:ext uri="{FF2B5EF4-FFF2-40B4-BE49-F238E27FC236}">
                <a16:creationId xmlns:a16="http://schemas.microsoft.com/office/drawing/2014/main" id="{B1524BAB-D6FB-254E-9115-E8141FA8CCB1}"/>
              </a:ext>
            </a:extLst>
          </p:cNvPr>
          <p:cNvCxnSpPr>
            <a:cxnSpLocks/>
          </p:cNvCxnSpPr>
          <p:nvPr/>
        </p:nvCxnSpPr>
        <p:spPr>
          <a:xfrm>
            <a:off x="7635245" y="1989136"/>
            <a:ext cx="0" cy="61099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3BA286DA-498A-A545-A4F8-70DCCC10B16A}"/>
              </a:ext>
            </a:extLst>
          </p:cNvPr>
          <p:cNvSpPr txBox="1"/>
          <p:nvPr/>
        </p:nvSpPr>
        <p:spPr>
          <a:xfrm>
            <a:off x="944566" y="4879396"/>
            <a:ext cx="2944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/>
              <a:t>Öppna upp för dialog, </a:t>
            </a:r>
            <a:br>
              <a:rPr lang="sv-SE" sz="1400"/>
            </a:br>
            <a:r>
              <a:rPr lang="sv-SE" sz="1400"/>
              <a:t>skapa tillit och delaktighet.  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42FC26EC-6332-8144-ACCA-35240B4D5789}"/>
              </a:ext>
            </a:extLst>
          </p:cNvPr>
          <p:cNvSpPr/>
          <p:nvPr/>
        </p:nvSpPr>
        <p:spPr>
          <a:xfrm>
            <a:off x="4498990" y="4879396"/>
            <a:ext cx="2944682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Intro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Övning 1: Fundera &amp; reflektera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Övning 2: Löpsedel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Övning 3: Målbild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FAD9093-BC6D-8045-A6CE-FF046D52E021}"/>
              </a:ext>
            </a:extLst>
          </p:cNvPr>
          <p:cNvSpPr/>
          <p:nvPr/>
        </p:nvSpPr>
        <p:spPr>
          <a:xfrm>
            <a:off x="7635245" y="4879396"/>
            <a:ext cx="3937487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Det kommer inte letas syndabockar!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Det finns inga rätt eller fel.</a:t>
            </a:r>
          </a:p>
        </p:txBody>
      </p:sp>
      <p:cxnSp>
        <p:nvCxnSpPr>
          <p:cNvPr id="17" name="Rak koppling 6">
            <a:extLst>
              <a:ext uri="{FF2B5EF4-FFF2-40B4-BE49-F238E27FC236}">
                <a16:creationId xmlns:a16="http://schemas.microsoft.com/office/drawing/2014/main" id="{32DB2AB7-AC2E-4F4E-908F-13E6459ACBDF}"/>
              </a:ext>
            </a:extLst>
          </p:cNvPr>
          <p:cNvCxnSpPr>
            <a:cxnSpLocks/>
          </p:cNvCxnSpPr>
          <p:nvPr/>
        </p:nvCxnSpPr>
        <p:spPr>
          <a:xfrm>
            <a:off x="4096653" y="1937921"/>
            <a:ext cx="1" cy="6622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ruta 17">
            <a:extLst>
              <a:ext uri="{FF2B5EF4-FFF2-40B4-BE49-F238E27FC236}">
                <a16:creationId xmlns:a16="http://schemas.microsoft.com/office/drawing/2014/main" id="{8CAD4950-B974-F845-A42B-11F563623337}"/>
              </a:ext>
            </a:extLst>
          </p:cNvPr>
          <p:cNvSpPr txBox="1"/>
          <p:nvPr/>
        </p:nvSpPr>
        <p:spPr>
          <a:xfrm>
            <a:off x="6192881" y="983814"/>
            <a:ext cx="3393111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1"/>
              <a:t>Deltagare: </a:t>
            </a:r>
            <a:r>
              <a:rPr lang="sv-SE" sz="1400"/>
              <a:t>Delar sina tankar och erfarenheter. Var öppen och ärlig.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1"/>
              <a:t>Workshopledare: </a:t>
            </a:r>
            <a:r>
              <a:rPr lang="sv-SE" sz="1400"/>
              <a:t>Leder workshop med ett öppet sinne.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/>
          </a:p>
          <a:p>
            <a:endParaRPr lang="sv-SE" sz="140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FE79B3D-5007-D84B-BFAE-F5FC90F41E4D}"/>
              </a:ext>
            </a:extLst>
          </p:cNvPr>
          <p:cNvSpPr txBox="1"/>
          <p:nvPr/>
        </p:nvSpPr>
        <p:spPr>
          <a:xfrm>
            <a:off x="2606008" y="1003075"/>
            <a:ext cx="317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/>
              <a:t>Tydliggöra en målbild att arbeta vidare med. </a:t>
            </a:r>
          </a:p>
        </p:txBody>
      </p:sp>
    </p:spTree>
    <p:extLst>
      <p:ext uri="{BB962C8B-B14F-4D97-AF65-F5344CB8AC3E}">
        <p14:creationId xmlns:p14="http://schemas.microsoft.com/office/powerpoint/2010/main" val="270779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/>
              <a:t>Övning 1: Fundera &amp; reflektera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1913917"/>
            <a:ext cx="7849458" cy="3240000"/>
          </a:xfrm>
        </p:spPr>
        <p:txBody>
          <a:bodyPr/>
          <a:lstStyle/>
          <a:p>
            <a:pPr marL="0" indent="0">
              <a:buNone/>
            </a:pPr>
            <a:r>
              <a:rPr lang="sv-SE"/>
              <a:t>I den bästa av världar skulle din arbetsplats se ut då?</a:t>
            </a:r>
          </a:p>
          <a:p>
            <a:r>
              <a:rPr lang="sv-SE"/>
              <a:t>Hur styrs den? </a:t>
            </a:r>
          </a:p>
          <a:p>
            <a:r>
              <a:rPr lang="sv-SE"/>
              <a:t>Vad gör du? </a:t>
            </a:r>
          </a:p>
          <a:p>
            <a:r>
              <a:rPr lang="sv-SE"/>
              <a:t>Hur jobbar du? </a:t>
            </a:r>
          </a:p>
          <a:p>
            <a:r>
              <a:rPr lang="sv-SE"/>
              <a:t>Hur mår du? </a:t>
            </a:r>
          </a:p>
        </p:txBody>
      </p:sp>
    </p:spTree>
    <p:extLst>
      <p:ext uri="{BB962C8B-B14F-4D97-AF65-F5344CB8AC3E}">
        <p14:creationId xmlns:p14="http://schemas.microsoft.com/office/powerpoint/2010/main" val="424899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/>
              <a:t>Övning 2: Löpsedel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8" y="1913917"/>
            <a:ext cx="8535259" cy="3240000"/>
          </a:xfrm>
        </p:spPr>
        <p:txBody>
          <a:bodyPr/>
          <a:lstStyle/>
          <a:p>
            <a:pPr marL="0" indent="0">
              <a:buNone/>
            </a:pPr>
            <a:r>
              <a:rPr lang="en-US" err="1"/>
              <a:t>Utifrån</a:t>
            </a:r>
            <a:r>
              <a:rPr lang="en-US"/>
              <a:t> post-it-</a:t>
            </a:r>
            <a:r>
              <a:rPr lang="en-US" err="1"/>
              <a:t>lapparna</a:t>
            </a:r>
            <a:r>
              <a:rPr lang="en-US"/>
              <a:t>, </a:t>
            </a:r>
            <a:r>
              <a:rPr lang="en-US" err="1"/>
              <a:t>formulera</a:t>
            </a:r>
            <a:r>
              <a:rPr lang="en-US"/>
              <a:t> om </a:t>
            </a:r>
            <a:r>
              <a:rPr lang="en-US" err="1"/>
              <a:t>tankarna</a:t>
            </a:r>
            <a:r>
              <a:rPr lang="en-US"/>
              <a:t> till </a:t>
            </a:r>
            <a:r>
              <a:rPr lang="en-US" err="1"/>
              <a:t>en</a:t>
            </a:r>
            <a:r>
              <a:rPr lang="en-US"/>
              <a:t> </a:t>
            </a:r>
            <a:r>
              <a:rPr lang="en-US" err="1"/>
              <a:t>löpsedel</a:t>
            </a:r>
            <a:r>
              <a:rPr lang="en-US"/>
              <a:t>.</a:t>
            </a:r>
          </a:p>
          <a:p>
            <a:r>
              <a:rPr lang="en-US" err="1"/>
              <a:t>Vad</a:t>
            </a:r>
            <a:r>
              <a:rPr lang="en-US"/>
              <a:t> </a:t>
            </a:r>
            <a:r>
              <a:rPr lang="en-US" err="1"/>
              <a:t>står</a:t>
            </a:r>
            <a:r>
              <a:rPr lang="en-US"/>
              <a:t> det </a:t>
            </a:r>
            <a:r>
              <a:rPr lang="en-US" err="1"/>
              <a:t>på</a:t>
            </a:r>
            <a:r>
              <a:rPr lang="en-US"/>
              <a:t> er </a:t>
            </a:r>
            <a:r>
              <a:rPr lang="en-US" err="1"/>
              <a:t>löpsedel</a:t>
            </a:r>
            <a:r>
              <a:rPr lang="en-US"/>
              <a:t>?  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2936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/>
              <a:t>Övning 3: Målbild  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1913917"/>
            <a:ext cx="7849458" cy="3240000"/>
          </a:xfrm>
        </p:spPr>
        <p:txBody>
          <a:bodyPr/>
          <a:lstStyle/>
          <a:p>
            <a:pPr marL="0" indent="0">
              <a:buNone/>
            </a:pPr>
            <a:r>
              <a:rPr lang="en-US" err="1"/>
              <a:t>Utifrån</a:t>
            </a:r>
            <a:r>
              <a:rPr lang="en-US"/>
              <a:t> era </a:t>
            </a:r>
            <a:r>
              <a:rPr lang="en-US" err="1"/>
              <a:t>löpsedlar</a:t>
            </a:r>
            <a:r>
              <a:rPr lang="en-US"/>
              <a:t>, </a:t>
            </a:r>
            <a:r>
              <a:rPr lang="en-US" err="1"/>
              <a:t>välj</a:t>
            </a:r>
            <a:r>
              <a:rPr lang="en-US"/>
              <a:t> </a:t>
            </a:r>
            <a:r>
              <a:rPr lang="en-US" err="1"/>
              <a:t>ut</a:t>
            </a:r>
            <a:r>
              <a:rPr lang="en-US"/>
              <a:t> </a:t>
            </a:r>
            <a:r>
              <a:rPr lang="en-US" err="1"/>
              <a:t>en</a:t>
            </a:r>
            <a:r>
              <a:rPr lang="en-US"/>
              <a:t> </a:t>
            </a:r>
            <a:r>
              <a:rPr lang="en-US" err="1"/>
              <a:t>som</a:t>
            </a:r>
            <a:r>
              <a:rPr lang="en-US"/>
              <a:t> </a:t>
            </a:r>
            <a:r>
              <a:rPr lang="en-US" err="1"/>
              <a:t>passar</a:t>
            </a:r>
            <a:r>
              <a:rPr lang="en-US"/>
              <a:t> </a:t>
            </a:r>
            <a:r>
              <a:rPr lang="en-US" err="1"/>
              <a:t>som</a:t>
            </a:r>
            <a:r>
              <a:rPr lang="en-US"/>
              <a:t> </a:t>
            </a:r>
            <a:r>
              <a:rPr lang="en-US" err="1"/>
              <a:t>målbild</a:t>
            </a:r>
            <a:r>
              <a:rPr lang="en-US"/>
              <a:t>/</a:t>
            </a:r>
            <a:r>
              <a:rPr lang="en-US" err="1"/>
              <a:t>alternativt</a:t>
            </a:r>
            <a:r>
              <a:rPr lang="en-US"/>
              <a:t> </a:t>
            </a:r>
            <a:r>
              <a:rPr lang="en-US" err="1"/>
              <a:t>skriv</a:t>
            </a:r>
            <a:r>
              <a:rPr lang="en-US"/>
              <a:t> </a:t>
            </a:r>
            <a:r>
              <a:rPr lang="en-US" err="1"/>
              <a:t>ihop</a:t>
            </a:r>
            <a:r>
              <a:rPr lang="en-US"/>
              <a:t> </a:t>
            </a:r>
            <a:r>
              <a:rPr lang="en-US" err="1"/>
              <a:t>en</a:t>
            </a:r>
            <a:r>
              <a:rPr lang="en-US"/>
              <a:t> </a:t>
            </a:r>
            <a:r>
              <a:rPr lang="en-US" err="1"/>
              <a:t>ny</a:t>
            </a:r>
            <a:r>
              <a:rPr lang="en-US"/>
              <a:t> </a:t>
            </a:r>
            <a:r>
              <a:rPr lang="en-US" err="1"/>
              <a:t>utifrån</a:t>
            </a:r>
            <a:r>
              <a:rPr lang="en-US"/>
              <a:t> </a:t>
            </a:r>
            <a:r>
              <a:rPr lang="en-US" err="1"/>
              <a:t>fler</a:t>
            </a:r>
            <a:r>
              <a:rPr lang="en-US"/>
              <a:t> </a:t>
            </a:r>
            <a:r>
              <a:rPr lang="en-US" err="1"/>
              <a:t>exempel</a:t>
            </a:r>
            <a:r>
              <a:rPr lang="en-US"/>
              <a:t>. </a:t>
            </a:r>
          </a:p>
          <a:p>
            <a:pPr marL="0" indent="0">
              <a:buNone/>
            </a:pPr>
            <a:r>
              <a:rPr lang="en-US" err="1"/>
              <a:t>Svara</a:t>
            </a:r>
            <a:r>
              <a:rPr lang="en-US"/>
              <a:t> </a:t>
            </a:r>
            <a:r>
              <a:rPr lang="en-US" err="1"/>
              <a:t>på</a:t>
            </a:r>
            <a:r>
              <a:rPr lang="en-US"/>
              <a:t> </a:t>
            </a:r>
            <a:r>
              <a:rPr lang="en-US" err="1"/>
              <a:t>frågorna</a:t>
            </a:r>
            <a:r>
              <a:rPr lang="en-US"/>
              <a:t> </a:t>
            </a:r>
            <a:r>
              <a:rPr lang="en-US" err="1"/>
              <a:t>på</a:t>
            </a:r>
            <a:r>
              <a:rPr lang="en-US"/>
              <a:t> </a:t>
            </a:r>
            <a:r>
              <a:rPr lang="en-US" err="1"/>
              <a:t>mallen</a:t>
            </a:r>
            <a:r>
              <a:rPr lang="en-US"/>
              <a:t>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5208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64C980-53B8-F347-9FE2-284D8C1A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Reflektion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721E903-6CBF-584C-BB96-8A37E39A1B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Hur kändes det att göra övningarna?</a:t>
            </a:r>
          </a:p>
        </p:txBody>
      </p:sp>
    </p:spTree>
    <p:extLst>
      <p:ext uri="{BB962C8B-B14F-4D97-AF65-F5344CB8AC3E}">
        <p14:creationId xmlns:p14="http://schemas.microsoft.com/office/powerpoint/2010/main" val="1284047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594537"/>
      </p:ext>
    </p:extLst>
  </p:cSld>
  <p:clrMapOvr>
    <a:masterClrMapping/>
  </p:clrMapOvr>
</p:sld>
</file>

<file path=ppt/theme/theme1.xml><?xml version="1.0" encoding="utf-8"?>
<a:theme xmlns:a="http://schemas.openxmlformats.org/drawingml/2006/main" name="Experio WorkLab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F85E9A6A-763E-F448-97F5-2D6B45C35010}"/>
    </a:ext>
  </a:extLst>
</a:theme>
</file>

<file path=ppt/theme/theme2.xml><?xml version="1.0" encoding="utf-8"?>
<a:theme xmlns:a="http://schemas.openxmlformats.org/drawingml/2006/main" name="Experio WorkLab rosa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36B4FCB4-FBD8-0B4E-9986-D8AE46326A2F}"/>
    </a:ext>
  </a:extLst>
</a:theme>
</file>

<file path=ppt/theme/theme3.xml><?xml version="1.0" encoding="utf-8"?>
<a:theme xmlns:a="http://schemas.openxmlformats.org/drawingml/2006/main" name="Stor rubrik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47653E61-C992-9A4A-8AA2-2639DEA461B7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01E5381732DB4F929A481C5DAE024A" ma:contentTypeVersion="12" ma:contentTypeDescription="Create a new document." ma:contentTypeScope="" ma:versionID="476b6f4c17d0611e0fbac0daf88bacb7">
  <xsd:schema xmlns:xsd="http://www.w3.org/2001/XMLSchema" xmlns:xs="http://www.w3.org/2001/XMLSchema" xmlns:p="http://schemas.microsoft.com/office/2006/metadata/properties" xmlns:ns2="23e6ee55-ec2c-4220-b5f1-aaeb9aba1ed0" xmlns:ns3="f2f178b9-3f81-47a7-bff5-91ac61b688c0" targetNamespace="http://schemas.microsoft.com/office/2006/metadata/properties" ma:root="true" ma:fieldsID="bc030291f0a12f67f8c81aa05bf1aa3a" ns2:_="" ns3:_="">
    <xsd:import namespace="23e6ee55-ec2c-4220-b5f1-aaeb9aba1ed0"/>
    <xsd:import namespace="f2f178b9-3f81-47a7-bff5-91ac61b688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e6ee55-ec2c-4220-b5f1-aaeb9aba1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178b9-3f81-47a7-bff5-91ac61b688c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FBD27E-9928-4912-B4B5-43CB2213F0DE}">
  <ds:schemaRefs>
    <ds:schemaRef ds:uri="23e6ee55-ec2c-4220-b5f1-aaeb9aba1ed0"/>
    <ds:schemaRef ds:uri="f2f178b9-3f81-47a7-bff5-91ac61b688c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F641686-D9BA-4F4D-B4A4-C8059CC993A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4F52BA-5E4F-457F-8BBE-C83F86E251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Experio WorkLab</Template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Experio WorkLab</vt:lpstr>
      <vt:lpstr>Experio WorkLab rosa</vt:lpstr>
      <vt:lpstr>Stor rubrik</vt:lpstr>
      <vt:lpstr>I den bästa  av världar</vt:lpstr>
      <vt:lpstr>PowerPoint Presentation</vt:lpstr>
      <vt:lpstr>Övning 1: Fundera &amp; reflektera</vt:lpstr>
      <vt:lpstr>Övning 2: Löpsedel</vt:lpstr>
      <vt:lpstr>Övning 3: Målbild  </vt:lpstr>
      <vt:lpstr>Reflektion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den bästa  av världar</dc:title>
  <dc:creator>Cajza Stålheim</dc:creator>
  <cp:revision>1</cp:revision>
  <dcterms:created xsi:type="dcterms:W3CDTF">2021-11-29T11:20:48Z</dcterms:created>
  <dcterms:modified xsi:type="dcterms:W3CDTF">2021-12-02T10:19:44Z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0x010100B601E5381732DB4F929A481C5DAE024A</vt:lpwstr>
  </property>
</Properties>
</file>