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3"/>
  </p:notesMasterIdLst>
  <p:sldIdLst>
    <p:sldId id="257" r:id="rId7"/>
    <p:sldId id="259" r:id="rId8"/>
    <p:sldId id="258" r:id="rId9"/>
    <p:sldId id="260" r:id="rId10"/>
    <p:sldId id="263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4F0A7-3926-6E4E-AD41-2AD679E4B861}" v="18" dt="2022-01-17T08:17:40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9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jza Stålheim" userId="adfab067-5c80-4663-b07b-8d8f7325b683" providerId="ADAL" clId="{B384F0A7-3926-6E4E-AD41-2AD679E4B861}"/>
    <pc:docChg chg="undo custSel delSld modSld">
      <pc:chgData name="Cajza Stålheim" userId="adfab067-5c80-4663-b07b-8d8f7325b683" providerId="ADAL" clId="{B384F0A7-3926-6E4E-AD41-2AD679E4B861}" dt="2022-01-17T08:17:45.007" v="271" actId="20577"/>
      <pc:docMkLst>
        <pc:docMk/>
      </pc:docMkLst>
      <pc:sldChg chg="modSp mod">
        <pc:chgData name="Cajza Stålheim" userId="adfab067-5c80-4663-b07b-8d8f7325b683" providerId="ADAL" clId="{B384F0A7-3926-6E4E-AD41-2AD679E4B861}" dt="2022-01-17T07:44:31.588" v="44" actId="20577"/>
        <pc:sldMkLst>
          <pc:docMk/>
          <pc:sldMk cId="3547676538" sldId="257"/>
        </pc:sldMkLst>
        <pc:spChg chg="mod">
          <ac:chgData name="Cajza Stålheim" userId="adfab067-5c80-4663-b07b-8d8f7325b683" providerId="ADAL" clId="{B384F0A7-3926-6E4E-AD41-2AD679E4B861}" dt="2022-01-17T07:43:59.956" v="11" actId="20577"/>
          <ac:spMkLst>
            <pc:docMk/>
            <pc:sldMk cId="3547676538" sldId="257"/>
            <ac:spMk id="2" creationId="{99F42340-25FF-6F4F-90AD-0AD769004BFF}"/>
          </ac:spMkLst>
        </pc:spChg>
        <pc:spChg chg="mod">
          <ac:chgData name="Cajza Stålheim" userId="adfab067-5c80-4663-b07b-8d8f7325b683" providerId="ADAL" clId="{B384F0A7-3926-6E4E-AD41-2AD679E4B861}" dt="2022-01-17T07:44:31.588" v="44" actId="20577"/>
          <ac:spMkLst>
            <pc:docMk/>
            <pc:sldMk cId="3547676538" sldId="257"/>
            <ac:spMk id="3" creationId="{E04565FE-84A6-D442-A9E5-CCE476EFF468}"/>
          </ac:spMkLst>
        </pc:spChg>
      </pc:sldChg>
      <pc:sldChg chg="modSp mod">
        <pc:chgData name="Cajza Stålheim" userId="adfab067-5c80-4663-b07b-8d8f7325b683" providerId="ADAL" clId="{B384F0A7-3926-6E4E-AD41-2AD679E4B861}" dt="2022-01-17T07:49:53.559" v="97" actId="20577"/>
        <pc:sldMkLst>
          <pc:docMk/>
          <pc:sldMk cId="4248993283" sldId="258"/>
        </pc:sldMkLst>
        <pc:spChg chg="mod">
          <ac:chgData name="Cajza Stålheim" userId="adfab067-5c80-4663-b07b-8d8f7325b683" providerId="ADAL" clId="{B384F0A7-3926-6E4E-AD41-2AD679E4B861}" dt="2022-01-17T07:49:32.566" v="93"/>
          <ac:spMkLst>
            <pc:docMk/>
            <pc:sldMk cId="4248993283" sldId="258"/>
            <ac:spMk id="2" creationId="{F4A5174B-FC5C-7444-B01E-E4D3D3A9E23E}"/>
          </ac:spMkLst>
        </pc:spChg>
        <pc:spChg chg="mod">
          <ac:chgData name="Cajza Stålheim" userId="adfab067-5c80-4663-b07b-8d8f7325b683" providerId="ADAL" clId="{B384F0A7-3926-6E4E-AD41-2AD679E4B861}" dt="2022-01-17T07:49:53.559" v="97" actId="20577"/>
          <ac:spMkLst>
            <pc:docMk/>
            <pc:sldMk cId="4248993283" sldId="258"/>
            <ac:spMk id="3" creationId="{6CF8FFEA-2E9F-F147-BAD8-3EEA2B4FCAFC}"/>
          </ac:spMkLst>
        </pc:spChg>
      </pc:sldChg>
      <pc:sldChg chg="modSp mod">
        <pc:chgData name="Cajza Stålheim" userId="adfab067-5c80-4663-b07b-8d8f7325b683" providerId="ADAL" clId="{B384F0A7-3926-6E4E-AD41-2AD679E4B861}" dt="2022-01-17T08:17:45.007" v="271" actId="20577"/>
        <pc:sldMkLst>
          <pc:docMk/>
          <pc:sldMk cId="2707795962" sldId="259"/>
        </pc:sldMkLst>
        <pc:spChg chg="mod">
          <ac:chgData name="Cajza Stålheim" userId="adfab067-5c80-4663-b07b-8d8f7325b683" providerId="ADAL" clId="{B384F0A7-3926-6E4E-AD41-2AD679E4B861}" dt="2022-01-17T08:17:39.096" v="256"/>
          <ac:spMkLst>
            <pc:docMk/>
            <pc:sldMk cId="2707795962" sldId="259"/>
            <ac:spMk id="14" creationId="{3BA286DA-498A-A545-A4F8-70DCCC10B16A}"/>
          </ac:spMkLst>
        </pc:spChg>
        <pc:spChg chg="mod">
          <ac:chgData name="Cajza Stålheim" userId="adfab067-5c80-4663-b07b-8d8f7325b683" providerId="ADAL" clId="{B384F0A7-3926-6E4E-AD41-2AD679E4B861}" dt="2022-01-17T07:46:22.001" v="61" actId="20577"/>
          <ac:spMkLst>
            <pc:docMk/>
            <pc:sldMk cId="2707795962" sldId="259"/>
            <ac:spMk id="15" creationId="{42FC26EC-6332-8144-ACCA-35240B4D5789}"/>
          </ac:spMkLst>
        </pc:spChg>
        <pc:spChg chg="mod">
          <ac:chgData name="Cajza Stålheim" userId="adfab067-5c80-4663-b07b-8d8f7325b683" providerId="ADAL" clId="{B384F0A7-3926-6E4E-AD41-2AD679E4B861}" dt="2022-01-17T07:48:21.574" v="91" actId="20577"/>
          <ac:spMkLst>
            <pc:docMk/>
            <pc:sldMk cId="2707795962" sldId="259"/>
            <ac:spMk id="16" creationId="{7FAD9093-BC6D-8045-A6CE-FF046D52E021}"/>
          </ac:spMkLst>
        </pc:spChg>
        <pc:spChg chg="mod">
          <ac:chgData name="Cajza Stålheim" userId="adfab067-5c80-4663-b07b-8d8f7325b683" providerId="ADAL" clId="{B384F0A7-3926-6E4E-AD41-2AD679E4B861}" dt="2022-01-17T08:17:45.007" v="271" actId="20577"/>
          <ac:spMkLst>
            <pc:docMk/>
            <pc:sldMk cId="2707795962" sldId="259"/>
            <ac:spMk id="19" creationId="{FFE79B3D-5007-D84B-BFAE-F5FC90F41E4D}"/>
          </ac:spMkLst>
        </pc:spChg>
      </pc:sldChg>
      <pc:sldChg chg="modSp mod">
        <pc:chgData name="Cajza Stålheim" userId="adfab067-5c80-4663-b07b-8d8f7325b683" providerId="ADAL" clId="{B384F0A7-3926-6E4E-AD41-2AD679E4B861}" dt="2022-01-17T07:51:09.466" v="128" actId="20577"/>
        <pc:sldMkLst>
          <pc:docMk/>
          <pc:sldMk cId="3872936647" sldId="260"/>
        </pc:sldMkLst>
        <pc:spChg chg="mod">
          <ac:chgData name="Cajza Stålheim" userId="adfab067-5c80-4663-b07b-8d8f7325b683" providerId="ADAL" clId="{B384F0A7-3926-6E4E-AD41-2AD679E4B861}" dt="2022-01-17T07:50:16.202" v="102" actId="20577"/>
          <ac:spMkLst>
            <pc:docMk/>
            <pc:sldMk cId="3872936647" sldId="260"/>
            <ac:spMk id="2" creationId="{F4A5174B-FC5C-7444-B01E-E4D3D3A9E23E}"/>
          </ac:spMkLst>
        </pc:spChg>
        <pc:spChg chg="mod">
          <ac:chgData name="Cajza Stålheim" userId="adfab067-5c80-4663-b07b-8d8f7325b683" providerId="ADAL" clId="{B384F0A7-3926-6E4E-AD41-2AD679E4B861}" dt="2022-01-17T07:51:09.466" v="128" actId="20577"/>
          <ac:spMkLst>
            <pc:docMk/>
            <pc:sldMk cId="3872936647" sldId="260"/>
            <ac:spMk id="3" creationId="{6CF8FFEA-2E9F-F147-BAD8-3EEA2B4FCAFC}"/>
          </ac:spMkLst>
        </pc:spChg>
      </pc:sldChg>
      <pc:sldChg chg="del">
        <pc:chgData name="Cajza Stålheim" userId="adfab067-5c80-4663-b07b-8d8f7325b683" providerId="ADAL" clId="{B384F0A7-3926-6E4E-AD41-2AD679E4B861}" dt="2022-01-17T07:51:14.761" v="129" actId="2696"/>
        <pc:sldMkLst>
          <pc:docMk/>
          <pc:sldMk cId="3625208512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2022-01-17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Användarresa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Riskbedömande/åtgärds metod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skapa en gemensam helhetsbild av en process.</a:t>
            </a:r>
            <a:r>
              <a:rPr lang="sv-SE" sz="1400" dirty="0"/>
              <a:t> 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177717" y="4879396"/>
            <a:ext cx="3523377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Övning 1: Identifiera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Övning 2: Diskutera</a:t>
            </a:r>
            <a:r>
              <a:rPr lang="sv-SE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Reflektera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7635245" y="4879396"/>
            <a:ext cx="3937487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ska få komma till tals och dela </a:t>
            </a:r>
            <a:br>
              <a:rPr lang="sv-S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sina upplevelser.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Allas perspektiv är lika viktiga</a:t>
            </a:r>
            <a:r>
              <a:rPr lang="sv-SE" sz="1400" dirty="0"/>
              <a:t> 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Deltagare: </a:t>
            </a:r>
            <a:r>
              <a:rPr lang="sv-SE" sz="1400" dirty="0"/>
              <a:t>Delar sina tankar och erfarenheter. Var öppen och ärlig.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Metodledare: </a:t>
            </a:r>
            <a:r>
              <a:rPr lang="sv-SE" sz="1400" dirty="0"/>
              <a:t>Leder övningarna med ett öppet sinne.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endParaRPr lang="sv-SE" sz="1400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606008" y="1003075"/>
            <a:ext cx="3175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identifiera viktiga aktiviteter i processen och synliggöra möjliga behovs- och förbättringsområden</a:t>
            </a:r>
            <a:r>
              <a:rPr lang="sv-SE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1: Identifiera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pPr lvl="1"/>
            <a:r>
              <a:rPr lang="sv-SE" dirty="0"/>
              <a:t>identifiera de olika aktiviteterna som sker i processen. </a:t>
            </a:r>
          </a:p>
          <a:p>
            <a:pPr lvl="1"/>
            <a:r>
              <a:rPr lang="sv-SE" dirty="0"/>
              <a:t>Med aktiviteter menar vi de moment som processen består av, alla de saker som användaren gör i den utvalda processen. </a:t>
            </a:r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2: Diskutera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3917"/>
            <a:ext cx="8535259" cy="3240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Diskutera vidare om hur aktiviteterna upplevs: </a:t>
            </a:r>
          </a:p>
          <a:p>
            <a:r>
              <a:rPr lang="sv-SE" dirty="0"/>
              <a:t>Hur upplever användaren dessa aktiviteter, </a:t>
            </a:r>
            <a:br>
              <a:rPr lang="sv-SE" dirty="0"/>
            </a:br>
            <a:r>
              <a:rPr lang="sv-SE" dirty="0"/>
              <a:t>positiva eller negativa? </a:t>
            </a:r>
          </a:p>
          <a:p>
            <a:r>
              <a:rPr lang="sv-SE" dirty="0"/>
              <a:t>Varför upplevs de som de gör? </a:t>
            </a:r>
          </a:p>
          <a:p>
            <a:r>
              <a:rPr lang="sv-SE" dirty="0"/>
              <a:t>Vad finns det för förbättringsområden? </a:t>
            </a:r>
          </a:p>
          <a:p>
            <a:pPr marL="0" lv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01E5381732DB4F929A481C5DAE024A" ma:contentTypeVersion="12" ma:contentTypeDescription="Skapa ett nytt dokument." ma:contentTypeScope="" ma:versionID="51689326c600a0dd24b556a394f20b30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70c3484d8160fb667988756b5cc5c0a1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641686-D9BA-4F4D-B4A4-C8059CC993AB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f2f178b9-3f81-47a7-bff5-91ac61b688c0"/>
    <ds:schemaRef ds:uri="http://www.w3.org/XML/1998/namespace"/>
    <ds:schemaRef ds:uri="http://purl.org/dc/dcmitype/"/>
    <ds:schemaRef ds:uri="23e6ee55-ec2c-4220-b5f1-aaeb9aba1ed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54AFB9B-DEF3-4027-B516-426B6DABA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e6ee55-ec2c-4220-b5f1-aaeb9aba1ed0"/>
    <ds:schemaRef ds:uri="f2f178b9-3f81-47a7-bff5-91ac61b688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TotalTime>288</TotalTime>
  <Words>171</Words>
  <Application>Microsoft Macintosh PowerPoint</Application>
  <PresentationFormat>Bredbild</PresentationFormat>
  <Paragraphs>29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Experio WorkLab</vt:lpstr>
      <vt:lpstr>Experio WorkLab rosa</vt:lpstr>
      <vt:lpstr>Stor rubrik</vt:lpstr>
      <vt:lpstr>Användarresa</vt:lpstr>
      <vt:lpstr>PowerPoint-presentation</vt:lpstr>
      <vt:lpstr>Övning 1: Identifiera </vt:lpstr>
      <vt:lpstr>Övning 2: Diskutera </vt:lpstr>
      <vt:lpstr>Reflektion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lastModifiedBy>Cajza Stålheim</cp:lastModifiedBy>
  <cp:revision>6</cp:revision>
  <dcterms:created xsi:type="dcterms:W3CDTF">2021-11-29T11:20:48Z</dcterms:created>
  <dcterms:modified xsi:type="dcterms:W3CDTF">2022-01-17T08:17:50Z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