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4" r:id="rId5"/>
    <p:sldMasterId id="2147483684" r:id="rId6"/>
  </p:sldMasterIdLst>
  <p:notesMasterIdLst>
    <p:notesMasterId r:id="rId14"/>
  </p:notesMasterIdLst>
  <p:sldIdLst>
    <p:sldId id="257" r:id="rId7"/>
    <p:sldId id="259" r:id="rId8"/>
    <p:sldId id="258" r:id="rId9"/>
    <p:sldId id="260" r:id="rId10"/>
    <p:sldId id="261" r:id="rId11"/>
    <p:sldId id="263" r:id="rId12"/>
    <p:sldId id="26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986D"/>
    <a:srgbClr val="F9F4EA"/>
    <a:srgbClr val="6F6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41" autoAdjust="0"/>
    <p:restoredTop sz="94660"/>
  </p:normalViewPr>
  <p:slideViewPr>
    <p:cSldViewPr snapToGrid="0" showGuides="1">
      <p:cViewPr varScale="1">
        <p:scale>
          <a:sx n="152" d="100"/>
          <a:sy n="152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C2F4C-4F59-8245-96D2-7C59F5B79C66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7C5DD-F4D9-1348-BE42-9BEBCDB072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7C5DD-F4D9-1348-BE42-9BEBCDB072B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3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png"/><Relationship Id="rId10" Type="http://schemas.openxmlformats.org/officeDocument/2006/relationships/image" Target="../media/image11.emf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10" Type="http://schemas.openxmlformats.org/officeDocument/2006/relationships/image" Target="../media/image14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E6B0BB92-BF64-EA40-9431-431E583756BC}"/>
              </a:ext>
            </a:extLst>
          </p:cNvPr>
          <p:cNvSpPr/>
          <p:nvPr userDrawn="1"/>
        </p:nvSpPr>
        <p:spPr>
          <a:xfrm>
            <a:off x="7969261" y="6012256"/>
            <a:ext cx="3751642" cy="70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6101342-B34F-3942-9C6B-969CD095A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D5D6B3AA-8347-F946-8A59-D2EFE154D4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062457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086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059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696AB1E-9D21-E54C-A93E-EB25F51C91AC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FB13B876-829A-4846-9E62-DE2C7EFDAF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CC34834-9CFC-9D45-BB4C-039B21C80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368" y="2477099"/>
            <a:ext cx="4037265" cy="142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840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3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202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091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5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93785" y="5366665"/>
            <a:ext cx="12192000" cy="150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3CBCBCD-6CCF-604E-8CE8-78B830B36516}"/>
              </a:ext>
            </a:extLst>
          </p:cNvPr>
          <p:cNvSpPr/>
          <p:nvPr userDrawn="1"/>
        </p:nvSpPr>
        <p:spPr>
          <a:xfrm>
            <a:off x="0" y="0"/>
            <a:ext cx="12192000" cy="5802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4952AE61-6AF7-0042-A4CC-663AC2CBA7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4" name="Rubrik 1">
            <a:extLst>
              <a:ext uri="{FF2B5EF4-FFF2-40B4-BE49-F238E27FC236}">
                <a16:creationId xmlns:a16="http://schemas.microsoft.com/office/drawing/2014/main" id="{4EAA79FF-0632-B84D-9D7A-6EF298F2B0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29359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25" name="Underrubrik 2">
            <a:extLst>
              <a:ext uri="{FF2B5EF4-FFF2-40B4-BE49-F238E27FC236}">
                <a16:creationId xmlns:a16="http://schemas.microsoft.com/office/drawing/2014/main" id="{52D5C130-9A05-764D-ADD6-735B40F6850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60472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B6205B8-1027-A44F-9534-6CBA1A7A68C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77DF7CA0-744F-0643-BD8F-275417BD68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33B01264-9EAA-9F47-B457-613ED5154F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5087452"/>
            <a:ext cx="1586648" cy="459204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CC13EE7B-FB15-EA4C-9834-3E0AE3C5D6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5087452"/>
            <a:ext cx="1508902" cy="534351"/>
          </a:xfrm>
          <a:prstGeom prst="rect">
            <a:avLst/>
          </a:prstGeom>
        </p:spPr>
      </p:pic>
      <p:pic>
        <p:nvPicPr>
          <p:cNvPr id="38" name="Bildobjekt 37">
            <a:extLst>
              <a:ext uri="{FF2B5EF4-FFF2-40B4-BE49-F238E27FC236}">
                <a16:creationId xmlns:a16="http://schemas.microsoft.com/office/drawing/2014/main" id="{DB4AA814-4B24-6344-806E-C3E042E480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71" y="6219902"/>
            <a:ext cx="1159338" cy="291591"/>
          </a:xfrm>
          <a:prstGeom prst="rect">
            <a:avLst/>
          </a:prstGeom>
        </p:spPr>
      </p:pic>
      <p:pic>
        <p:nvPicPr>
          <p:cNvPr id="39" name="Bildobjekt 38">
            <a:extLst>
              <a:ext uri="{FF2B5EF4-FFF2-40B4-BE49-F238E27FC236}">
                <a16:creationId xmlns:a16="http://schemas.microsoft.com/office/drawing/2014/main" id="{1E4B5D17-A9D6-C449-BC49-E8B1A7D8EC8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426" y="6211295"/>
            <a:ext cx="1025313" cy="294505"/>
          </a:xfrm>
          <a:prstGeom prst="rect">
            <a:avLst/>
          </a:prstGeom>
        </p:spPr>
      </p:pic>
      <p:pic>
        <p:nvPicPr>
          <p:cNvPr id="40" name="Bildobjekt 39">
            <a:extLst>
              <a:ext uri="{FF2B5EF4-FFF2-40B4-BE49-F238E27FC236}">
                <a16:creationId xmlns:a16="http://schemas.microsoft.com/office/drawing/2014/main" id="{CC2D0CCF-1279-2D47-AE81-928B5F150DE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127" y="6203460"/>
            <a:ext cx="1833154" cy="281067"/>
          </a:xfrm>
          <a:prstGeom prst="rect">
            <a:avLst/>
          </a:prstGeom>
        </p:spPr>
      </p:pic>
      <p:pic>
        <p:nvPicPr>
          <p:cNvPr id="41" name="Bildobjekt 40">
            <a:extLst>
              <a:ext uri="{FF2B5EF4-FFF2-40B4-BE49-F238E27FC236}">
                <a16:creationId xmlns:a16="http://schemas.microsoft.com/office/drawing/2014/main" id="{AE367F9F-8FA8-FB42-A6EC-5DC66BCBB94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29" y="6053943"/>
            <a:ext cx="937667" cy="509564"/>
          </a:xfrm>
          <a:prstGeom prst="rect">
            <a:avLst/>
          </a:prstGeom>
        </p:spPr>
      </p:pic>
      <p:pic>
        <p:nvPicPr>
          <p:cNvPr id="42" name="Bildobjekt 41">
            <a:extLst>
              <a:ext uri="{FF2B5EF4-FFF2-40B4-BE49-F238E27FC236}">
                <a16:creationId xmlns:a16="http://schemas.microsoft.com/office/drawing/2014/main" id="{09888206-0B6D-214E-84D9-8F60ADEA74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630" y="6162064"/>
            <a:ext cx="1143979" cy="371422"/>
          </a:xfrm>
          <a:prstGeom prst="rect">
            <a:avLst/>
          </a:prstGeom>
        </p:spPr>
      </p:pic>
      <p:pic>
        <p:nvPicPr>
          <p:cNvPr id="44" name="Bildobjekt 43">
            <a:extLst>
              <a:ext uri="{FF2B5EF4-FFF2-40B4-BE49-F238E27FC236}">
                <a16:creationId xmlns:a16="http://schemas.microsoft.com/office/drawing/2014/main" id="{D5ACB815-FF30-634D-B020-E530AA77A93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182" y="6211539"/>
            <a:ext cx="937667" cy="339627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920BE5D-C628-3E4D-8228-4186B602CE5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045" y="6244707"/>
            <a:ext cx="1898890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44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087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59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F249C7A1-1445-DD4E-B3AE-DA896E02A5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DCB41CF-1EE6-A945-AE50-D797359D9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A467B30F-DC07-494D-8CA3-B1AF5B062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E106C8FB-2DFC-A341-81EE-C9CEAC5346FD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1745B951-E7CE-BB48-915D-3573271DFF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3A295CC0-02CA-3747-9AE5-A10C4454F5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B44A1334-338C-5C42-A719-71157E07F2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B6DD332-0D4E-E740-A392-E81BBD87B51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824E06BC-8C0E-064D-A3E3-02EE354A8B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EF6452D9-C601-9A43-A6FD-3AFBA3594D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D7E871CF-37E0-FC4B-87B9-C116A89C9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BE207868-7FD1-884B-BF82-196C5C190A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D17479-DF40-EC47-AB36-543FB1FE1A2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6C06AE82-F9D5-6E4C-A0D2-4D62FE17CA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7D940A03-3511-2E42-A06D-95D710CC81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97B47D17-1C50-6545-97F4-05B94599B2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5218E17-2ECF-D643-86BF-57FFD95454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0060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84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81D25594-B7F9-F54F-8607-90729E9063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CDD446-207D-0945-B487-41ECD6CA06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77" y="1440404"/>
            <a:ext cx="1287956" cy="1088389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B0E7495F-AD03-7A4C-9647-06140E4C3B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54" y="1586186"/>
            <a:ext cx="2749818" cy="796823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B07BBEB8-4BB6-B44A-B634-CA8275D5EA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82" y="3471622"/>
            <a:ext cx="2004437" cy="504146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611E1C93-339F-E54C-A538-EBF6EA80B7B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99" y="3488475"/>
            <a:ext cx="1755175" cy="504146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205AF41E-3853-8C45-90CC-12BFAE8A9C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006" y="4881306"/>
            <a:ext cx="2823613" cy="432929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E93939E6-73B2-D742-98BB-F83DED785EF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49" y="4671868"/>
            <a:ext cx="1448510" cy="787175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705013A7-E434-344E-9F35-CFE10EDB6CA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889" y="4787149"/>
            <a:ext cx="1913432" cy="62124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A155F1BB-596C-7F40-B063-6497A9E6FB6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201" y="4832465"/>
            <a:ext cx="1464952" cy="530612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7BF3DF66-4D62-D843-AB23-36C457F11DB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555" y="3520990"/>
            <a:ext cx="3200561" cy="2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98CA06-6339-E347-A2D4-212F3D772CF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775" y="6136327"/>
            <a:ext cx="1398327" cy="495192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318CA856-E0BC-FF40-9190-BDC71AB0850F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1316B03-E6B0-B146-AF0B-FCC8E054C86A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9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708" r:id="rId13"/>
    <p:sldLayoutId id="2147483671" r:id="rId1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385EF52D-C8DF-1B43-BAB8-66F77619E43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79D33123-A638-7D46-BADA-7723FE5142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15" y="6136327"/>
            <a:ext cx="1398327" cy="495192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F30E7AF2-AD9E-CA4E-A522-4278A36B86D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0D470A0E-D620-3A49-905F-74F1C4A6753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7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2021-12-02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0" r:id="rId2"/>
    <p:sldLayoutId id="2147483691" r:id="rId3"/>
    <p:sldLayoutId id="2147483710" r:id="rId4"/>
    <p:sldLayoutId id="2147483711" r:id="rId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F42340-25FF-6F4F-90AD-0AD769004B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Er vardag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4565FE-84A6-D442-A9E5-CCE476EFF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Undersökande metod</a:t>
            </a:r>
          </a:p>
        </p:txBody>
      </p:sp>
    </p:spTree>
    <p:extLst>
      <p:ext uri="{BB962C8B-B14F-4D97-AF65-F5344CB8AC3E}">
        <p14:creationId xmlns:p14="http://schemas.microsoft.com/office/powerpoint/2010/main" val="3547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D23817DE-A32F-6F49-9207-AE9CD3B72F20}"/>
              </a:ext>
            </a:extLst>
          </p:cNvPr>
          <p:cNvSpPr txBox="1"/>
          <p:nvPr/>
        </p:nvSpPr>
        <p:spPr>
          <a:xfrm>
            <a:off x="-235303" y="23841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		M	A		R		R  </a:t>
            </a:r>
          </a:p>
        </p:txBody>
      </p:sp>
      <p:cxnSp>
        <p:nvCxnSpPr>
          <p:cNvPr id="5" name="Rak koppling 6">
            <a:extLst>
              <a:ext uri="{FF2B5EF4-FFF2-40B4-BE49-F238E27FC236}">
                <a16:creationId xmlns:a16="http://schemas.microsoft.com/office/drawing/2014/main" id="{5645607B-0178-454B-8569-B4DD1116FE29}"/>
              </a:ext>
            </a:extLst>
          </p:cNvPr>
          <p:cNvCxnSpPr>
            <a:cxnSpLocks/>
          </p:cNvCxnSpPr>
          <p:nvPr/>
        </p:nvCxnSpPr>
        <p:spPr>
          <a:xfrm>
            <a:off x="5860697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D0FD2AAF-1639-CB45-ABB8-D2BE0D33ACC5}"/>
              </a:ext>
            </a:extLst>
          </p:cNvPr>
          <p:cNvSpPr txBox="1"/>
          <p:nvPr/>
        </p:nvSpPr>
        <p:spPr>
          <a:xfrm>
            <a:off x="1103007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Syfte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6D05A40-F9A1-9142-8837-0661B65DCF98}"/>
              </a:ext>
            </a:extLst>
          </p:cNvPr>
          <p:cNvSpPr txBox="1"/>
          <p:nvPr/>
        </p:nvSpPr>
        <p:spPr>
          <a:xfrm>
            <a:off x="3087628" y="561568"/>
            <a:ext cx="20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Mål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26786B2-6ABF-4C44-BFAD-E5BD82731163}"/>
              </a:ext>
            </a:extLst>
          </p:cNvPr>
          <p:cNvSpPr txBox="1"/>
          <p:nvPr/>
        </p:nvSpPr>
        <p:spPr>
          <a:xfrm>
            <a:off x="4810321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EDBDCEF-7183-0D49-9801-4E48F4145234}"/>
              </a:ext>
            </a:extLst>
          </p:cNvPr>
          <p:cNvSpPr txBox="1"/>
          <p:nvPr/>
        </p:nvSpPr>
        <p:spPr>
          <a:xfrm>
            <a:off x="5889435" y="582746"/>
            <a:ext cx="33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Roller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DAE3948-F142-964E-BBBB-B3FA6C94D204}"/>
              </a:ext>
            </a:extLst>
          </p:cNvPr>
          <p:cNvSpPr txBox="1"/>
          <p:nvPr/>
        </p:nvSpPr>
        <p:spPr>
          <a:xfrm>
            <a:off x="8411293" y="4453619"/>
            <a:ext cx="229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Regler</a:t>
            </a:r>
          </a:p>
        </p:txBody>
      </p:sp>
      <p:cxnSp>
        <p:nvCxnSpPr>
          <p:cNvPr id="11" name="Rak koppling 6">
            <a:extLst>
              <a:ext uri="{FF2B5EF4-FFF2-40B4-BE49-F238E27FC236}">
                <a16:creationId xmlns:a16="http://schemas.microsoft.com/office/drawing/2014/main" id="{AF2AA52E-3E51-9E49-8993-AC64465EBD60}"/>
              </a:ext>
            </a:extLst>
          </p:cNvPr>
          <p:cNvCxnSpPr>
            <a:cxnSpLocks/>
          </p:cNvCxnSpPr>
          <p:nvPr/>
        </p:nvCxnSpPr>
        <p:spPr>
          <a:xfrm>
            <a:off x="2153383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6">
            <a:extLst>
              <a:ext uri="{FF2B5EF4-FFF2-40B4-BE49-F238E27FC236}">
                <a16:creationId xmlns:a16="http://schemas.microsoft.com/office/drawing/2014/main" id="{31752D74-5DE6-0649-9052-236F24382070}"/>
              </a:ext>
            </a:extLst>
          </p:cNvPr>
          <p:cNvCxnSpPr>
            <a:cxnSpLocks/>
          </p:cNvCxnSpPr>
          <p:nvPr/>
        </p:nvCxnSpPr>
        <p:spPr>
          <a:xfrm>
            <a:off x="9560510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6">
            <a:extLst>
              <a:ext uri="{FF2B5EF4-FFF2-40B4-BE49-F238E27FC236}">
                <a16:creationId xmlns:a16="http://schemas.microsoft.com/office/drawing/2014/main" id="{B1524BAB-D6FB-254E-9115-E8141FA8CCB1}"/>
              </a:ext>
            </a:extLst>
          </p:cNvPr>
          <p:cNvCxnSpPr>
            <a:cxnSpLocks/>
          </p:cNvCxnSpPr>
          <p:nvPr/>
        </p:nvCxnSpPr>
        <p:spPr>
          <a:xfrm>
            <a:off x="7635245" y="1989136"/>
            <a:ext cx="0" cy="6109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3BA286DA-498A-A545-A4F8-70DCCC10B16A}"/>
              </a:ext>
            </a:extLst>
          </p:cNvPr>
          <p:cNvSpPr txBox="1"/>
          <p:nvPr/>
        </p:nvSpPr>
        <p:spPr>
          <a:xfrm>
            <a:off x="944566" y="4879396"/>
            <a:ext cx="2944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Öppna upp för dialog, </a:t>
            </a:r>
            <a:br>
              <a:rPr lang="sv-SE" sz="1400" dirty="0"/>
            </a:br>
            <a:r>
              <a:rPr lang="sv-SE" sz="1400" dirty="0"/>
              <a:t>skapa tillit och delaktighet.  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2FC26EC-6332-8144-ACCA-35240B4D5789}"/>
              </a:ext>
            </a:extLst>
          </p:cNvPr>
          <p:cNvSpPr/>
          <p:nvPr/>
        </p:nvSpPr>
        <p:spPr>
          <a:xfrm>
            <a:off x="4177717" y="4879396"/>
            <a:ext cx="3523377" cy="11695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Intro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1: Fundera, skriv &amp; </a:t>
            </a:r>
            <a:r>
              <a:rPr lang="sv-SE" sz="1400" dirty="0" err="1"/>
              <a:t>klustra</a:t>
            </a:r>
            <a:r>
              <a:rPr lang="sv-SE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2: Mer/mindre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3: Hinder/möjligheter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Reflektera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FAD9093-BC6D-8045-A6CE-FF046D52E021}"/>
              </a:ext>
            </a:extLst>
          </p:cNvPr>
          <p:cNvSpPr/>
          <p:nvPr/>
        </p:nvSpPr>
        <p:spPr>
          <a:xfrm>
            <a:off x="7635245" y="4879396"/>
            <a:ext cx="3937487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Det kommer inte letas syndabockar!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Det finns inga rätt eller fel.</a:t>
            </a:r>
          </a:p>
        </p:txBody>
      </p:sp>
      <p:cxnSp>
        <p:nvCxnSpPr>
          <p:cNvPr id="17" name="Rak koppling 6">
            <a:extLst>
              <a:ext uri="{FF2B5EF4-FFF2-40B4-BE49-F238E27FC236}">
                <a16:creationId xmlns:a16="http://schemas.microsoft.com/office/drawing/2014/main" id="{32DB2AB7-AC2E-4F4E-908F-13E6459ACBDF}"/>
              </a:ext>
            </a:extLst>
          </p:cNvPr>
          <p:cNvCxnSpPr>
            <a:cxnSpLocks/>
          </p:cNvCxnSpPr>
          <p:nvPr/>
        </p:nvCxnSpPr>
        <p:spPr>
          <a:xfrm>
            <a:off x="4096653" y="1937921"/>
            <a:ext cx="1" cy="6622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8CAD4950-B974-F845-A42B-11F563623337}"/>
              </a:ext>
            </a:extLst>
          </p:cNvPr>
          <p:cNvSpPr txBox="1"/>
          <p:nvPr/>
        </p:nvSpPr>
        <p:spPr>
          <a:xfrm>
            <a:off x="6192881" y="983814"/>
            <a:ext cx="3393111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Deltagare: </a:t>
            </a:r>
            <a:r>
              <a:rPr lang="sv-SE" sz="1400" dirty="0"/>
              <a:t>Delar sina tankar och erfarenheter. Var öppen och ärlig.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Metodledare: </a:t>
            </a:r>
            <a:r>
              <a:rPr lang="sv-SE" sz="1400" dirty="0"/>
              <a:t>Leder övningarna med ett öppet sinne.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endParaRPr lang="sv-SE" sz="1400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FE79B3D-5007-D84B-BFAE-F5FC90F41E4D}"/>
              </a:ext>
            </a:extLst>
          </p:cNvPr>
          <p:cNvSpPr txBox="1"/>
          <p:nvPr/>
        </p:nvSpPr>
        <p:spPr>
          <a:xfrm>
            <a:off x="2606008" y="1003075"/>
            <a:ext cx="317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Tydliggöra en målbild att arbeta vidare med. </a:t>
            </a:r>
          </a:p>
        </p:txBody>
      </p:sp>
    </p:spTree>
    <p:extLst>
      <p:ext uri="{BB962C8B-B14F-4D97-AF65-F5344CB8AC3E}">
        <p14:creationId xmlns:p14="http://schemas.microsoft.com/office/powerpoint/2010/main" val="270779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1: Fundera, skriv &amp; </a:t>
            </a:r>
            <a:r>
              <a:rPr lang="sv-SE" dirty="0" err="1"/>
              <a:t>klustra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694576"/>
            <a:ext cx="8123653" cy="3459341"/>
          </a:xfrm>
        </p:spPr>
        <p:txBody>
          <a:bodyPr/>
          <a:lstStyle/>
          <a:p>
            <a:pPr marL="0" lvl="0" indent="0">
              <a:buNone/>
            </a:pPr>
            <a:r>
              <a:rPr lang="sv-SE" b="1" i="1" dirty="0"/>
              <a:t>Fundera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Hur ser en typisk arbetsdag ut?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Vad gör du? Vad känner du? </a:t>
            </a:r>
          </a:p>
          <a:p>
            <a:pPr marL="0" lvl="0" indent="0">
              <a:buNone/>
            </a:pPr>
            <a:r>
              <a:rPr lang="sv-SE" b="1" i="1" dirty="0"/>
              <a:t>Skriv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Skriv ner allt du kommer på en post-it. En sak på varje lapp. Sätt upp så alla kan se.</a:t>
            </a: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sv-SE" b="1" i="1" dirty="0" err="1"/>
              <a:t>Klustra</a:t>
            </a:r>
            <a:r>
              <a:rPr lang="sv-SE" b="1" i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Gruppera ihop de lappar där det står samma sak eller ungefär samma sak. </a:t>
            </a:r>
          </a:p>
          <a:p>
            <a:pPr marL="2520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899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2: Mer/mindre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913917"/>
            <a:ext cx="8535259" cy="3240000"/>
          </a:xfrm>
        </p:spPr>
        <p:txBody>
          <a:bodyPr/>
          <a:lstStyle/>
          <a:p>
            <a:pPr marL="0" lvl="0" indent="0">
              <a:buNone/>
            </a:pPr>
            <a:r>
              <a:rPr lang="sv-SE" b="1" i="1" dirty="0"/>
              <a:t>Mer</a:t>
            </a:r>
          </a:p>
          <a:p>
            <a:r>
              <a:rPr lang="sv-SE" dirty="0"/>
              <a:t>Vilka av lapparna skulle du vilja göra </a:t>
            </a:r>
            <a:r>
              <a:rPr lang="sv-SE" b="1" dirty="0"/>
              <a:t>mer</a:t>
            </a:r>
            <a:r>
              <a:rPr lang="sv-SE" dirty="0"/>
              <a:t> av under din arbetstid? Varför? </a:t>
            </a:r>
          </a:p>
          <a:p>
            <a:pPr marL="0" lvl="0" indent="0">
              <a:buNone/>
            </a:pPr>
            <a:r>
              <a:rPr lang="sv-SE" b="1" i="1" dirty="0"/>
              <a:t>Mindre</a:t>
            </a:r>
          </a:p>
          <a:p>
            <a:r>
              <a:rPr lang="sv-SE" dirty="0"/>
              <a:t>Vilka av lapparna skulle du vilja lägga </a:t>
            </a:r>
            <a:r>
              <a:rPr lang="sv-SE" b="1" dirty="0"/>
              <a:t>mindre</a:t>
            </a:r>
            <a:r>
              <a:rPr lang="sv-SE" dirty="0"/>
              <a:t> tid på </a:t>
            </a:r>
            <a:br>
              <a:rPr lang="sv-SE" dirty="0"/>
            </a:br>
            <a:r>
              <a:rPr lang="sv-SE" dirty="0"/>
              <a:t>under din arbetstid? Varför? </a:t>
            </a:r>
          </a:p>
        </p:txBody>
      </p:sp>
    </p:spTree>
    <p:extLst>
      <p:ext uri="{BB962C8B-B14F-4D97-AF65-F5344CB8AC3E}">
        <p14:creationId xmlns:p14="http://schemas.microsoft.com/office/powerpoint/2010/main" val="387293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3: Hinder/möjligheter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913917"/>
            <a:ext cx="7849458" cy="3240000"/>
          </a:xfrm>
        </p:spPr>
        <p:txBody>
          <a:bodyPr/>
          <a:lstStyle/>
          <a:p>
            <a:pPr marL="0" lvl="0" indent="0">
              <a:buNone/>
            </a:pPr>
            <a:r>
              <a:rPr lang="sv-SE" b="1" i="1" dirty="0"/>
              <a:t>Hinder: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Finns det något som hindrar dig att göra det som du skulle vilja göra </a:t>
            </a:r>
            <a:r>
              <a:rPr lang="sv-SE" sz="2400" b="1" dirty="0"/>
              <a:t>mer/mindre</a:t>
            </a:r>
            <a:r>
              <a:rPr lang="sv-SE" sz="2400" dirty="0"/>
              <a:t> av? </a:t>
            </a:r>
          </a:p>
          <a:p>
            <a:pPr marL="0" indent="0">
              <a:buNone/>
            </a:pPr>
            <a:r>
              <a:rPr lang="sv-SE" b="1" i="1" dirty="0"/>
              <a:t>Möjligheter: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Vad behöver du för att kunna göra </a:t>
            </a:r>
            <a:r>
              <a:rPr lang="sv-SE" sz="2400" b="1" dirty="0"/>
              <a:t>mer/mindre </a:t>
            </a:r>
            <a:r>
              <a:rPr lang="sv-SE" sz="2400" dirty="0"/>
              <a:t>av det du vill? </a:t>
            </a:r>
          </a:p>
        </p:txBody>
      </p:sp>
    </p:spTree>
    <p:extLst>
      <p:ext uri="{BB962C8B-B14F-4D97-AF65-F5344CB8AC3E}">
        <p14:creationId xmlns:p14="http://schemas.microsoft.com/office/powerpoint/2010/main" val="3625208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64C980-53B8-F347-9FE2-284D8C1A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Reflektion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21E903-6CBF-584C-BB96-8A37E39A1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Hur kändes det att göra övningarna?</a:t>
            </a:r>
          </a:p>
        </p:txBody>
      </p:sp>
    </p:spTree>
    <p:extLst>
      <p:ext uri="{BB962C8B-B14F-4D97-AF65-F5344CB8AC3E}">
        <p14:creationId xmlns:p14="http://schemas.microsoft.com/office/powerpoint/2010/main" val="128404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594537"/>
      </p:ext>
    </p:extLst>
  </p:cSld>
  <p:clrMapOvr>
    <a:masterClrMapping/>
  </p:clrMapOvr>
</p:sld>
</file>

<file path=ppt/theme/theme1.xml><?xml version="1.0" encoding="utf-8"?>
<a:theme xmlns:a="http://schemas.openxmlformats.org/drawingml/2006/main" name="Experio WorkLab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F85E9A6A-763E-F448-97F5-2D6B45C35010}"/>
    </a:ext>
  </a:extLst>
</a:theme>
</file>

<file path=ppt/theme/theme2.xml><?xml version="1.0" encoding="utf-8"?>
<a:theme xmlns:a="http://schemas.openxmlformats.org/drawingml/2006/main" name="Experio WorkLab rosa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36B4FCB4-FBD8-0B4E-9986-D8AE46326A2F}"/>
    </a:ext>
  </a:extLst>
</a:theme>
</file>

<file path=ppt/theme/theme3.xml><?xml version="1.0" encoding="utf-8"?>
<a:theme xmlns:a="http://schemas.openxmlformats.org/drawingml/2006/main" name="Stor rubrik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47653E61-C992-9A4A-8AA2-2639DEA461B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01E5381732DB4F929A481C5DAE024A" ma:contentTypeVersion="12" ma:contentTypeDescription="Skapa ett nytt dokument." ma:contentTypeScope="" ma:versionID="51689326c600a0dd24b556a394f20b30">
  <xsd:schema xmlns:xsd="http://www.w3.org/2001/XMLSchema" xmlns:xs="http://www.w3.org/2001/XMLSchema" xmlns:p="http://schemas.microsoft.com/office/2006/metadata/properties" xmlns:ns2="23e6ee55-ec2c-4220-b5f1-aaeb9aba1ed0" xmlns:ns3="f2f178b9-3f81-47a7-bff5-91ac61b688c0" targetNamespace="http://schemas.microsoft.com/office/2006/metadata/properties" ma:root="true" ma:fieldsID="70c3484d8160fb667988756b5cc5c0a1" ns2:_="" ns3:_="">
    <xsd:import namespace="23e6ee55-ec2c-4220-b5f1-aaeb9aba1ed0"/>
    <xsd:import namespace="f2f178b9-3f81-47a7-bff5-91ac61b688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6ee55-ec2c-4220-b5f1-aaeb9aba1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178b9-3f81-47a7-bff5-91ac61b688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4F52BA-5E4F-457F-8BBE-C83F86E251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5433AC-C592-4190-BF3F-08634948FF63}"/>
</file>

<file path=customXml/itemProps3.xml><?xml version="1.0" encoding="utf-8"?>
<ds:datastoreItem xmlns:ds="http://schemas.openxmlformats.org/officeDocument/2006/customXml" ds:itemID="{AF641686-D9BA-4F4D-B4A4-C8059CC993A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Experio WorkLab</Template>
  <TotalTime>251</TotalTime>
  <Words>252</Words>
  <Application>Microsoft Macintosh PowerPoint</Application>
  <PresentationFormat>Bredbild</PresentationFormat>
  <Paragraphs>40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Experio WorkLab</vt:lpstr>
      <vt:lpstr>Experio WorkLab rosa</vt:lpstr>
      <vt:lpstr>Stor rubrik</vt:lpstr>
      <vt:lpstr>Er vardag</vt:lpstr>
      <vt:lpstr>PowerPoint-presentation</vt:lpstr>
      <vt:lpstr>Övning 1: Fundera, skriv &amp; klustra </vt:lpstr>
      <vt:lpstr>Övning 2: Mer/mindre </vt:lpstr>
      <vt:lpstr>Övning 3: Hinder/möjligheter </vt:lpstr>
      <vt:lpstr>Reflektion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den bästa  av världar</dc:title>
  <dc:creator>Cajza Stålheim</dc:creator>
  <cp:lastModifiedBy>Cajza Stålheim</cp:lastModifiedBy>
  <cp:revision>5</cp:revision>
  <dcterms:created xsi:type="dcterms:W3CDTF">2021-11-29T11:20:48Z</dcterms:created>
  <dcterms:modified xsi:type="dcterms:W3CDTF">2021-12-02T13:40:10Z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0x010100B601E5381732DB4F929A481C5DAE024A</vt:lpwstr>
  </property>
</Properties>
</file>