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5"/>
  </p:notesMasterIdLst>
  <p:sldIdLst>
    <p:sldId id="257" r:id="rId7"/>
    <p:sldId id="259" r:id="rId8"/>
    <p:sldId id="258" r:id="rId9"/>
    <p:sldId id="260" r:id="rId10"/>
    <p:sldId id="261" r:id="rId11"/>
    <p:sldId id="264" r:id="rId12"/>
    <p:sldId id="263" r:id="rId13"/>
    <p:sldId id="26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D99A7-66A0-0B41-A5A7-C16926FB4753}" v="10" dt="2021-12-06T13:29:41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40" y="376"/>
      </p:cViewPr>
      <p:guideLst>
        <p:guide orient="horz" pos="120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jza Stålheim" userId="adfab067-5c80-4663-b07b-8d8f7325b683" providerId="ADAL" clId="{382D99A7-66A0-0B41-A5A7-C16926FB4753}"/>
    <pc:docChg chg="undo redo custSel addSld modSld">
      <pc:chgData name="Cajza Stålheim" userId="adfab067-5c80-4663-b07b-8d8f7325b683" providerId="ADAL" clId="{382D99A7-66A0-0B41-A5A7-C16926FB4753}" dt="2021-12-06T13:32:09.429" v="302" actId="14100"/>
      <pc:docMkLst>
        <pc:docMk/>
      </pc:docMkLst>
      <pc:sldChg chg="modSp mod">
        <pc:chgData name="Cajza Stålheim" userId="adfab067-5c80-4663-b07b-8d8f7325b683" providerId="ADAL" clId="{382D99A7-66A0-0B41-A5A7-C16926FB4753}" dt="2021-12-06T13:23:17.802" v="47" actId="20577"/>
        <pc:sldMkLst>
          <pc:docMk/>
          <pc:sldMk cId="3547676538" sldId="257"/>
        </pc:sldMkLst>
        <pc:spChg chg="mod">
          <ac:chgData name="Cajza Stålheim" userId="adfab067-5c80-4663-b07b-8d8f7325b683" providerId="ADAL" clId="{382D99A7-66A0-0B41-A5A7-C16926FB4753}" dt="2021-12-06T13:22:29.534" v="8" actId="20577"/>
          <ac:spMkLst>
            <pc:docMk/>
            <pc:sldMk cId="3547676538" sldId="257"/>
            <ac:spMk id="2" creationId="{99F42340-25FF-6F4F-90AD-0AD769004BFF}"/>
          </ac:spMkLst>
        </pc:spChg>
        <pc:spChg chg="mod">
          <ac:chgData name="Cajza Stålheim" userId="adfab067-5c80-4663-b07b-8d8f7325b683" providerId="ADAL" clId="{382D99A7-66A0-0B41-A5A7-C16926FB4753}" dt="2021-12-06T13:23:17.802" v="47" actId="20577"/>
          <ac:spMkLst>
            <pc:docMk/>
            <pc:sldMk cId="3547676538" sldId="257"/>
            <ac:spMk id="3" creationId="{E04565FE-84A6-D442-A9E5-CCE476EFF468}"/>
          </ac:spMkLst>
        </pc:spChg>
      </pc:sldChg>
      <pc:sldChg chg="modSp mod">
        <pc:chgData name="Cajza Stålheim" userId="adfab067-5c80-4663-b07b-8d8f7325b683" providerId="ADAL" clId="{382D99A7-66A0-0B41-A5A7-C16926FB4753}" dt="2021-12-06T13:28:44.311" v="132" actId="1076"/>
        <pc:sldMkLst>
          <pc:docMk/>
          <pc:sldMk cId="4248993283" sldId="258"/>
        </pc:sldMkLst>
        <pc:spChg chg="mod">
          <ac:chgData name="Cajza Stålheim" userId="adfab067-5c80-4663-b07b-8d8f7325b683" providerId="ADAL" clId="{382D99A7-66A0-0B41-A5A7-C16926FB4753}" dt="2021-12-06T13:26:52.145" v="73" actId="20577"/>
          <ac:spMkLst>
            <pc:docMk/>
            <pc:sldMk cId="4248993283" sldId="258"/>
            <ac:spMk id="2" creationId="{F4A5174B-FC5C-7444-B01E-E4D3D3A9E23E}"/>
          </ac:spMkLst>
        </pc:spChg>
        <pc:spChg chg="mod">
          <ac:chgData name="Cajza Stålheim" userId="adfab067-5c80-4663-b07b-8d8f7325b683" providerId="ADAL" clId="{382D99A7-66A0-0B41-A5A7-C16926FB4753}" dt="2021-12-06T13:28:44.311" v="132" actId="1076"/>
          <ac:spMkLst>
            <pc:docMk/>
            <pc:sldMk cId="4248993283" sldId="258"/>
            <ac:spMk id="3" creationId="{6CF8FFEA-2E9F-F147-BAD8-3EEA2B4FCAFC}"/>
          </ac:spMkLst>
        </pc:spChg>
      </pc:sldChg>
      <pc:sldChg chg="modSp mod">
        <pc:chgData name="Cajza Stålheim" userId="adfab067-5c80-4663-b07b-8d8f7325b683" providerId="ADAL" clId="{382D99A7-66A0-0B41-A5A7-C16926FB4753}" dt="2021-12-06T13:27:00.384" v="82" actId="20577"/>
        <pc:sldMkLst>
          <pc:docMk/>
          <pc:sldMk cId="2707795962" sldId="259"/>
        </pc:sldMkLst>
        <pc:spChg chg="mod">
          <ac:chgData name="Cajza Stålheim" userId="adfab067-5c80-4663-b07b-8d8f7325b683" providerId="ADAL" clId="{382D99A7-66A0-0B41-A5A7-C16926FB4753}" dt="2021-12-06T13:24:40.645" v="50" actId="20577"/>
          <ac:spMkLst>
            <pc:docMk/>
            <pc:sldMk cId="2707795962" sldId="259"/>
            <ac:spMk id="14" creationId="{3BA286DA-498A-A545-A4F8-70DCCC10B16A}"/>
          </ac:spMkLst>
        </pc:spChg>
        <pc:spChg chg="mod">
          <ac:chgData name="Cajza Stålheim" userId="adfab067-5c80-4663-b07b-8d8f7325b683" providerId="ADAL" clId="{382D99A7-66A0-0B41-A5A7-C16926FB4753}" dt="2021-12-06T13:27:00.384" v="82" actId="20577"/>
          <ac:spMkLst>
            <pc:docMk/>
            <pc:sldMk cId="2707795962" sldId="259"/>
            <ac:spMk id="15" creationId="{42FC26EC-6332-8144-ACCA-35240B4D5789}"/>
          </ac:spMkLst>
        </pc:spChg>
        <pc:spChg chg="mod">
          <ac:chgData name="Cajza Stålheim" userId="adfab067-5c80-4663-b07b-8d8f7325b683" providerId="ADAL" clId="{382D99A7-66A0-0B41-A5A7-C16926FB4753}" dt="2021-12-06T13:25:43.282" v="63" actId="14100"/>
          <ac:spMkLst>
            <pc:docMk/>
            <pc:sldMk cId="2707795962" sldId="259"/>
            <ac:spMk id="19" creationId="{FFE79B3D-5007-D84B-BFAE-F5FC90F41E4D}"/>
          </ac:spMkLst>
        </pc:spChg>
      </pc:sldChg>
      <pc:sldChg chg="addSp delSp modSp mod">
        <pc:chgData name="Cajza Stålheim" userId="adfab067-5c80-4663-b07b-8d8f7325b683" providerId="ADAL" clId="{382D99A7-66A0-0B41-A5A7-C16926FB4753}" dt="2021-12-06T13:28:34.474" v="129" actId="1035"/>
        <pc:sldMkLst>
          <pc:docMk/>
          <pc:sldMk cId="3872936647" sldId="260"/>
        </pc:sldMkLst>
        <pc:spChg chg="mod">
          <ac:chgData name="Cajza Stålheim" userId="adfab067-5c80-4663-b07b-8d8f7325b683" providerId="ADAL" clId="{382D99A7-66A0-0B41-A5A7-C16926FB4753}" dt="2021-12-06T13:27:04.130" v="84" actId="20577"/>
          <ac:spMkLst>
            <pc:docMk/>
            <pc:sldMk cId="3872936647" sldId="260"/>
            <ac:spMk id="2" creationId="{F4A5174B-FC5C-7444-B01E-E4D3D3A9E23E}"/>
          </ac:spMkLst>
        </pc:spChg>
        <pc:spChg chg="del">
          <ac:chgData name="Cajza Stålheim" userId="adfab067-5c80-4663-b07b-8d8f7325b683" providerId="ADAL" clId="{382D99A7-66A0-0B41-A5A7-C16926FB4753}" dt="2021-12-06T13:27:09.931" v="88"/>
          <ac:spMkLst>
            <pc:docMk/>
            <pc:sldMk cId="3872936647" sldId="260"/>
            <ac:spMk id="3" creationId="{6CF8FFEA-2E9F-F147-BAD8-3EEA2B4FCAFC}"/>
          </ac:spMkLst>
        </pc:spChg>
        <pc:spChg chg="add mod">
          <ac:chgData name="Cajza Stålheim" userId="adfab067-5c80-4663-b07b-8d8f7325b683" providerId="ADAL" clId="{382D99A7-66A0-0B41-A5A7-C16926FB4753}" dt="2021-12-06T13:28:34.474" v="129" actId="1035"/>
          <ac:spMkLst>
            <pc:docMk/>
            <pc:sldMk cId="3872936647" sldId="260"/>
            <ac:spMk id="4" creationId="{C480DCD5-B003-AA41-A0DB-F1574EE0D47D}"/>
          </ac:spMkLst>
        </pc:spChg>
      </pc:sldChg>
      <pc:sldChg chg="addSp delSp modSp mod">
        <pc:chgData name="Cajza Stålheim" userId="adfab067-5c80-4663-b07b-8d8f7325b683" providerId="ADAL" clId="{382D99A7-66A0-0B41-A5A7-C16926FB4753}" dt="2021-12-06T13:28:35.826" v="131" actId="20577"/>
        <pc:sldMkLst>
          <pc:docMk/>
          <pc:sldMk cId="3625208512" sldId="261"/>
        </pc:sldMkLst>
        <pc:spChg chg="mod">
          <ac:chgData name="Cajza Stålheim" userId="adfab067-5c80-4663-b07b-8d8f7325b683" providerId="ADAL" clId="{382D99A7-66A0-0B41-A5A7-C16926FB4753}" dt="2021-12-06T13:27:06.801" v="87" actId="20577"/>
          <ac:spMkLst>
            <pc:docMk/>
            <pc:sldMk cId="3625208512" sldId="261"/>
            <ac:spMk id="2" creationId="{F4A5174B-FC5C-7444-B01E-E4D3D3A9E23E}"/>
          </ac:spMkLst>
        </pc:spChg>
        <pc:spChg chg="del">
          <ac:chgData name="Cajza Stålheim" userId="adfab067-5c80-4663-b07b-8d8f7325b683" providerId="ADAL" clId="{382D99A7-66A0-0B41-A5A7-C16926FB4753}" dt="2021-12-06T13:27:28.744" v="97"/>
          <ac:spMkLst>
            <pc:docMk/>
            <pc:sldMk cId="3625208512" sldId="261"/>
            <ac:spMk id="3" creationId="{6CF8FFEA-2E9F-F147-BAD8-3EEA2B4FCAFC}"/>
          </ac:spMkLst>
        </pc:spChg>
        <pc:spChg chg="add mod">
          <ac:chgData name="Cajza Stålheim" userId="adfab067-5c80-4663-b07b-8d8f7325b683" providerId="ADAL" clId="{382D99A7-66A0-0B41-A5A7-C16926FB4753}" dt="2021-12-06T13:28:35.826" v="131" actId="20577"/>
          <ac:spMkLst>
            <pc:docMk/>
            <pc:sldMk cId="3625208512" sldId="261"/>
            <ac:spMk id="4" creationId="{F48AE391-1CF5-4D4E-99D6-AFBCD0A81798}"/>
          </ac:spMkLst>
        </pc:spChg>
      </pc:sldChg>
      <pc:sldChg chg="modSp new mod">
        <pc:chgData name="Cajza Stålheim" userId="adfab067-5c80-4663-b07b-8d8f7325b683" providerId="ADAL" clId="{382D99A7-66A0-0B41-A5A7-C16926FB4753}" dt="2021-12-06T13:32:09.429" v="302" actId="14100"/>
        <pc:sldMkLst>
          <pc:docMk/>
          <pc:sldMk cId="1781104059" sldId="264"/>
        </pc:sldMkLst>
        <pc:spChg chg="mod">
          <ac:chgData name="Cajza Stålheim" userId="adfab067-5c80-4663-b07b-8d8f7325b683" providerId="ADAL" clId="{382D99A7-66A0-0B41-A5A7-C16926FB4753}" dt="2021-12-06T13:29:28.253" v="145" actId="20577"/>
          <ac:spMkLst>
            <pc:docMk/>
            <pc:sldMk cId="1781104059" sldId="264"/>
            <ac:spMk id="2" creationId="{B4F388D5-CD34-9E40-9C11-F595C3DBB88F}"/>
          </ac:spMkLst>
        </pc:spChg>
        <pc:spChg chg="mod">
          <ac:chgData name="Cajza Stålheim" userId="adfab067-5c80-4663-b07b-8d8f7325b683" providerId="ADAL" clId="{382D99A7-66A0-0B41-A5A7-C16926FB4753}" dt="2021-12-06T13:32:09.429" v="302" actId="14100"/>
          <ac:spMkLst>
            <pc:docMk/>
            <pc:sldMk cId="1781104059" sldId="264"/>
            <ac:spMk id="3" creationId="{3E40BBF6-F4D3-6E46-8A06-F62FB6068D8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2021-12-06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2021-12-06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Tidsresan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Undersökande metod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Synliggöra varför och hur yrkesrollen har samt hur den kommer att förändras. 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1: Då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2: 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 3: 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Reflektera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kommer inte letas syndabockar!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finns inga rätt eller fel.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Delar sina tankar och erfarenheter. Var öppen och ärlig.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Metodledare: </a:t>
            </a:r>
            <a:r>
              <a:rPr lang="sv-SE" sz="1400" dirty="0"/>
              <a:t>Leder övningarna med ett öppet sinne.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496323" y="1003075"/>
            <a:ext cx="3393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Skapa en gemensam bild på yrkesrollen och hitta utmaningsområden att jobba vidare med. 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1: Då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6113"/>
            <a:ext cx="8123653" cy="3459341"/>
          </a:xfrm>
        </p:spPr>
        <p:txBody>
          <a:bodyPr/>
          <a:lstStyle/>
          <a:p>
            <a:pPr marL="0" indent="0">
              <a:buNone/>
            </a:pPr>
            <a:r>
              <a:rPr lang="sv-SE" b="1" i="1" dirty="0"/>
              <a:t>Hur såg det ut förr? </a:t>
            </a:r>
          </a:p>
          <a:p>
            <a:pPr lvl="1"/>
            <a:r>
              <a:rPr lang="en-US" dirty="0" err="1"/>
              <a:t>Yrkesrollen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en-US" dirty="0" err="1"/>
              <a:t>Arbetsuppgifter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sv-SE" dirty="0"/>
              <a:t>Hjälpmedel (mekaniska/tekniska/övriga resurser/kompetens)</a:t>
            </a:r>
          </a:p>
          <a:p>
            <a:pPr lvl="1"/>
            <a:r>
              <a:rPr lang="sv-SE" dirty="0"/>
              <a:t>Brukare/kunder </a:t>
            </a:r>
          </a:p>
          <a:p>
            <a:pPr lvl="1"/>
            <a:r>
              <a:rPr lang="en-US" dirty="0" err="1"/>
              <a:t>Samhället</a:t>
            </a:r>
            <a:r>
              <a:rPr lang="en-US" dirty="0"/>
              <a:t> </a:t>
            </a:r>
            <a:endParaRPr lang="sv-SE" dirty="0"/>
          </a:p>
          <a:p>
            <a:r>
              <a:rPr lang="sv-SE" b="1" dirty="0"/>
              <a:t>Varför såg det ut såhär?  </a:t>
            </a:r>
          </a:p>
          <a:p>
            <a:pPr marL="2520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2: Nu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480DCD5-B003-AA41-A0DB-F1574EE0D4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7138" y="1914525"/>
            <a:ext cx="8534400" cy="3240088"/>
          </a:xfrm>
        </p:spPr>
        <p:txBody>
          <a:bodyPr/>
          <a:lstStyle/>
          <a:p>
            <a:pPr marL="0" indent="0">
              <a:buNone/>
            </a:pPr>
            <a:r>
              <a:rPr lang="sv-SE" b="1" i="1" dirty="0"/>
              <a:t>Hur ser det ut nu? </a:t>
            </a:r>
          </a:p>
          <a:p>
            <a:pPr lvl="1"/>
            <a:r>
              <a:rPr lang="en-US" dirty="0" err="1"/>
              <a:t>Yrkesrollen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en-US" dirty="0" err="1"/>
              <a:t>Arbetsuppgifter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sv-SE" dirty="0"/>
              <a:t>Hjälpmedel (mekaniska/tekniska/övriga resurser/kompetens)</a:t>
            </a:r>
          </a:p>
          <a:p>
            <a:pPr lvl="1"/>
            <a:r>
              <a:rPr lang="sv-SE" dirty="0"/>
              <a:t>Brukare/kunder </a:t>
            </a:r>
          </a:p>
          <a:p>
            <a:pPr lvl="1"/>
            <a:r>
              <a:rPr lang="en-US" dirty="0" err="1"/>
              <a:t>Samhället</a:t>
            </a:r>
            <a:r>
              <a:rPr lang="en-US" dirty="0"/>
              <a:t> </a:t>
            </a:r>
            <a:endParaRPr lang="sv-SE" dirty="0"/>
          </a:p>
          <a:p>
            <a:r>
              <a:rPr lang="sv-SE" b="1" dirty="0"/>
              <a:t>Varför ser det ut såhär?  </a:t>
            </a:r>
          </a:p>
          <a:p>
            <a:pPr marL="2520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 3: Sen</a:t>
            </a: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F48AE391-1CF5-4D4E-99D6-AFBCD0A817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7138" y="1914525"/>
            <a:ext cx="7848600" cy="3240088"/>
          </a:xfrm>
        </p:spPr>
        <p:txBody>
          <a:bodyPr/>
          <a:lstStyle/>
          <a:p>
            <a:pPr marL="0" indent="0">
              <a:buNone/>
            </a:pPr>
            <a:r>
              <a:rPr lang="sv-SE" b="1" i="1" dirty="0"/>
              <a:t>Hur kommer det ut? </a:t>
            </a:r>
          </a:p>
          <a:p>
            <a:pPr lvl="1"/>
            <a:r>
              <a:rPr lang="en-US" dirty="0" err="1"/>
              <a:t>Yrkesrollen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en-US" dirty="0" err="1"/>
              <a:t>Arbetsuppgifter</a:t>
            </a:r>
            <a:r>
              <a:rPr lang="en-US" dirty="0"/>
              <a:t> </a:t>
            </a:r>
            <a:endParaRPr lang="sv-SE" dirty="0"/>
          </a:p>
          <a:p>
            <a:pPr lvl="1"/>
            <a:r>
              <a:rPr lang="sv-SE" dirty="0"/>
              <a:t>Hjälpmedel (mekaniska/tekniska/övriga resurser/kompetens)</a:t>
            </a:r>
          </a:p>
          <a:p>
            <a:pPr lvl="1"/>
            <a:r>
              <a:rPr lang="sv-SE" dirty="0"/>
              <a:t>Brukare/kunder </a:t>
            </a:r>
          </a:p>
          <a:p>
            <a:pPr lvl="1"/>
            <a:r>
              <a:rPr lang="en-US" dirty="0" err="1"/>
              <a:t>Samhället</a:t>
            </a:r>
            <a:r>
              <a:rPr lang="en-US" dirty="0"/>
              <a:t> </a:t>
            </a:r>
            <a:endParaRPr lang="sv-SE" dirty="0"/>
          </a:p>
          <a:p>
            <a:r>
              <a:rPr lang="sv-SE" b="1" dirty="0"/>
              <a:t>Varför kommer det se ut så?  </a:t>
            </a:r>
          </a:p>
          <a:p>
            <a:pPr marL="2520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5208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F388D5-CD34-9E40-9C11-F595C3DBB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Nästa steg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40BBF6-F4D3-6E46-8A06-F62FB6068D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9" y="2482850"/>
            <a:ext cx="7200000" cy="264473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Nu har ni identifierat några utmaningar </a:t>
            </a:r>
            <a:br>
              <a:rPr lang="sv-SE" dirty="0"/>
            </a:br>
            <a:r>
              <a:rPr lang="sv-SE" dirty="0"/>
              <a:t>och problematik. Nästa steg är att hitta </a:t>
            </a:r>
            <a:br>
              <a:rPr lang="sv-SE" dirty="0"/>
            </a:br>
            <a:r>
              <a:rPr lang="sv-SE" dirty="0"/>
              <a:t>ett utmaningsområde och gå på djupet </a:t>
            </a:r>
            <a:br>
              <a:rPr lang="sv-SE" dirty="0"/>
            </a:br>
            <a:r>
              <a:rPr lang="sv-SE" dirty="0"/>
              <a:t>och hitta rotorsaken. </a:t>
            </a:r>
          </a:p>
        </p:txBody>
      </p:sp>
    </p:spTree>
    <p:extLst>
      <p:ext uri="{BB962C8B-B14F-4D97-AF65-F5344CB8AC3E}">
        <p14:creationId xmlns:p14="http://schemas.microsoft.com/office/powerpoint/2010/main" val="178110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01E5381732DB4F929A481C5DAE024A" ma:contentTypeVersion="12" ma:contentTypeDescription="Create a new document." ma:contentTypeScope="" ma:versionID="476b6f4c17d0611e0fbac0daf88bacb7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bc030291f0a12f67f8c81aa05bf1aa3a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641686-D9BA-4F4D-B4A4-C8059CC993AB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f2f178b9-3f81-47a7-bff5-91ac61b688c0"/>
    <ds:schemaRef ds:uri="23e6ee55-ec2c-4220-b5f1-aaeb9aba1ed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50EA629-1A23-4325-AD92-22B0DE56EE92}"/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263</TotalTime>
  <Words>233</Words>
  <Application>Microsoft Macintosh PowerPoint</Application>
  <PresentationFormat>Bredbild</PresentationFormat>
  <Paragraphs>48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Experio WorkLab</vt:lpstr>
      <vt:lpstr>Experio WorkLab rosa</vt:lpstr>
      <vt:lpstr>Stor rubrik</vt:lpstr>
      <vt:lpstr>Tidsresan</vt:lpstr>
      <vt:lpstr>PowerPoint-presentation</vt:lpstr>
      <vt:lpstr>Övning 1: Då</vt:lpstr>
      <vt:lpstr>Övning 2: Nu</vt:lpstr>
      <vt:lpstr>Övning 3: Sen</vt:lpstr>
      <vt:lpstr>Nästa steg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6</cp:revision>
  <dcterms:created xsi:type="dcterms:W3CDTF">2021-11-29T11:20:48Z</dcterms:created>
  <dcterms:modified xsi:type="dcterms:W3CDTF">2021-12-06T13:32:11Z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