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comments/comment2.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sldIdLst>
    <p:sldId id="265" r:id="rId5"/>
    <p:sldId id="258" r:id="rId6"/>
    <p:sldId id="262" r:id="rId7"/>
    <p:sldId id="263" r:id="rId8"/>
    <p:sldId id="264" r:id="rId9"/>
    <p:sldId id="260" r:id="rId10"/>
    <p:sldId id="261" r:id="rId11"/>
  </p:sldIdLst>
  <p:sldSz cx="12192000" cy="6858000"/>
  <p:notesSz cx="6858000" cy="9144000"/>
  <p:defaultTextStyle>
    <a:defPPr>
      <a:defRPr lang="en-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rs Boström" initials="LB" lastIdx="5" clrIdx="0">
    <p:extLst>
      <p:ext uri="{19B8F6BF-5375-455C-9EA6-DF929625EA0E}">
        <p15:presenceInfo xmlns:p15="http://schemas.microsoft.com/office/powerpoint/2012/main" userId="S::lars.bostrom@regionvarmland.se::62997c5d-dcc6-4938-8cc1-7929d1ad1de5" providerId="AD"/>
      </p:ext>
    </p:extLst>
  </p:cmAuthor>
  <p:cmAuthor id="2" name="Cajza Stålheim" initials="CS" lastIdx="2" clrIdx="1">
    <p:extLst>
      <p:ext uri="{19B8F6BF-5375-455C-9EA6-DF929625EA0E}">
        <p15:presenceInfo xmlns:p15="http://schemas.microsoft.com/office/powerpoint/2012/main" userId="S::cajza.stalheim@regionvarmland.se::adfab067-5c80-4663-b07b-8d8f7325b68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9316EC-3EA7-6049-8795-26012516BEB9}" v="1" dt="2021-12-03T13:25:57.536"/>
    <p1510:client id="{2798B32A-914C-98A9-1BA7-8AC3EEB0DCC4}" v="1" dt="2021-12-03T13:25:31.450"/>
    <p1510:client id="{2F0C39CF-5495-8A4B-B557-10B27DF0BB82}" v="2" dt="2021-12-03T12:49:30.789"/>
    <p1510:client id="{4AB065E2-AFC2-97D5-4AA1-16264B82CAFD}" v="4" dt="2021-12-06T09:58:16.6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779"/>
    <p:restoredTop sz="85442"/>
  </p:normalViewPr>
  <p:slideViewPr>
    <p:cSldViewPr snapToGrid="0" snapToObjects="1">
      <p:cViewPr varScale="1">
        <p:scale>
          <a:sx n="108" d="100"/>
          <a:sy n="108" d="100"/>
        </p:scale>
        <p:origin x="576"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jza Stålheim" userId="adfab067-5c80-4663-b07b-8d8f7325b683" providerId="ADAL" clId="{2F0C39CF-5495-8A4B-B557-10B27DF0BB82}"/>
    <pc:docChg chg="custSel modSld">
      <pc:chgData name="Cajza Stålheim" userId="adfab067-5c80-4663-b07b-8d8f7325b683" providerId="ADAL" clId="{2F0C39CF-5495-8A4B-B557-10B27DF0BB82}" dt="2021-12-03T12:49:30.788" v="2"/>
      <pc:docMkLst>
        <pc:docMk/>
      </pc:docMkLst>
      <pc:sldChg chg="addCm modCm">
        <pc:chgData name="Cajza Stålheim" userId="adfab067-5c80-4663-b07b-8d8f7325b683" providerId="ADAL" clId="{2F0C39CF-5495-8A4B-B557-10B27DF0BB82}" dt="2021-12-03T12:49:30.788" v="2"/>
        <pc:sldMkLst>
          <pc:docMk/>
          <pc:sldMk cId="1742203287" sldId="265"/>
        </pc:sldMkLst>
      </pc:sldChg>
    </pc:docChg>
  </pc:docChgLst>
  <pc:docChgLst>
    <pc:chgData name="Lars Boström" userId="62997c5d-dcc6-4938-8cc1-7929d1ad1de5" providerId="ADAL" clId="{EB57BBA7-51E7-A742-BEC8-8807E16AF4E1}"/>
    <pc:docChg chg="custSel addSld modSld sldOrd">
      <pc:chgData name="Lars Boström" userId="62997c5d-dcc6-4938-8cc1-7929d1ad1de5" providerId="ADAL" clId="{EB57BBA7-51E7-A742-BEC8-8807E16AF4E1}" dt="2021-10-06T18:13:52.205" v="16" actId="20578"/>
      <pc:docMkLst>
        <pc:docMk/>
      </pc:docMkLst>
      <pc:sldChg chg="addSp delSp modSp mod">
        <pc:chgData name="Lars Boström" userId="62997c5d-dcc6-4938-8cc1-7929d1ad1de5" providerId="ADAL" clId="{EB57BBA7-51E7-A742-BEC8-8807E16AF4E1}" dt="2021-10-04T13:14:24.945" v="2"/>
        <pc:sldMkLst>
          <pc:docMk/>
          <pc:sldMk cId="2168050371" sldId="260"/>
        </pc:sldMkLst>
        <pc:spChg chg="add del mod">
          <ac:chgData name="Lars Boström" userId="62997c5d-dcc6-4938-8cc1-7929d1ad1de5" providerId="ADAL" clId="{EB57BBA7-51E7-A742-BEC8-8807E16AF4E1}" dt="2021-10-04T13:14:24.945" v="2"/>
          <ac:spMkLst>
            <pc:docMk/>
            <pc:sldMk cId="2168050371" sldId="260"/>
            <ac:spMk id="2" creationId="{76D1F56A-AB64-AC40-91A8-785F5E72B953}"/>
          </ac:spMkLst>
        </pc:spChg>
      </pc:sldChg>
      <pc:sldChg chg="addSp delSp modSp add mod ord">
        <pc:chgData name="Lars Boström" userId="62997c5d-dcc6-4938-8cc1-7929d1ad1de5" providerId="ADAL" clId="{EB57BBA7-51E7-A742-BEC8-8807E16AF4E1}" dt="2021-10-06T18:13:52.205" v="16" actId="20578"/>
        <pc:sldMkLst>
          <pc:docMk/>
          <pc:sldMk cId="1742203287" sldId="265"/>
        </pc:sldMkLst>
        <pc:spChg chg="add del mod">
          <ac:chgData name="Lars Boström" userId="62997c5d-dcc6-4938-8cc1-7929d1ad1de5" providerId="ADAL" clId="{EB57BBA7-51E7-A742-BEC8-8807E16AF4E1}" dt="2021-10-04T13:14:52.417" v="15" actId="478"/>
          <ac:spMkLst>
            <pc:docMk/>
            <pc:sldMk cId="1742203287" sldId="265"/>
            <ac:spMk id="2" creationId="{FDFDE17E-1116-A842-BFC5-771C7B140AED}"/>
          </ac:spMkLst>
        </pc:spChg>
        <pc:spChg chg="del">
          <ac:chgData name="Lars Boström" userId="62997c5d-dcc6-4938-8cc1-7929d1ad1de5" providerId="ADAL" clId="{EB57BBA7-51E7-A742-BEC8-8807E16AF4E1}" dt="2021-10-04T13:14:42.694" v="10" actId="478"/>
          <ac:spMkLst>
            <pc:docMk/>
            <pc:sldMk cId="1742203287" sldId="265"/>
            <ac:spMk id="24" creationId="{BCAD5547-0E5B-494F-ABF8-109ACC276637}"/>
          </ac:spMkLst>
        </pc:spChg>
        <pc:spChg chg="del mod">
          <ac:chgData name="Lars Boström" userId="62997c5d-dcc6-4938-8cc1-7929d1ad1de5" providerId="ADAL" clId="{EB57BBA7-51E7-A742-BEC8-8807E16AF4E1}" dt="2021-10-04T13:14:43.794" v="12" actId="478"/>
          <ac:spMkLst>
            <pc:docMk/>
            <pc:sldMk cId="1742203287" sldId="265"/>
            <ac:spMk id="27" creationId="{0320EE5C-C08D-6445-A817-D69408FB40ED}"/>
          </ac:spMkLst>
        </pc:spChg>
        <pc:spChg chg="del">
          <ac:chgData name="Lars Boström" userId="62997c5d-dcc6-4938-8cc1-7929d1ad1de5" providerId="ADAL" clId="{EB57BBA7-51E7-A742-BEC8-8807E16AF4E1}" dt="2021-10-04T13:14:38.733" v="5" actId="478"/>
          <ac:spMkLst>
            <pc:docMk/>
            <pc:sldMk cId="1742203287" sldId="265"/>
            <ac:spMk id="28" creationId="{1E524CDD-84EF-2349-8888-1A8AAE8835D8}"/>
          </ac:spMkLst>
        </pc:spChg>
        <pc:spChg chg="del">
          <ac:chgData name="Lars Boström" userId="62997c5d-dcc6-4938-8cc1-7929d1ad1de5" providerId="ADAL" clId="{EB57BBA7-51E7-A742-BEC8-8807E16AF4E1}" dt="2021-10-04T13:14:37.950" v="4" actId="478"/>
          <ac:spMkLst>
            <pc:docMk/>
            <pc:sldMk cId="1742203287" sldId="265"/>
            <ac:spMk id="29" creationId="{327503DB-D339-3E42-9BD6-0D3E83038834}"/>
          </ac:spMkLst>
        </pc:spChg>
        <pc:spChg chg="del mod">
          <ac:chgData name="Lars Boström" userId="62997c5d-dcc6-4938-8cc1-7929d1ad1de5" providerId="ADAL" clId="{EB57BBA7-51E7-A742-BEC8-8807E16AF4E1}" dt="2021-10-04T13:14:41.964" v="9" actId="478"/>
          <ac:spMkLst>
            <pc:docMk/>
            <pc:sldMk cId="1742203287" sldId="265"/>
            <ac:spMk id="30" creationId="{45BBCA91-6E07-9542-9296-A0A8C08B7941}"/>
          </ac:spMkLst>
        </pc:spChg>
        <pc:spChg chg="del mod">
          <ac:chgData name="Lars Boström" userId="62997c5d-dcc6-4938-8cc1-7929d1ad1de5" providerId="ADAL" clId="{EB57BBA7-51E7-A742-BEC8-8807E16AF4E1}" dt="2021-10-04T13:14:40.758" v="8" actId="478"/>
          <ac:spMkLst>
            <pc:docMk/>
            <pc:sldMk cId="1742203287" sldId="265"/>
            <ac:spMk id="31" creationId="{0D541C8E-AAF0-FE40-A8EC-88BA5A31C272}"/>
          </ac:spMkLst>
        </pc:spChg>
        <pc:picChg chg="mod">
          <ac:chgData name="Lars Boström" userId="62997c5d-dcc6-4938-8cc1-7929d1ad1de5" providerId="ADAL" clId="{EB57BBA7-51E7-A742-BEC8-8807E16AF4E1}" dt="2021-10-04T13:14:47.112" v="13" actId="1076"/>
          <ac:picMkLst>
            <pc:docMk/>
            <pc:sldMk cId="1742203287" sldId="265"/>
            <ac:picMk id="15" creationId="{6CB9434A-7405-234E-8B55-A946939D70C2}"/>
          </ac:picMkLst>
        </pc:picChg>
      </pc:sldChg>
    </pc:docChg>
  </pc:docChgLst>
  <pc:docChgLst>
    <pc:chgData name="Lars Boström" userId="62997c5d-dcc6-4938-8cc1-7929d1ad1de5" providerId="ADAL" clId="{36C84E03-7CF0-5C4A-A428-4F4BD95AB7F1}"/>
    <pc:docChg chg="undo custSel addSld delSld modSld">
      <pc:chgData name="Lars Boström" userId="62997c5d-dcc6-4938-8cc1-7929d1ad1de5" providerId="ADAL" clId="{36C84E03-7CF0-5C4A-A428-4F4BD95AB7F1}" dt="2021-05-24T07:44:58.926" v="604" actId="1076"/>
      <pc:docMkLst>
        <pc:docMk/>
      </pc:docMkLst>
      <pc:sldChg chg="addSp delSp modSp mod">
        <pc:chgData name="Lars Boström" userId="62997c5d-dcc6-4938-8cc1-7929d1ad1de5" providerId="ADAL" clId="{36C84E03-7CF0-5C4A-A428-4F4BD95AB7F1}" dt="2021-05-18T11:51:46.592" v="432" actId="1076"/>
        <pc:sldMkLst>
          <pc:docMk/>
          <pc:sldMk cId="1440322363" sldId="258"/>
        </pc:sldMkLst>
        <pc:spChg chg="add del mod">
          <ac:chgData name="Lars Boström" userId="62997c5d-dcc6-4938-8cc1-7929d1ad1de5" providerId="ADAL" clId="{36C84E03-7CF0-5C4A-A428-4F4BD95AB7F1}" dt="2021-05-07T08:32:01.016" v="2"/>
          <ac:spMkLst>
            <pc:docMk/>
            <pc:sldMk cId="1440322363" sldId="258"/>
            <ac:spMk id="2" creationId="{5494F294-91BE-5F4F-AC3D-9966E5CD6118}"/>
          </ac:spMkLst>
        </pc:spChg>
        <pc:spChg chg="mod">
          <ac:chgData name="Lars Boström" userId="62997c5d-dcc6-4938-8cc1-7929d1ad1de5" providerId="ADAL" clId="{36C84E03-7CF0-5C4A-A428-4F4BD95AB7F1}" dt="2021-05-18T11:37:18.709" v="85" actId="1076"/>
          <ac:spMkLst>
            <pc:docMk/>
            <pc:sldMk cId="1440322363" sldId="258"/>
            <ac:spMk id="6" creationId="{B6E89CED-4798-FF49-83D4-7716E3415E6F}"/>
          </ac:spMkLst>
        </pc:spChg>
        <pc:spChg chg="add mod">
          <ac:chgData name="Lars Boström" userId="62997c5d-dcc6-4938-8cc1-7929d1ad1de5" providerId="ADAL" clId="{36C84E03-7CF0-5C4A-A428-4F4BD95AB7F1}" dt="2021-05-18T11:37:49.333" v="112" actId="1076"/>
          <ac:spMkLst>
            <pc:docMk/>
            <pc:sldMk cId="1440322363" sldId="258"/>
            <ac:spMk id="10" creationId="{F499EAEC-A819-4A48-85FA-8FD765119A1B}"/>
          </ac:spMkLst>
        </pc:spChg>
        <pc:spChg chg="add mod">
          <ac:chgData name="Lars Boström" userId="62997c5d-dcc6-4938-8cc1-7929d1ad1de5" providerId="ADAL" clId="{36C84E03-7CF0-5C4A-A428-4F4BD95AB7F1}" dt="2021-05-18T11:46:31.947" v="313" actId="14100"/>
          <ac:spMkLst>
            <pc:docMk/>
            <pc:sldMk cId="1440322363" sldId="258"/>
            <ac:spMk id="12" creationId="{05794C90-1012-6D4D-AF8B-6CC506C7E55F}"/>
          </ac:spMkLst>
        </pc:spChg>
        <pc:spChg chg="add mod">
          <ac:chgData name="Lars Boström" userId="62997c5d-dcc6-4938-8cc1-7929d1ad1de5" providerId="ADAL" clId="{36C84E03-7CF0-5C4A-A428-4F4BD95AB7F1}" dt="2021-05-18T11:38:40.802" v="187" actId="1076"/>
          <ac:spMkLst>
            <pc:docMk/>
            <pc:sldMk cId="1440322363" sldId="258"/>
            <ac:spMk id="14" creationId="{F641C335-0620-2942-8764-443BDDE65E0E}"/>
          </ac:spMkLst>
        </pc:spChg>
        <pc:spChg chg="add mod">
          <ac:chgData name="Lars Boström" userId="62997c5d-dcc6-4938-8cc1-7929d1ad1de5" providerId="ADAL" clId="{36C84E03-7CF0-5C4A-A428-4F4BD95AB7F1}" dt="2021-05-18T11:37:15.618" v="84" actId="1076"/>
          <ac:spMkLst>
            <pc:docMk/>
            <pc:sldMk cId="1440322363" sldId="258"/>
            <ac:spMk id="16" creationId="{DF5B66FB-D381-F346-8FF3-38037935586E}"/>
          </ac:spMkLst>
        </pc:spChg>
        <pc:spChg chg="add mod">
          <ac:chgData name="Lars Boström" userId="62997c5d-dcc6-4938-8cc1-7929d1ad1de5" providerId="ADAL" clId="{36C84E03-7CF0-5C4A-A428-4F4BD95AB7F1}" dt="2021-05-18T11:37:23.189" v="86" actId="1076"/>
          <ac:spMkLst>
            <pc:docMk/>
            <pc:sldMk cId="1440322363" sldId="258"/>
            <ac:spMk id="18" creationId="{18CCA8C5-0FE5-C04A-9CC0-58348EDDDC7C}"/>
          </ac:spMkLst>
        </pc:spChg>
        <pc:spChg chg="add mod">
          <ac:chgData name="Lars Boström" userId="62997c5d-dcc6-4938-8cc1-7929d1ad1de5" providerId="ADAL" clId="{36C84E03-7CF0-5C4A-A428-4F4BD95AB7F1}" dt="2021-05-18T11:47:58.988" v="387" actId="20577"/>
          <ac:spMkLst>
            <pc:docMk/>
            <pc:sldMk cId="1440322363" sldId="258"/>
            <ac:spMk id="19" creationId="{5830B721-B57E-ED43-8B56-1F47BE203301}"/>
          </ac:spMkLst>
        </pc:spChg>
        <pc:spChg chg="add mod">
          <ac:chgData name="Lars Boström" userId="62997c5d-dcc6-4938-8cc1-7929d1ad1de5" providerId="ADAL" clId="{36C84E03-7CF0-5C4A-A428-4F4BD95AB7F1}" dt="2021-05-18T11:47:03.232" v="364" actId="20577"/>
          <ac:spMkLst>
            <pc:docMk/>
            <pc:sldMk cId="1440322363" sldId="258"/>
            <ac:spMk id="20" creationId="{944F0CD2-35E5-B444-9024-B7F793933FDF}"/>
          </ac:spMkLst>
        </pc:spChg>
        <pc:spChg chg="add mod">
          <ac:chgData name="Lars Boström" userId="62997c5d-dcc6-4938-8cc1-7929d1ad1de5" providerId="ADAL" clId="{36C84E03-7CF0-5C4A-A428-4F4BD95AB7F1}" dt="2021-05-18T11:45:27.919" v="297" actId="1076"/>
          <ac:spMkLst>
            <pc:docMk/>
            <pc:sldMk cId="1440322363" sldId="258"/>
            <ac:spMk id="21" creationId="{036C547F-5E4C-0543-91D6-9287BC256CDE}"/>
          </ac:spMkLst>
        </pc:spChg>
        <pc:spChg chg="add mod">
          <ac:chgData name="Lars Boström" userId="62997c5d-dcc6-4938-8cc1-7929d1ad1de5" providerId="ADAL" clId="{36C84E03-7CF0-5C4A-A428-4F4BD95AB7F1}" dt="2021-05-18T11:45:11.929" v="280" actId="5793"/>
          <ac:spMkLst>
            <pc:docMk/>
            <pc:sldMk cId="1440322363" sldId="258"/>
            <ac:spMk id="22" creationId="{2791240B-E326-034B-AE6F-36DB4D11DE28}"/>
          </ac:spMkLst>
        </pc:spChg>
        <pc:spChg chg="add mod">
          <ac:chgData name="Lars Boström" userId="62997c5d-dcc6-4938-8cc1-7929d1ad1de5" providerId="ADAL" clId="{36C84E03-7CF0-5C4A-A428-4F4BD95AB7F1}" dt="2021-05-18T11:41:54.808" v="242" actId="1076"/>
          <ac:spMkLst>
            <pc:docMk/>
            <pc:sldMk cId="1440322363" sldId="258"/>
            <ac:spMk id="23" creationId="{E5B35AD6-C683-5C43-87BE-FF112B093152}"/>
          </ac:spMkLst>
        </pc:spChg>
        <pc:spChg chg="add mod">
          <ac:chgData name="Lars Boström" userId="62997c5d-dcc6-4938-8cc1-7929d1ad1de5" providerId="ADAL" clId="{36C84E03-7CF0-5C4A-A428-4F4BD95AB7F1}" dt="2021-05-18T11:48:46.503" v="396" actId="1076"/>
          <ac:spMkLst>
            <pc:docMk/>
            <pc:sldMk cId="1440322363" sldId="258"/>
            <ac:spMk id="24" creationId="{BCAD5547-0E5B-494F-ABF8-109ACC276637}"/>
          </ac:spMkLst>
        </pc:spChg>
        <pc:spChg chg="add mod">
          <ac:chgData name="Lars Boström" userId="62997c5d-dcc6-4938-8cc1-7929d1ad1de5" providerId="ADAL" clId="{36C84E03-7CF0-5C4A-A428-4F4BD95AB7F1}" dt="2021-05-18T11:48:43.576" v="391"/>
          <ac:spMkLst>
            <pc:docMk/>
            <pc:sldMk cId="1440322363" sldId="258"/>
            <ac:spMk id="25" creationId="{01EE500F-13E3-AA48-9BDA-85170CF90D61}"/>
          </ac:spMkLst>
        </pc:spChg>
        <pc:spChg chg="add mod">
          <ac:chgData name="Lars Boström" userId="62997c5d-dcc6-4938-8cc1-7929d1ad1de5" providerId="ADAL" clId="{36C84E03-7CF0-5C4A-A428-4F4BD95AB7F1}" dt="2021-05-18T11:48:43.726" v="392"/>
          <ac:spMkLst>
            <pc:docMk/>
            <pc:sldMk cId="1440322363" sldId="258"/>
            <ac:spMk id="26" creationId="{F6C1FDFB-1E15-F74C-AE3C-8B1B1743A14F}"/>
          </ac:spMkLst>
        </pc:spChg>
        <pc:spChg chg="add mod">
          <ac:chgData name="Lars Boström" userId="62997c5d-dcc6-4938-8cc1-7929d1ad1de5" providerId="ADAL" clId="{36C84E03-7CF0-5C4A-A428-4F4BD95AB7F1}" dt="2021-05-18T11:48:43.902" v="393"/>
          <ac:spMkLst>
            <pc:docMk/>
            <pc:sldMk cId="1440322363" sldId="258"/>
            <ac:spMk id="27" creationId="{0320EE5C-C08D-6445-A817-D69408FB40ED}"/>
          </ac:spMkLst>
        </pc:spChg>
        <pc:spChg chg="add mod">
          <ac:chgData name="Lars Boström" userId="62997c5d-dcc6-4938-8cc1-7929d1ad1de5" providerId="ADAL" clId="{36C84E03-7CF0-5C4A-A428-4F4BD95AB7F1}" dt="2021-05-18T11:51:46.592" v="432" actId="1076"/>
          <ac:spMkLst>
            <pc:docMk/>
            <pc:sldMk cId="1440322363" sldId="258"/>
            <ac:spMk id="28" creationId="{1E524CDD-84EF-2349-8888-1A8AAE8835D8}"/>
          </ac:spMkLst>
        </pc:spChg>
        <pc:spChg chg="add mod">
          <ac:chgData name="Lars Boström" userId="62997c5d-dcc6-4938-8cc1-7929d1ad1de5" providerId="ADAL" clId="{36C84E03-7CF0-5C4A-A428-4F4BD95AB7F1}" dt="2021-05-18T11:51:15.431" v="409" actId="1076"/>
          <ac:spMkLst>
            <pc:docMk/>
            <pc:sldMk cId="1440322363" sldId="258"/>
            <ac:spMk id="29" creationId="{327503DB-D339-3E42-9BD6-0D3E83038834}"/>
          </ac:spMkLst>
        </pc:spChg>
        <pc:spChg chg="add mod">
          <ac:chgData name="Lars Boström" userId="62997c5d-dcc6-4938-8cc1-7929d1ad1de5" providerId="ADAL" clId="{36C84E03-7CF0-5C4A-A428-4F4BD95AB7F1}" dt="2021-05-18T11:51:30.248" v="431" actId="14100"/>
          <ac:spMkLst>
            <pc:docMk/>
            <pc:sldMk cId="1440322363" sldId="258"/>
            <ac:spMk id="30" creationId="{45BBCA91-6E07-9542-9296-A0A8C08B7941}"/>
          </ac:spMkLst>
        </pc:spChg>
        <pc:picChg chg="mod">
          <ac:chgData name="Lars Boström" userId="62997c5d-dcc6-4938-8cc1-7929d1ad1de5" providerId="ADAL" clId="{36C84E03-7CF0-5C4A-A428-4F4BD95AB7F1}" dt="2021-05-18T11:39:27.762" v="191" actId="166"/>
          <ac:picMkLst>
            <pc:docMk/>
            <pc:sldMk cId="1440322363" sldId="258"/>
            <ac:picMk id="9" creationId="{0692D09E-A1DC-9D4F-93A9-19E5CE230E0D}"/>
          </ac:picMkLst>
        </pc:picChg>
        <pc:picChg chg="mod">
          <ac:chgData name="Lars Boström" userId="62997c5d-dcc6-4938-8cc1-7929d1ad1de5" providerId="ADAL" clId="{36C84E03-7CF0-5C4A-A428-4F4BD95AB7F1}" dt="2021-05-18T11:39:06.496" v="190" actId="1076"/>
          <ac:picMkLst>
            <pc:docMk/>
            <pc:sldMk cId="1440322363" sldId="258"/>
            <ac:picMk id="11" creationId="{39489786-2C5F-8741-9831-FFEC8F3FFEFB}"/>
          </ac:picMkLst>
        </pc:picChg>
        <pc:picChg chg="mod">
          <ac:chgData name="Lars Boström" userId="62997c5d-dcc6-4938-8cc1-7929d1ad1de5" providerId="ADAL" clId="{36C84E03-7CF0-5C4A-A428-4F4BD95AB7F1}" dt="2021-05-18T11:39:27.762" v="191" actId="166"/>
          <ac:picMkLst>
            <pc:docMk/>
            <pc:sldMk cId="1440322363" sldId="258"/>
            <ac:picMk id="13" creationId="{C2F4D393-DB93-274C-BD00-BB099DD52BD9}"/>
          </ac:picMkLst>
        </pc:picChg>
        <pc:picChg chg="mod">
          <ac:chgData name="Lars Boström" userId="62997c5d-dcc6-4938-8cc1-7929d1ad1de5" providerId="ADAL" clId="{36C84E03-7CF0-5C4A-A428-4F4BD95AB7F1}" dt="2021-05-18T11:39:27.762" v="191" actId="166"/>
          <ac:picMkLst>
            <pc:docMk/>
            <pc:sldMk cId="1440322363" sldId="258"/>
            <ac:picMk id="15" creationId="{6CB9434A-7405-234E-8B55-A946939D70C2}"/>
          </ac:picMkLst>
        </pc:picChg>
        <pc:picChg chg="mod">
          <ac:chgData name="Lars Boström" userId="62997c5d-dcc6-4938-8cc1-7929d1ad1de5" providerId="ADAL" clId="{36C84E03-7CF0-5C4A-A428-4F4BD95AB7F1}" dt="2021-05-18T11:39:40.471" v="192" actId="1076"/>
          <ac:picMkLst>
            <pc:docMk/>
            <pc:sldMk cId="1440322363" sldId="258"/>
            <ac:picMk id="17" creationId="{97D34450-9FB0-8446-AB4C-8D2FA830D9AB}"/>
          </ac:picMkLst>
        </pc:picChg>
      </pc:sldChg>
      <pc:sldChg chg="add del setBg">
        <pc:chgData name="Lars Boström" userId="62997c5d-dcc6-4938-8cc1-7929d1ad1de5" providerId="ADAL" clId="{36C84E03-7CF0-5C4A-A428-4F4BD95AB7F1}" dt="2021-05-18T12:54:19.952" v="592" actId="2696"/>
        <pc:sldMkLst>
          <pc:docMk/>
          <pc:sldMk cId="3496760524" sldId="259"/>
        </pc:sldMkLst>
      </pc:sldChg>
      <pc:sldChg chg="addSp delSp modSp add mod">
        <pc:chgData name="Lars Boström" userId="62997c5d-dcc6-4938-8cc1-7929d1ad1de5" providerId="ADAL" clId="{36C84E03-7CF0-5C4A-A428-4F4BD95AB7F1}" dt="2021-05-18T11:55:02.458" v="591" actId="14100"/>
        <pc:sldMkLst>
          <pc:docMk/>
          <pc:sldMk cId="2168050371" sldId="260"/>
        </pc:sldMkLst>
        <pc:spChg chg="del">
          <ac:chgData name="Lars Boström" userId="62997c5d-dcc6-4938-8cc1-7929d1ad1de5" providerId="ADAL" clId="{36C84E03-7CF0-5C4A-A428-4F4BD95AB7F1}" dt="2021-05-18T11:52:28.984" v="435" actId="478"/>
          <ac:spMkLst>
            <pc:docMk/>
            <pc:sldMk cId="2168050371" sldId="260"/>
            <ac:spMk id="6" creationId="{B6E89CED-4798-FF49-83D4-7716E3415E6F}"/>
          </ac:spMkLst>
        </pc:spChg>
        <pc:spChg chg="del">
          <ac:chgData name="Lars Boström" userId="62997c5d-dcc6-4938-8cc1-7929d1ad1de5" providerId="ADAL" clId="{36C84E03-7CF0-5C4A-A428-4F4BD95AB7F1}" dt="2021-05-18T11:52:28.984" v="435" actId="478"/>
          <ac:spMkLst>
            <pc:docMk/>
            <pc:sldMk cId="2168050371" sldId="260"/>
            <ac:spMk id="10" creationId="{F499EAEC-A819-4A48-85FA-8FD765119A1B}"/>
          </ac:spMkLst>
        </pc:spChg>
        <pc:spChg chg="del">
          <ac:chgData name="Lars Boström" userId="62997c5d-dcc6-4938-8cc1-7929d1ad1de5" providerId="ADAL" clId="{36C84E03-7CF0-5C4A-A428-4F4BD95AB7F1}" dt="2021-05-18T11:52:37.438" v="439" actId="478"/>
          <ac:spMkLst>
            <pc:docMk/>
            <pc:sldMk cId="2168050371" sldId="260"/>
            <ac:spMk id="12" creationId="{05794C90-1012-6D4D-AF8B-6CC506C7E55F}"/>
          </ac:spMkLst>
        </pc:spChg>
        <pc:spChg chg="del mod">
          <ac:chgData name="Lars Boström" userId="62997c5d-dcc6-4938-8cc1-7929d1ad1de5" providerId="ADAL" clId="{36C84E03-7CF0-5C4A-A428-4F4BD95AB7F1}" dt="2021-05-18T11:52:33.150" v="437" actId="478"/>
          <ac:spMkLst>
            <pc:docMk/>
            <pc:sldMk cId="2168050371" sldId="260"/>
            <ac:spMk id="14" creationId="{F641C335-0620-2942-8764-443BDDE65E0E}"/>
          </ac:spMkLst>
        </pc:spChg>
        <pc:spChg chg="del">
          <ac:chgData name="Lars Boström" userId="62997c5d-dcc6-4938-8cc1-7929d1ad1de5" providerId="ADAL" clId="{36C84E03-7CF0-5C4A-A428-4F4BD95AB7F1}" dt="2021-05-18T11:52:28.984" v="435" actId="478"/>
          <ac:spMkLst>
            <pc:docMk/>
            <pc:sldMk cId="2168050371" sldId="260"/>
            <ac:spMk id="16" creationId="{DF5B66FB-D381-F346-8FF3-38037935586E}"/>
          </ac:spMkLst>
        </pc:spChg>
        <pc:spChg chg="del">
          <ac:chgData name="Lars Boström" userId="62997c5d-dcc6-4938-8cc1-7929d1ad1de5" providerId="ADAL" clId="{36C84E03-7CF0-5C4A-A428-4F4BD95AB7F1}" dt="2021-05-18T11:52:28.984" v="435" actId="478"/>
          <ac:spMkLst>
            <pc:docMk/>
            <pc:sldMk cId="2168050371" sldId="260"/>
            <ac:spMk id="18" creationId="{18CCA8C5-0FE5-C04A-9CC0-58348EDDDC7C}"/>
          </ac:spMkLst>
        </pc:spChg>
        <pc:spChg chg="del">
          <ac:chgData name="Lars Boström" userId="62997c5d-dcc6-4938-8cc1-7929d1ad1de5" providerId="ADAL" clId="{36C84E03-7CF0-5C4A-A428-4F4BD95AB7F1}" dt="2021-05-18T11:52:28.984" v="435" actId="478"/>
          <ac:spMkLst>
            <pc:docMk/>
            <pc:sldMk cId="2168050371" sldId="260"/>
            <ac:spMk id="19" creationId="{5830B721-B57E-ED43-8B56-1F47BE203301}"/>
          </ac:spMkLst>
        </pc:spChg>
        <pc:spChg chg="del">
          <ac:chgData name="Lars Boström" userId="62997c5d-dcc6-4938-8cc1-7929d1ad1de5" providerId="ADAL" clId="{36C84E03-7CF0-5C4A-A428-4F4BD95AB7F1}" dt="2021-05-18T11:52:28.984" v="435" actId="478"/>
          <ac:spMkLst>
            <pc:docMk/>
            <pc:sldMk cId="2168050371" sldId="260"/>
            <ac:spMk id="20" creationId="{944F0CD2-35E5-B444-9024-B7F793933FDF}"/>
          </ac:spMkLst>
        </pc:spChg>
        <pc:spChg chg="del">
          <ac:chgData name="Lars Boström" userId="62997c5d-dcc6-4938-8cc1-7929d1ad1de5" providerId="ADAL" clId="{36C84E03-7CF0-5C4A-A428-4F4BD95AB7F1}" dt="2021-05-18T11:52:28.984" v="435" actId="478"/>
          <ac:spMkLst>
            <pc:docMk/>
            <pc:sldMk cId="2168050371" sldId="260"/>
            <ac:spMk id="21" creationId="{036C547F-5E4C-0543-91D6-9287BC256CDE}"/>
          </ac:spMkLst>
        </pc:spChg>
        <pc:spChg chg="del">
          <ac:chgData name="Lars Boström" userId="62997c5d-dcc6-4938-8cc1-7929d1ad1de5" providerId="ADAL" clId="{36C84E03-7CF0-5C4A-A428-4F4BD95AB7F1}" dt="2021-05-18T11:52:28.984" v="435" actId="478"/>
          <ac:spMkLst>
            <pc:docMk/>
            <pc:sldMk cId="2168050371" sldId="260"/>
            <ac:spMk id="22" creationId="{2791240B-E326-034B-AE6F-36DB4D11DE28}"/>
          </ac:spMkLst>
        </pc:spChg>
        <pc:spChg chg="del">
          <ac:chgData name="Lars Boström" userId="62997c5d-dcc6-4938-8cc1-7929d1ad1de5" providerId="ADAL" clId="{36C84E03-7CF0-5C4A-A428-4F4BD95AB7F1}" dt="2021-05-18T11:52:28.984" v="435" actId="478"/>
          <ac:spMkLst>
            <pc:docMk/>
            <pc:sldMk cId="2168050371" sldId="260"/>
            <ac:spMk id="23" creationId="{E5B35AD6-C683-5C43-87BE-FF112B093152}"/>
          </ac:spMkLst>
        </pc:spChg>
        <pc:spChg chg="mod">
          <ac:chgData name="Lars Boström" userId="62997c5d-dcc6-4938-8cc1-7929d1ad1de5" providerId="ADAL" clId="{36C84E03-7CF0-5C4A-A428-4F4BD95AB7F1}" dt="2021-05-18T11:53:43.109" v="493" actId="1076"/>
          <ac:spMkLst>
            <pc:docMk/>
            <pc:sldMk cId="2168050371" sldId="260"/>
            <ac:spMk id="24" creationId="{BCAD5547-0E5B-494F-ABF8-109ACC276637}"/>
          </ac:spMkLst>
        </pc:spChg>
        <pc:spChg chg="del">
          <ac:chgData name="Lars Boström" userId="62997c5d-dcc6-4938-8cc1-7929d1ad1de5" providerId="ADAL" clId="{36C84E03-7CF0-5C4A-A428-4F4BD95AB7F1}" dt="2021-05-18T11:52:28.984" v="435" actId="478"/>
          <ac:spMkLst>
            <pc:docMk/>
            <pc:sldMk cId="2168050371" sldId="260"/>
            <ac:spMk id="25" creationId="{01EE500F-13E3-AA48-9BDA-85170CF90D61}"/>
          </ac:spMkLst>
        </pc:spChg>
        <pc:spChg chg="del">
          <ac:chgData name="Lars Boström" userId="62997c5d-dcc6-4938-8cc1-7929d1ad1de5" providerId="ADAL" clId="{36C84E03-7CF0-5C4A-A428-4F4BD95AB7F1}" dt="2021-05-18T11:52:28.984" v="435" actId="478"/>
          <ac:spMkLst>
            <pc:docMk/>
            <pc:sldMk cId="2168050371" sldId="260"/>
            <ac:spMk id="26" creationId="{F6C1FDFB-1E15-F74C-AE3C-8B1B1743A14F}"/>
          </ac:spMkLst>
        </pc:spChg>
        <pc:spChg chg="mod">
          <ac:chgData name="Lars Boström" userId="62997c5d-dcc6-4938-8cc1-7929d1ad1de5" providerId="ADAL" clId="{36C84E03-7CF0-5C4A-A428-4F4BD95AB7F1}" dt="2021-05-18T11:54:27.282" v="565" actId="20577"/>
          <ac:spMkLst>
            <pc:docMk/>
            <pc:sldMk cId="2168050371" sldId="260"/>
            <ac:spMk id="27" creationId="{0320EE5C-C08D-6445-A817-D69408FB40ED}"/>
          </ac:spMkLst>
        </pc:spChg>
        <pc:spChg chg="mod">
          <ac:chgData name="Lars Boström" userId="62997c5d-dcc6-4938-8cc1-7929d1ad1de5" providerId="ADAL" clId="{36C84E03-7CF0-5C4A-A428-4F4BD95AB7F1}" dt="2021-05-18T11:54:49.635" v="575" actId="20577"/>
          <ac:spMkLst>
            <pc:docMk/>
            <pc:sldMk cId="2168050371" sldId="260"/>
            <ac:spMk id="28" creationId="{1E524CDD-84EF-2349-8888-1A8AAE8835D8}"/>
          </ac:spMkLst>
        </pc:spChg>
        <pc:spChg chg="mod">
          <ac:chgData name="Lars Boström" userId="62997c5d-dcc6-4938-8cc1-7929d1ad1de5" providerId="ADAL" clId="{36C84E03-7CF0-5C4A-A428-4F4BD95AB7F1}" dt="2021-05-18T11:52:59.144" v="456" actId="1076"/>
          <ac:spMkLst>
            <pc:docMk/>
            <pc:sldMk cId="2168050371" sldId="260"/>
            <ac:spMk id="29" creationId="{327503DB-D339-3E42-9BD6-0D3E83038834}"/>
          </ac:spMkLst>
        </pc:spChg>
        <pc:spChg chg="mod">
          <ac:chgData name="Lars Boström" userId="62997c5d-dcc6-4938-8cc1-7929d1ad1de5" providerId="ADAL" clId="{36C84E03-7CF0-5C4A-A428-4F4BD95AB7F1}" dt="2021-05-18T11:52:55.461" v="455" actId="20577"/>
          <ac:spMkLst>
            <pc:docMk/>
            <pc:sldMk cId="2168050371" sldId="260"/>
            <ac:spMk id="30" creationId="{45BBCA91-6E07-9542-9296-A0A8C08B7941}"/>
          </ac:spMkLst>
        </pc:spChg>
        <pc:spChg chg="add mod">
          <ac:chgData name="Lars Boström" userId="62997c5d-dcc6-4938-8cc1-7929d1ad1de5" providerId="ADAL" clId="{36C84E03-7CF0-5C4A-A428-4F4BD95AB7F1}" dt="2021-05-18T11:55:02.458" v="591" actId="14100"/>
          <ac:spMkLst>
            <pc:docMk/>
            <pc:sldMk cId="2168050371" sldId="260"/>
            <ac:spMk id="31" creationId="{0D541C8E-AAF0-FE40-A8EC-88BA5A31C272}"/>
          </ac:spMkLst>
        </pc:spChg>
        <pc:picChg chg="del">
          <ac:chgData name="Lars Boström" userId="62997c5d-dcc6-4938-8cc1-7929d1ad1de5" providerId="ADAL" clId="{36C84E03-7CF0-5C4A-A428-4F4BD95AB7F1}" dt="2021-05-18T11:52:34.996" v="438" actId="478"/>
          <ac:picMkLst>
            <pc:docMk/>
            <pc:sldMk cId="2168050371" sldId="260"/>
            <ac:picMk id="11" creationId="{39489786-2C5F-8741-9831-FFEC8F3FFEFB}"/>
          </ac:picMkLst>
        </pc:picChg>
        <pc:picChg chg="del">
          <ac:chgData name="Lars Boström" userId="62997c5d-dcc6-4938-8cc1-7929d1ad1de5" providerId="ADAL" clId="{36C84E03-7CF0-5C4A-A428-4F4BD95AB7F1}" dt="2021-05-18T11:52:28.984" v="435" actId="478"/>
          <ac:picMkLst>
            <pc:docMk/>
            <pc:sldMk cId="2168050371" sldId="260"/>
            <ac:picMk id="17" creationId="{97D34450-9FB0-8446-AB4C-8D2FA830D9AB}"/>
          </ac:picMkLst>
        </pc:picChg>
      </pc:sldChg>
      <pc:sldChg chg="addSp delSp modSp add mod">
        <pc:chgData name="Lars Boström" userId="62997c5d-dcc6-4938-8cc1-7929d1ad1de5" providerId="ADAL" clId="{36C84E03-7CF0-5C4A-A428-4F4BD95AB7F1}" dt="2021-05-24T07:44:58.926" v="604" actId="1076"/>
        <pc:sldMkLst>
          <pc:docMk/>
          <pc:sldMk cId="2393757170" sldId="261"/>
        </pc:sldMkLst>
        <pc:spChg chg="del">
          <ac:chgData name="Lars Boström" userId="62997c5d-dcc6-4938-8cc1-7929d1ad1de5" providerId="ADAL" clId="{36C84E03-7CF0-5C4A-A428-4F4BD95AB7F1}" dt="2021-05-24T07:44:26.820" v="596" actId="478"/>
          <ac:spMkLst>
            <pc:docMk/>
            <pc:sldMk cId="2393757170" sldId="261"/>
            <ac:spMk id="24" creationId="{BCAD5547-0E5B-494F-ABF8-109ACC276637}"/>
          </ac:spMkLst>
        </pc:spChg>
        <pc:spChg chg="del">
          <ac:chgData name="Lars Boström" userId="62997c5d-dcc6-4938-8cc1-7929d1ad1de5" providerId="ADAL" clId="{36C84E03-7CF0-5C4A-A428-4F4BD95AB7F1}" dt="2021-05-24T07:44:32.373" v="601" actId="478"/>
          <ac:spMkLst>
            <pc:docMk/>
            <pc:sldMk cId="2393757170" sldId="261"/>
            <ac:spMk id="27" creationId="{0320EE5C-C08D-6445-A817-D69408FB40ED}"/>
          </ac:spMkLst>
        </pc:spChg>
        <pc:spChg chg="del">
          <ac:chgData name="Lars Boström" userId="62997c5d-dcc6-4938-8cc1-7929d1ad1de5" providerId="ADAL" clId="{36C84E03-7CF0-5C4A-A428-4F4BD95AB7F1}" dt="2021-05-24T07:44:29.756" v="599" actId="478"/>
          <ac:spMkLst>
            <pc:docMk/>
            <pc:sldMk cId="2393757170" sldId="261"/>
            <ac:spMk id="28" creationId="{1E524CDD-84EF-2349-8888-1A8AAE8835D8}"/>
          </ac:spMkLst>
        </pc:spChg>
        <pc:spChg chg="del">
          <ac:chgData name="Lars Boström" userId="62997c5d-dcc6-4938-8cc1-7929d1ad1de5" providerId="ADAL" clId="{36C84E03-7CF0-5C4A-A428-4F4BD95AB7F1}" dt="2021-05-24T07:44:28.920" v="598" actId="478"/>
          <ac:spMkLst>
            <pc:docMk/>
            <pc:sldMk cId="2393757170" sldId="261"/>
            <ac:spMk id="29" creationId="{327503DB-D339-3E42-9BD6-0D3E83038834}"/>
          </ac:spMkLst>
        </pc:spChg>
        <pc:spChg chg="del">
          <ac:chgData name="Lars Boström" userId="62997c5d-dcc6-4938-8cc1-7929d1ad1de5" providerId="ADAL" clId="{36C84E03-7CF0-5C4A-A428-4F4BD95AB7F1}" dt="2021-05-24T07:44:27.815" v="597" actId="478"/>
          <ac:spMkLst>
            <pc:docMk/>
            <pc:sldMk cId="2393757170" sldId="261"/>
            <ac:spMk id="30" creationId="{45BBCA91-6E07-9542-9296-A0A8C08B7941}"/>
          </ac:spMkLst>
        </pc:spChg>
        <pc:spChg chg="del">
          <ac:chgData name="Lars Boström" userId="62997c5d-dcc6-4938-8cc1-7929d1ad1de5" providerId="ADAL" clId="{36C84E03-7CF0-5C4A-A428-4F4BD95AB7F1}" dt="2021-05-24T07:44:30.721" v="600" actId="478"/>
          <ac:spMkLst>
            <pc:docMk/>
            <pc:sldMk cId="2393757170" sldId="261"/>
            <ac:spMk id="31" creationId="{0D541C8E-AAF0-FE40-A8EC-88BA5A31C272}"/>
          </ac:spMkLst>
        </pc:spChg>
        <pc:picChg chg="add mod">
          <ac:chgData name="Lars Boström" userId="62997c5d-dcc6-4938-8cc1-7929d1ad1de5" providerId="ADAL" clId="{36C84E03-7CF0-5C4A-A428-4F4BD95AB7F1}" dt="2021-05-24T07:44:58.926" v="604" actId="1076"/>
          <ac:picMkLst>
            <pc:docMk/>
            <pc:sldMk cId="2393757170" sldId="261"/>
            <ac:picMk id="12" creationId="{FE9AB7BD-08F2-8A48-BB5C-2369EB0023C7}"/>
          </ac:picMkLst>
        </pc:picChg>
      </pc:sldChg>
      <pc:sldChg chg="add del setBg">
        <pc:chgData name="Lars Boström" userId="62997c5d-dcc6-4938-8cc1-7929d1ad1de5" providerId="ADAL" clId="{36C84E03-7CF0-5C4A-A428-4F4BD95AB7F1}" dt="2021-05-24T07:41:10.298" v="594"/>
        <pc:sldMkLst>
          <pc:docMk/>
          <pc:sldMk cId="3213827897" sldId="261"/>
        </pc:sldMkLst>
      </pc:sldChg>
    </pc:docChg>
  </pc:docChgLst>
  <pc:docChgLst>
    <pc:chgData name="Lars Boström" userId="62997c5d-dcc6-4938-8cc1-7929d1ad1de5" providerId="ADAL" clId="{BBBF9A49-66CC-B040-B7AF-A47A305C6F94}"/>
    <pc:docChg chg="undo custSel addSld modSld">
      <pc:chgData name="Lars Boström" userId="62997c5d-dcc6-4938-8cc1-7929d1ad1de5" providerId="ADAL" clId="{BBBF9A49-66CC-B040-B7AF-A47A305C6F94}" dt="2021-06-10T10:10:07.331" v="3393" actId="207"/>
      <pc:docMkLst>
        <pc:docMk/>
      </pc:docMkLst>
      <pc:sldChg chg="addSp delSp modSp mod">
        <pc:chgData name="Lars Boström" userId="62997c5d-dcc6-4938-8cc1-7929d1ad1de5" providerId="ADAL" clId="{BBBF9A49-66CC-B040-B7AF-A47A305C6F94}" dt="2021-06-08T08:34:16.093" v="1159" actId="1076"/>
        <pc:sldMkLst>
          <pc:docMk/>
          <pc:sldMk cId="1440322363" sldId="258"/>
        </pc:sldMkLst>
        <pc:spChg chg="add mod">
          <ac:chgData name="Lars Boström" userId="62997c5d-dcc6-4938-8cc1-7929d1ad1de5" providerId="ADAL" clId="{BBBF9A49-66CC-B040-B7AF-A47A305C6F94}" dt="2021-06-08T07:51:49.401" v="498" actId="1076"/>
          <ac:spMkLst>
            <pc:docMk/>
            <pc:sldMk cId="1440322363" sldId="258"/>
            <ac:spMk id="2" creationId="{461D3159-D284-0448-90E0-4F8A84343A07}"/>
          </ac:spMkLst>
        </pc:spChg>
        <pc:spChg chg="add">
          <ac:chgData name="Lars Boström" userId="62997c5d-dcc6-4938-8cc1-7929d1ad1de5" providerId="ADAL" clId="{BBBF9A49-66CC-B040-B7AF-A47A305C6F94}" dt="2021-06-08T07:49:55.252" v="455" actId="11529"/>
          <ac:spMkLst>
            <pc:docMk/>
            <pc:sldMk cId="1440322363" sldId="258"/>
            <ac:spMk id="3" creationId="{E36A7E22-EF1F-944C-A6C1-A4EF26C66C07}"/>
          </ac:spMkLst>
        </pc:spChg>
        <pc:spChg chg="add mod">
          <ac:chgData name="Lars Boström" userId="62997c5d-dcc6-4938-8cc1-7929d1ad1de5" providerId="ADAL" clId="{BBBF9A49-66CC-B040-B7AF-A47A305C6F94}" dt="2021-06-08T07:56:03.656" v="641" actId="1076"/>
          <ac:spMkLst>
            <pc:docMk/>
            <pc:sldMk cId="1440322363" sldId="258"/>
            <ac:spMk id="4" creationId="{623B19B2-AD01-A544-8776-E87E1B11BD7F}"/>
          </ac:spMkLst>
        </pc:spChg>
        <pc:spChg chg="add del mod">
          <ac:chgData name="Lars Boström" userId="62997c5d-dcc6-4938-8cc1-7929d1ad1de5" providerId="ADAL" clId="{BBBF9A49-66CC-B040-B7AF-A47A305C6F94}" dt="2021-06-08T08:21:05.807" v="961"/>
          <ac:spMkLst>
            <pc:docMk/>
            <pc:sldMk cId="1440322363" sldId="258"/>
            <ac:spMk id="5" creationId="{C0A8BCE4-490E-BC48-8DF9-6C55E6340038}"/>
          </ac:spMkLst>
        </pc:spChg>
        <pc:spChg chg="mod">
          <ac:chgData name="Lars Boström" userId="62997c5d-dcc6-4938-8cc1-7929d1ad1de5" providerId="ADAL" clId="{BBBF9A49-66CC-B040-B7AF-A47A305C6F94}" dt="2021-06-08T07:05:10.286" v="2" actId="1076"/>
          <ac:spMkLst>
            <pc:docMk/>
            <pc:sldMk cId="1440322363" sldId="258"/>
            <ac:spMk id="16" creationId="{DF5B66FB-D381-F346-8FF3-38037935586E}"/>
          </ac:spMkLst>
        </pc:spChg>
        <pc:spChg chg="mod">
          <ac:chgData name="Lars Boström" userId="62997c5d-dcc6-4938-8cc1-7929d1ad1de5" providerId="ADAL" clId="{BBBF9A49-66CC-B040-B7AF-A47A305C6F94}" dt="2021-06-08T07:47:49.175" v="449" actId="1076"/>
          <ac:spMkLst>
            <pc:docMk/>
            <pc:sldMk cId="1440322363" sldId="258"/>
            <ac:spMk id="18" creationId="{18CCA8C5-0FE5-C04A-9CC0-58348EDDDC7C}"/>
          </ac:spMkLst>
        </pc:spChg>
        <pc:spChg chg="mod">
          <ac:chgData name="Lars Boström" userId="62997c5d-dcc6-4938-8cc1-7929d1ad1de5" providerId="ADAL" clId="{BBBF9A49-66CC-B040-B7AF-A47A305C6F94}" dt="2021-06-08T07:39:52.712" v="30" actId="20577"/>
          <ac:spMkLst>
            <pc:docMk/>
            <pc:sldMk cId="1440322363" sldId="258"/>
            <ac:spMk id="19" creationId="{5830B721-B57E-ED43-8B56-1F47BE203301}"/>
          </ac:spMkLst>
        </pc:spChg>
        <pc:spChg chg="mod">
          <ac:chgData name="Lars Boström" userId="62997c5d-dcc6-4938-8cc1-7929d1ad1de5" providerId="ADAL" clId="{BBBF9A49-66CC-B040-B7AF-A47A305C6F94}" dt="2021-06-08T07:37:13.145" v="12" actId="1076"/>
          <ac:spMkLst>
            <pc:docMk/>
            <pc:sldMk cId="1440322363" sldId="258"/>
            <ac:spMk id="22" creationId="{2791240B-E326-034B-AE6F-36DB4D11DE28}"/>
          </ac:spMkLst>
        </pc:spChg>
        <pc:spChg chg="mod">
          <ac:chgData name="Lars Boström" userId="62997c5d-dcc6-4938-8cc1-7929d1ad1de5" providerId="ADAL" clId="{BBBF9A49-66CC-B040-B7AF-A47A305C6F94}" dt="2021-06-08T07:37:10.489" v="11" actId="1076"/>
          <ac:spMkLst>
            <pc:docMk/>
            <pc:sldMk cId="1440322363" sldId="258"/>
            <ac:spMk id="23" creationId="{E5B35AD6-C683-5C43-87BE-FF112B093152}"/>
          </ac:spMkLst>
        </pc:spChg>
        <pc:spChg chg="mod">
          <ac:chgData name="Lars Boström" userId="62997c5d-dcc6-4938-8cc1-7929d1ad1de5" providerId="ADAL" clId="{BBBF9A49-66CC-B040-B7AF-A47A305C6F94}" dt="2021-06-08T07:43:52.035" v="276" actId="1076"/>
          <ac:spMkLst>
            <pc:docMk/>
            <pc:sldMk cId="1440322363" sldId="258"/>
            <ac:spMk id="24" creationId="{BCAD5547-0E5B-494F-ABF8-109ACC276637}"/>
          </ac:spMkLst>
        </pc:spChg>
        <pc:spChg chg="mod">
          <ac:chgData name="Lars Boström" userId="62997c5d-dcc6-4938-8cc1-7929d1ad1de5" providerId="ADAL" clId="{BBBF9A49-66CC-B040-B7AF-A47A305C6F94}" dt="2021-06-08T07:46:57.357" v="448" actId="14100"/>
          <ac:spMkLst>
            <pc:docMk/>
            <pc:sldMk cId="1440322363" sldId="258"/>
            <ac:spMk id="25" creationId="{01EE500F-13E3-AA48-9BDA-85170CF90D61}"/>
          </ac:spMkLst>
        </pc:spChg>
        <pc:spChg chg="mod">
          <ac:chgData name="Lars Boström" userId="62997c5d-dcc6-4938-8cc1-7929d1ad1de5" providerId="ADAL" clId="{BBBF9A49-66CC-B040-B7AF-A47A305C6F94}" dt="2021-06-08T07:44:59.267" v="361" actId="1076"/>
          <ac:spMkLst>
            <pc:docMk/>
            <pc:sldMk cId="1440322363" sldId="258"/>
            <ac:spMk id="26" creationId="{F6C1FDFB-1E15-F74C-AE3C-8B1B1743A14F}"/>
          </ac:spMkLst>
        </pc:spChg>
        <pc:spChg chg="mod">
          <ac:chgData name="Lars Boström" userId="62997c5d-dcc6-4938-8cc1-7929d1ad1de5" providerId="ADAL" clId="{BBBF9A49-66CC-B040-B7AF-A47A305C6F94}" dt="2021-06-08T07:44:05.853" v="279" actId="20577"/>
          <ac:spMkLst>
            <pc:docMk/>
            <pc:sldMk cId="1440322363" sldId="258"/>
            <ac:spMk id="27" creationId="{0320EE5C-C08D-6445-A817-D69408FB40ED}"/>
          </ac:spMkLst>
        </pc:spChg>
        <pc:spChg chg="mod">
          <ac:chgData name="Lars Boström" userId="62997c5d-dcc6-4938-8cc1-7929d1ad1de5" providerId="ADAL" clId="{BBBF9A49-66CC-B040-B7AF-A47A305C6F94}" dt="2021-06-08T07:43:54.719" v="277" actId="1076"/>
          <ac:spMkLst>
            <pc:docMk/>
            <pc:sldMk cId="1440322363" sldId="258"/>
            <ac:spMk id="28" creationId="{1E524CDD-84EF-2349-8888-1A8AAE8835D8}"/>
          </ac:spMkLst>
        </pc:spChg>
        <pc:spChg chg="del mod">
          <ac:chgData name="Lars Boström" userId="62997c5d-dcc6-4938-8cc1-7929d1ad1de5" providerId="ADAL" clId="{BBBF9A49-66CC-B040-B7AF-A47A305C6F94}" dt="2021-06-08T07:05:44.879" v="9" actId="478"/>
          <ac:spMkLst>
            <pc:docMk/>
            <pc:sldMk cId="1440322363" sldId="258"/>
            <ac:spMk id="29" creationId="{327503DB-D339-3E42-9BD6-0D3E83038834}"/>
          </ac:spMkLst>
        </pc:spChg>
        <pc:spChg chg="del">
          <ac:chgData name="Lars Boström" userId="62997c5d-dcc6-4938-8cc1-7929d1ad1de5" providerId="ADAL" clId="{BBBF9A49-66CC-B040-B7AF-A47A305C6F94}" dt="2021-06-08T07:05:57.797" v="10" actId="478"/>
          <ac:spMkLst>
            <pc:docMk/>
            <pc:sldMk cId="1440322363" sldId="258"/>
            <ac:spMk id="30" creationId="{45BBCA91-6E07-9542-9296-A0A8C08B7941}"/>
          </ac:spMkLst>
        </pc:spChg>
        <pc:spChg chg="add mod">
          <ac:chgData name="Lars Boström" userId="62997c5d-dcc6-4938-8cc1-7929d1ad1de5" providerId="ADAL" clId="{BBBF9A49-66CC-B040-B7AF-A47A305C6F94}" dt="2021-06-08T07:54:25.975" v="574" actId="404"/>
          <ac:spMkLst>
            <pc:docMk/>
            <pc:sldMk cId="1440322363" sldId="258"/>
            <ac:spMk id="31" creationId="{CDC2429B-8C40-3A40-BF43-FB2EA02ACF82}"/>
          </ac:spMkLst>
        </pc:spChg>
        <pc:spChg chg="add mod">
          <ac:chgData name="Lars Boström" userId="62997c5d-dcc6-4938-8cc1-7929d1ad1de5" providerId="ADAL" clId="{BBBF9A49-66CC-B040-B7AF-A47A305C6F94}" dt="2021-06-08T08:25:25.674" v="1040" actId="1076"/>
          <ac:spMkLst>
            <pc:docMk/>
            <pc:sldMk cId="1440322363" sldId="258"/>
            <ac:spMk id="32" creationId="{F5DA355C-2DA0-3542-B04E-E258506BA5A9}"/>
          </ac:spMkLst>
        </pc:spChg>
        <pc:spChg chg="add mod">
          <ac:chgData name="Lars Boström" userId="62997c5d-dcc6-4938-8cc1-7929d1ad1de5" providerId="ADAL" clId="{BBBF9A49-66CC-B040-B7AF-A47A305C6F94}" dt="2021-06-08T08:25:32.703" v="1042" actId="1076"/>
          <ac:spMkLst>
            <pc:docMk/>
            <pc:sldMk cId="1440322363" sldId="258"/>
            <ac:spMk id="33" creationId="{D69E6447-8478-7543-8499-1C265C26E87C}"/>
          </ac:spMkLst>
        </pc:spChg>
        <pc:spChg chg="add mod">
          <ac:chgData name="Lars Boström" userId="62997c5d-dcc6-4938-8cc1-7929d1ad1de5" providerId="ADAL" clId="{BBBF9A49-66CC-B040-B7AF-A47A305C6F94}" dt="2021-06-08T08:16:07.644" v="776" actId="1076"/>
          <ac:spMkLst>
            <pc:docMk/>
            <pc:sldMk cId="1440322363" sldId="258"/>
            <ac:spMk id="34" creationId="{BAB0741D-6FD9-6248-96E1-F1549A4FBC24}"/>
          </ac:spMkLst>
        </pc:spChg>
        <pc:spChg chg="add mod">
          <ac:chgData name="Lars Boström" userId="62997c5d-dcc6-4938-8cc1-7929d1ad1de5" providerId="ADAL" clId="{BBBF9A49-66CC-B040-B7AF-A47A305C6F94}" dt="2021-06-08T07:58:17.198" v="733" actId="14100"/>
          <ac:spMkLst>
            <pc:docMk/>
            <pc:sldMk cId="1440322363" sldId="258"/>
            <ac:spMk id="35" creationId="{ED94BA31-32A7-D044-8718-DAC4E45D5E96}"/>
          </ac:spMkLst>
        </pc:spChg>
        <pc:spChg chg="add mod">
          <ac:chgData name="Lars Boström" userId="62997c5d-dcc6-4938-8cc1-7929d1ad1de5" providerId="ADAL" clId="{BBBF9A49-66CC-B040-B7AF-A47A305C6F94}" dt="2021-06-08T08:25:28.079" v="1041" actId="1076"/>
          <ac:spMkLst>
            <pc:docMk/>
            <pc:sldMk cId="1440322363" sldId="258"/>
            <ac:spMk id="36" creationId="{0F0203BE-C1C3-A344-9D19-7F1777E7A3C0}"/>
          </ac:spMkLst>
        </pc:spChg>
        <pc:spChg chg="add mod">
          <ac:chgData name="Lars Boström" userId="62997c5d-dcc6-4938-8cc1-7929d1ad1de5" providerId="ADAL" clId="{BBBF9A49-66CC-B040-B7AF-A47A305C6F94}" dt="2021-06-08T08:19:26.684" v="903" actId="1076"/>
          <ac:spMkLst>
            <pc:docMk/>
            <pc:sldMk cId="1440322363" sldId="258"/>
            <ac:spMk id="37" creationId="{2EAB9030-18E8-414E-83BF-2515F2E0514C}"/>
          </ac:spMkLst>
        </pc:spChg>
        <pc:spChg chg="add mod">
          <ac:chgData name="Lars Boström" userId="62997c5d-dcc6-4938-8cc1-7929d1ad1de5" providerId="ADAL" clId="{BBBF9A49-66CC-B040-B7AF-A47A305C6F94}" dt="2021-06-08T08:25:35.527" v="1043" actId="1076"/>
          <ac:spMkLst>
            <pc:docMk/>
            <pc:sldMk cId="1440322363" sldId="258"/>
            <ac:spMk id="38" creationId="{ACC1830A-97D2-934A-8BA8-31611FCF9B72}"/>
          </ac:spMkLst>
        </pc:spChg>
        <pc:spChg chg="add mod">
          <ac:chgData name="Lars Boström" userId="62997c5d-dcc6-4938-8cc1-7929d1ad1de5" providerId="ADAL" clId="{BBBF9A49-66CC-B040-B7AF-A47A305C6F94}" dt="2021-06-08T08:25:38.137" v="1044" actId="1076"/>
          <ac:spMkLst>
            <pc:docMk/>
            <pc:sldMk cId="1440322363" sldId="258"/>
            <ac:spMk id="39" creationId="{E27407ED-CA0E-F54D-BB0E-E92F8B02DADB}"/>
          </ac:spMkLst>
        </pc:spChg>
        <pc:spChg chg="add mod">
          <ac:chgData name="Lars Boström" userId="62997c5d-dcc6-4938-8cc1-7929d1ad1de5" providerId="ADAL" clId="{BBBF9A49-66CC-B040-B7AF-A47A305C6F94}" dt="2021-06-08T08:26:25.740" v="1071" actId="20577"/>
          <ac:spMkLst>
            <pc:docMk/>
            <pc:sldMk cId="1440322363" sldId="258"/>
            <ac:spMk id="40" creationId="{4A71F9AD-DAF2-2147-B1BF-D966867047CD}"/>
          </ac:spMkLst>
        </pc:spChg>
        <pc:spChg chg="add mod">
          <ac:chgData name="Lars Boström" userId="62997c5d-dcc6-4938-8cc1-7929d1ad1de5" providerId="ADAL" clId="{BBBF9A49-66CC-B040-B7AF-A47A305C6F94}" dt="2021-06-08T08:28:08.650" v="1114" actId="20577"/>
          <ac:spMkLst>
            <pc:docMk/>
            <pc:sldMk cId="1440322363" sldId="258"/>
            <ac:spMk id="41" creationId="{DBB1FC24-266F-9A4A-85F6-EB6F18590833}"/>
          </ac:spMkLst>
        </pc:spChg>
        <pc:spChg chg="add mod">
          <ac:chgData name="Lars Boström" userId="62997c5d-dcc6-4938-8cc1-7929d1ad1de5" providerId="ADAL" clId="{BBBF9A49-66CC-B040-B7AF-A47A305C6F94}" dt="2021-06-08T08:31:25.824" v="1136" actId="1076"/>
          <ac:spMkLst>
            <pc:docMk/>
            <pc:sldMk cId="1440322363" sldId="258"/>
            <ac:spMk id="42" creationId="{CF62A5A5-F3B1-584C-9BBC-DA412E8CF763}"/>
          </ac:spMkLst>
        </pc:spChg>
        <pc:spChg chg="add mod">
          <ac:chgData name="Lars Boström" userId="62997c5d-dcc6-4938-8cc1-7929d1ad1de5" providerId="ADAL" clId="{BBBF9A49-66CC-B040-B7AF-A47A305C6F94}" dt="2021-06-08T08:34:16.093" v="1159" actId="1076"/>
          <ac:spMkLst>
            <pc:docMk/>
            <pc:sldMk cId="1440322363" sldId="258"/>
            <ac:spMk id="43" creationId="{23D625D3-5F64-E34A-A971-8A060794D682}"/>
          </ac:spMkLst>
        </pc:spChg>
      </pc:sldChg>
      <pc:sldChg chg="addSp modSp new mod modNotesTx">
        <pc:chgData name="Lars Boström" userId="62997c5d-dcc6-4938-8cc1-7929d1ad1de5" providerId="ADAL" clId="{BBBF9A49-66CC-B040-B7AF-A47A305C6F94}" dt="2021-06-10T10:09:49.963" v="3390" actId="207"/>
        <pc:sldMkLst>
          <pc:docMk/>
          <pc:sldMk cId="1803988059" sldId="262"/>
        </pc:sldMkLst>
        <pc:spChg chg="mod">
          <ac:chgData name="Lars Boström" userId="62997c5d-dcc6-4938-8cc1-7929d1ad1de5" providerId="ADAL" clId="{BBBF9A49-66CC-B040-B7AF-A47A305C6F94}" dt="2021-06-10T10:09:49.963" v="3390" actId="207"/>
          <ac:spMkLst>
            <pc:docMk/>
            <pc:sldMk cId="1803988059" sldId="262"/>
            <ac:spMk id="2" creationId="{74CAC26A-4C03-1148-AEE0-5FFAC3E5C008}"/>
          </ac:spMkLst>
        </pc:spChg>
        <pc:spChg chg="mod">
          <ac:chgData name="Lars Boström" userId="62997c5d-dcc6-4938-8cc1-7929d1ad1de5" providerId="ADAL" clId="{BBBF9A49-66CC-B040-B7AF-A47A305C6F94}" dt="2021-06-10T10:09:34.393" v="3385" actId="27636"/>
          <ac:spMkLst>
            <pc:docMk/>
            <pc:sldMk cId="1803988059" sldId="262"/>
            <ac:spMk id="3" creationId="{06683CF8-7E77-BD4D-90CA-A151DCDF154E}"/>
          </ac:spMkLst>
        </pc:spChg>
        <pc:picChg chg="add mod">
          <ac:chgData name="Lars Boström" userId="62997c5d-dcc6-4938-8cc1-7929d1ad1de5" providerId="ADAL" clId="{BBBF9A49-66CC-B040-B7AF-A47A305C6F94}" dt="2021-06-10T10:09:08.149" v="3383" actId="1076"/>
          <ac:picMkLst>
            <pc:docMk/>
            <pc:sldMk cId="1803988059" sldId="262"/>
            <ac:picMk id="5" creationId="{28FF10E1-B4F9-7B46-825B-EE91DFC26966}"/>
          </ac:picMkLst>
        </pc:picChg>
      </pc:sldChg>
      <pc:sldChg chg="addSp modSp new mod">
        <pc:chgData name="Lars Boström" userId="62997c5d-dcc6-4938-8cc1-7929d1ad1de5" providerId="ADAL" clId="{BBBF9A49-66CC-B040-B7AF-A47A305C6F94}" dt="2021-06-10T10:09:59.536" v="3392" actId="113"/>
        <pc:sldMkLst>
          <pc:docMk/>
          <pc:sldMk cId="1929873476" sldId="263"/>
        </pc:sldMkLst>
        <pc:spChg chg="mod">
          <ac:chgData name="Lars Boström" userId="62997c5d-dcc6-4938-8cc1-7929d1ad1de5" providerId="ADAL" clId="{BBBF9A49-66CC-B040-B7AF-A47A305C6F94}" dt="2021-06-10T10:09:59.536" v="3392" actId="113"/>
          <ac:spMkLst>
            <pc:docMk/>
            <pc:sldMk cId="1929873476" sldId="263"/>
            <ac:spMk id="2" creationId="{605A6620-8712-A847-85CF-81937EC54FF8}"/>
          </ac:spMkLst>
        </pc:spChg>
        <pc:spChg chg="mod">
          <ac:chgData name="Lars Boström" userId="62997c5d-dcc6-4938-8cc1-7929d1ad1de5" providerId="ADAL" clId="{BBBF9A49-66CC-B040-B7AF-A47A305C6F94}" dt="2021-06-10T09:55:42.091" v="2683" actId="27636"/>
          <ac:spMkLst>
            <pc:docMk/>
            <pc:sldMk cId="1929873476" sldId="263"/>
            <ac:spMk id="3" creationId="{62F81B96-E402-AB4B-8CCF-F6355B7E0C8B}"/>
          </ac:spMkLst>
        </pc:spChg>
        <pc:picChg chg="add mod">
          <ac:chgData name="Lars Boström" userId="62997c5d-dcc6-4938-8cc1-7929d1ad1de5" providerId="ADAL" clId="{BBBF9A49-66CC-B040-B7AF-A47A305C6F94}" dt="2021-06-10T09:59:58.437" v="2700" actId="207"/>
          <ac:picMkLst>
            <pc:docMk/>
            <pc:sldMk cId="1929873476" sldId="263"/>
            <ac:picMk id="5" creationId="{3B5681E2-606D-8F42-8316-E68A1E215B0A}"/>
          </ac:picMkLst>
        </pc:picChg>
        <pc:picChg chg="add mod">
          <ac:chgData name="Lars Boström" userId="62997c5d-dcc6-4938-8cc1-7929d1ad1de5" providerId="ADAL" clId="{BBBF9A49-66CC-B040-B7AF-A47A305C6F94}" dt="2021-06-10T09:59:58.437" v="2700" actId="207"/>
          <ac:picMkLst>
            <pc:docMk/>
            <pc:sldMk cId="1929873476" sldId="263"/>
            <ac:picMk id="7" creationId="{F93B985C-EA77-E346-BD93-B5C48E486C9F}"/>
          </ac:picMkLst>
        </pc:picChg>
        <pc:picChg chg="add mod">
          <ac:chgData name="Lars Boström" userId="62997c5d-dcc6-4938-8cc1-7929d1ad1de5" providerId="ADAL" clId="{BBBF9A49-66CC-B040-B7AF-A47A305C6F94}" dt="2021-06-10T09:59:58.437" v="2700" actId="207"/>
          <ac:picMkLst>
            <pc:docMk/>
            <pc:sldMk cId="1929873476" sldId="263"/>
            <ac:picMk id="8" creationId="{8B7A4376-1F93-7143-A70D-160B972043CC}"/>
          </ac:picMkLst>
        </pc:picChg>
      </pc:sldChg>
      <pc:sldChg chg="addSp modSp new mod">
        <pc:chgData name="Lars Boström" userId="62997c5d-dcc6-4938-8cc1-7929d1ad1de5" providerId="ADAL" clId="{BBBF9A49-66CC-B040-B7AF-A47A305C6F94}" dt="2021-06-10T10:10:07.331" v="3393" actId="207"/>
        <pc:sldMkLst>
          <pc:docMk/>
          <pc:sldMk cId="3143596615" sldId="264"/>
        </pc:sldMkLst>
        <pc:spChg chg="mod">
          <ac:chgData name="Lars Boström" userId="62997c5d-dcc6-4938-8cc1-7929d1ad1de5" providerId="ADAL" clId="{BBBF9A49-66CC-B040-B7AF-A47A305C6F94}" dt="2021-06-10T10:10:07.331" v="3393" actId="207"/>
          <ac:spMkLst>
            <pc:docMk/>
            <pc:sldMk cId="3143596615" sldId="264"/>
            <ac:spMk id="2" creationId="{B07AC258-BBE1-CE43-A77F-74D3FA027EAE}"/>
          </ac:spMkLst>
        </pc:spChg>
        <pc:spChg chg="mod">
          <ac:chgData name="Lars Boström" userId="62997c5d-dcc6-4938-8cc1-7929d1ad1de5" providerId="ADAL" clId="{BBBF9A49-66CC-B040-B7AF-A47A305C6F94}" dt="2021-06-10T10:07:13.013" v="3363" actId="27636"/>
          <ac:spMkLst>
            <pc:docMk/>
            <pc:sldMk cId="3143596615" sldId="264"/>
            <ac:spMk id="3" creationId="{0539E648-F2F9-6B4A-936A-EF0B73EF655E}"/>
          </ac:spMkLst>
        </pc:spChg>
        <pc:spChg chg="add mod">
          <ac:chgData name="Lars Boström" userId="62997c5d-dcc6-4938-8cc1-7929d1ad1de5" providerId="ADAL" clId="{BBBF9A49-66CC-B040-B7AF-A47A305C6F94}" dt="2021-06-10T10:08:44.746" v="3379" actId="207"/>
          <ac:spMkLst>
            <pc:docMk/>
            <pc:sldMk cId="3143596615" sldId="264"/>
            <ac:spMk id="4" creationId="{582050C9-954A-CD48-A9E1-F1B1EEEAAA78}"/>
          </ac:spMkLst>
        </pc:spChg>
        <pc:picChg chg="add mod">
          <ac:chgData name="Lars Boström" userId="62997c5d-dcc6-4938-8cc1-7929d1ad1de5" providerId="ADAL" clId="{BBBF9A49-66CC-B040-B7AF-A47A305C6F94}" dt="2021-06-10T10:08:49.806" v="3380" actId="1076"/>
          <ac:picMkLst>
            <pc:docMk/>
            <pc:sldMk cId="3143596615" sldId="264"/>
            <ac:picMk id="6" creationId="{D3E7C71F-1EB2-1448-83D2-A9BBE240F0ED}"/>
          </ac:picMkLst>
        </pc:picChg>
      </pc:sldChg>
    </pc:docChg>
  </pc:docChgLst>
  <pc:docChgLst>
    <pc:chgData name="Lars Boström" userId="62997c5d-dcc6-4938-8cc1-7929d1ad1de5" providerId="ADAL" clId="{219316EC-3EA7-6049-8795-26012516BEB9}"/>
    <pc:docChg chg="modSld">
      <pc:chgData name="Lars Boström" userId="62997c5d-dcc6-4938-8cc1-7929d1ad1de5" providerId="ADAL" clId="{219316EC-3EA7-6049-8795-26012516BEB9}" dt="2021-12-03T13:26:03.712" v="2"/>
      <pc:docMkLst>
        <pc:docMk/>
      </pc:docMkLst>
      <pc:sldChg chg="addSp delSp modSp mod">
        <pc:chgData name="Lars Boström" userId="62997c5d-dcc6-4938-8cc1-7929d1ad1de5" providerId="ADAL" clId="{219316EC-3EA7-6049-8795-26012516BEB9}" dt="2021-12-03T13:26:03.712" v="2"/>
        <pc:sldMkLst>
          <pc:docMk/>
          <pc:sldMk cId="1742203287" sldId="265"/>
        </pc:sldMkLst>
        <pc:spChg chg="add del mod">
          <ac:chgData name="Lars Boström" userId="62997c5d-dcc6-4938-8cc1-7929d1ad1de5" providerId="ADAL" clId="{219316EC-3EA7-6049-8795-26012516BEB9}" dt="2021-12-03T13:26:03.712" v="2"/>
          <ac:spMkLst>
            <pc:docMk/>
            <pc:sldMk cId="1742203287" sldId="265"/>
            <ac:spMk id="2" creationId="{DD5195A2-7D49-EF44-AF30-F562153680DB}"/>
          </ac:spMkLst>
        </pc:spChg>
      </pc:sldChg>
    </pc:docChg>
  </pc:docChgLst>
  <pc:docChgLst>
    <pc:chgData name="Lars Boström" userId="62997c5d-dcc6-4938-8cc1-7929d1ad1de5" providerId="ADAL" clId="{1048645B-6D82-A540-81C4-F7B49C8A7AB4}"/>
    <pc:docChg chg="custSel modSld">
      <pc:chgData name="Lars Boström" userId="62997c5d-dcc6-4938-8cc1-7929d1ad1de5" providerId="ADAL" clId="{1048645B-6D82-A540-81C4-F7B49C8A7AB4}" dt="2021-11-17T14:40:41.076" v="7" actId="478"/>
      <pc:docMkLst>
        <pc:docMk/>
      </pc:docMkLst>
      <pc:sldChg chg="addSp delSp modSp mod">
        <pc:chgData name="Lars Boström" userId="62997c5d-dcc6-4938-8cc1-7929d1ad1de5" providerId="ADAL" clId="{1048645B-6D82-A540-81C4-F7B49C8A7AB4}" dt="2021-11-17T14:40:41.076" v="7" actId="478"/>
        <pc:sldMkLst>
          <pc:docMk/>
          <pc:sldMk cId="1742203287" sldId="265"/>
        </pc:sldMkLst>
        <pc:spChg chg="del mod">
          <ac:chgData name="Lars Boström" userId="62997c5d-dcc6-4938-8cc1-7929d1ad1de5" providerId="ADAL" clId="{1048645B-6D82-A540-81C4-F7B49C8A7AB4}" dt="2021-11-17T14:40:41.076" v="7" actId="478"/>
          <ac:spMkLst>
            <pc:docMk/>
            <pc:sldMk cId="1742203287" sldId="265"/>
            <ac:spMk id="7" creationId="{260C9A42-1ECC-394C-AC70-A69CB79EEE2B}"/>
          </ac:spMkLst>
        </pc:spChg>
        <pc:picChg chg="add del mod">
          <ac:chgData name="Lars Boström" userId="62997c5d-dcc6-4938-8cc1-7929d1ad1de5" providerId="ADAL" clId="{1048645B-6D82-A540-81C4-F7B49C8A7AB4}" dt="2021-11-17T14:40:41.076" v="7" actId="478"/>
          <ac:picMkLst>
            <pc:docMk/>
            <pc:sldMk cId="1742203287" sldId="265"/>
            <ac:picMk id="3" creationId="{45B273EF-27F9-7C4E-AED5-E7FE7FF86FC7}"/>
          </ac:picMkLst>
        </pc:picChg>
        <pc:picChg chg="del mod">
          <ac:chgData name="Lars Boström" userId="62997c5d-dcc6-4938-8cc1-7929d1ad1de5" providerId="ADAL" clId="{1048645B-6D82-A540-81C4-F7B49C8A7AB4}" dt="2021-11-17T14:40:41.076" v="7" actId="478"/>
          <ac:picMkLst>
            <pc:docMk/>
            <pc:sldMk cId="1742203287" sldId="265"/>
            <ac:picMk id="9" creationId="{0692D09E-A1DC-9D4F-93A9-19E5CE230E0D}"/>
          </ac:picMkLst>
        </pc:picChg>
        <pc:picChg chg="del mod">
          <ac:chgData name="Lars Boström" userId="62997c5d-dcc6-4938-8cc1-7929d1ad1de5" providerId="ADAL" clId="{1048645B-6D82-A540-81C4-F7B49C8A7AB4}" dt="2021-11-17T14:40:41.076" v="7" actId="478"/>
          <ac:picMkLst>
            <pc:docMk/>
            <pc:sldMk cId="1742203287" sldId="265"/>
            <ac:picMk id="13" creationId="{C2F4D393-DB93-274C-BD00-BB099DD52BD9}"/>
          </ac:picMkLst>
        </pc:picChg>
        <pc:picChg chg="del mod">
          <ac:chgData name="Lars Boström" userId="62997c5d-dcc6-4938-8cc1-7929d1ad1de5" providerId="ADAL" clId="{1048645B-6D82-A540-81C4-F7B49C8A7AB4}" dt="2021-11-17T14:40:41.076" v="7" actId="478"/>
          <ac:picMkLst>
            <pc:docMk/>
            <pc:sldMk cId="1742203287" sldId="265"/>
            <ac:picMk id="15" creationId="{6CB9434A-7405-234E-8B55-A946939D70C2}"/>
          </ac:picMkLst>
        </pc:picChg>
      </pc:sldChg>
    </pc:docChg>
  </pc:docChgLst>
  <pc:docChgLst>
    <pc:chgData name="Cajza Stålheim" userId="S::cajza.stalheim@regionvarmland.se::adfab067-5c80-4663-b07b-8d8f7325b683" providerId="AD" clId="Web-{4AB065E2-AFC2-97D5-4AA1-16264B82CAFD}"/>
    <pc:docChg chg="">
      <pc:chgData name="Cajza Stålheim" userId="S::cajza.stalheim@regionvarmland.se::adfab067-5c80-4663-b07b-8d8f7325b683" providerId="AD" clId="Web-{4AB065E2-AFC2-97D5-4AA1-16264B82CAFD}" dt="2021-12-06T09:58:16.673" v="3"/>
      <pc:docMkLst>
        <pc:docMk/>
      </pc:docMkLst>
      <pc:sldChg chg="addCm delCm modCm">
        <pc:chgData name="Cajza Stålheim" userId="S::cajza.stalheim@regionvarmland.se::adfab067-5c80-4663-b07b-8d8f7325b683" providerId="AD" clId="Web-{4AB065E2-AFC2-97D5-4AA1-16264B82CAFD}" dt="2021-12-06T09:58:16.673" v="3"/>
        <pc:sldMkLst>
          <pc:docMk/>
          <pc:sldMk cId="1440322363" sldId="258"/>
        </pc:sldMkLst>
      </pc:sldChg>
    </pc:docChg>
  </pc:docChgLst>
  <pc:docChgLst>
    <pc:chgData name="Lars Boström" userId="S::lars.bostrom@regionvarmland.se::62997c5d-dcc6-4938-8cc1-7929d1ad1de5" providerId="AD" clId="Web-{2798B32A-914C-98A9-1BA7-8AC3EEB0DCC4}"/>
    <pc:docChg chg="">
      <pc:chgData name="Lars Boström" userId="S::lars.bostrom@regionvarmland.se::62997c5d-dcc6-4938-8cc1-7929d1ad1de5" providerId="AD" clId="Web-{2798B32A-914C-98A9-1BA7-8AC3EEB0DCC4}" dt="2021-12-03T13:25:31.450" v="0"/>
      <pc:docMkLst>
        <pc:docMk/>
      </pc:docMkLst>
      <pc:sldChg chg="addCm">
        <pc:chgData name="Lars Boström" userId="S::lars.bostrom@regionvarmland.se::62997c5d-dcc6-4938-8cc1-7929d1ad1de5" providerId="AD" clId="Web-{2798B32A-914C-98A9-1BA7-8AC3EEB0DCC4}" dt="2021-12-03T13:25:31.450" v="0"/>
        <pc:sldMkLst>
          <pc:docMk/>
          <pc:sldMk cId="1742203287" sldId="265"/>
        </pc:sldMkLst>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2" dt="2021-12-03T13:48:36.848" idx="1">
    <p:pos x="10" y="10"/>
    <p:text>[@Lars Boström] är det denna PPT jag ska utgår från i metoden Scenariokartan? Den här verkar vara specifikt för Funktionsstöd </p:text>
    <p:extLst>
      <p:ext uri="{C676402C-5697-4E1C-873F-D02D1690AC5C}">
        <p15:threadingInfo xmlns:p15="http://schemas.microsoft.com/office/powerpoint/2012/main" timeZoneBias="-60"/>
      </p:ext>
    </p:extLst>
  </p:cm>
  <p:cm authorId="1" dt="2021-12-03T05:25:31.435" idx="5">
    <p:pos x="10" y="146"/>
    <p:text>Ja, det åkte med lite mer där ser jag. Det är egentligen bara första bilden som är relevant. Jag kan skicka en ny där bara den bild som är aktuell är med. Ser att instruktion har ramlat bort på förstasidan.
</p:text>
    <p:extLst>
      <p:ext uri="{C676402C-5697-4E1C-873F-D02D1690AC5C}">
        <p15:threadingInfo xmlns:p15="http://schemas.microsoft.com/office/powerpoint/2012/main" timeZoneBias="480">
          <p15:parentCm authorId="2" idx="1"/>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1-04-28T17:09:30.426" idx="3">
    <p:pos x="4839" y="4015"/>
    <p:text>Exempel på hur du kan lägga in och placera kommentarer i scenariokartan. Dra och släpp kommentaren där den hör hemma i kartan.</p:text>
    <p:extLst>
      <p:ext uri="{C676402C-5697-4E1C-873F-D02D1690AC5C}">
        <p15:threadingInfo xmlns:p15="http://schemas.microsoft.com/office/powerpoint/2012/main" timeZoneBias="-120"/>
      </p:ext>
    </p:extLst>
  </p:cm>
  <p:cm authorId="2" dt="2021-12-06T01:53:47.611" idx="2">
    <p:pos x="3614" y="607"/>
    <p:text>test
</p:text>
    <p:extLst>
      <p:ext uri="{C676402C-5697-4E1C-873F-D02D1690AC5C}">
        <p15:threadingInfo xmlns:p15="http://schemas.microsoft.com/office/powerpoint/2012/main" timeZoneBias="4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S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10FD52-2E5F-D24B-9F1B-348D33D46E73}" type="datetimeFigureOut">
              <a:rPr lang="en-SE" smtClean="0"/>
              <a:t>12/06/2021</a:t>
            </a:fld>
            <a:endParaRPr lang="en-S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S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0E44F7-71D5-0341-999E-CD4FC9D55EFB}" type="slidenum">
              <a:rPr lang="en-SE" smtClean="0"/>
              <a:t>‹#›</a:t>
            </a:fld>
            <a:endParaRPr lang="en-SE"/>
          </a:p>
        </p:txBody>
      </p:sp>
    </p:spTree>
    <p:extLst>
      <p:ext uri="{BB962C8B-B14F-4D97-AF65-F5344CB8AC3E}">
        <p14:creationId xmlns:p14="http://schemas.microsoft.com/office/powerpoint/2010/main" val="832668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E" b="1" dirty="0"/>
              <a:t>Beskrivning:</a:t>
            </a:r>
            <a:br>
              <a:rPr lang="en-SE" dirty="0"/>
            </a:br>
            <a:r>
              <a:rPr lang="en-SE" dirty="0"/>
              <a:t>Scenariokartan fungerar som ett stöd för att kartlägga steg för steg vad som händer i en kedja av händelser i en grupp. I den här övningen vill vi fokusera på kommunikation mellan chef och medarbetare.</a:t>
            </a:r>
            <a:br>
              <a:rPr lang="en-SE" dirty="0"/>
            </a:br>
            <a:br>
              <a:rPr lang="en-SE" dirty="0"/>
            </a:br>
            <a:r>
              <a:rPr lang="en-SE" b="1" dirty="0"/>
              <a:t>På linjen högst upp </a:t>
            </a:r>
            <a:r>
              <a:rPr lang="en-SE" dirty="0"/>
              <a:t>kan du sätta en rubrik för ditt scenario.</a:t>
            </a:r>
            <a:br>
              <a:rPr lang="en-SE" dirty="0"/>
            </a:br>
            <a:endParaRPr lang="en-SE" dirty="0"/>
          </a:p>
          <a:p>
            <a:r>
              <a:rPr lang="en-SE" dirty="0"/>
              <a:t>Lägg in nya lappar på linjerna, se beskrivning här under (det går att kopiera den lapp som ligger inne som exempel, du kan också skala upp den). Du kan också lägga in kommentarer i bilden. Då lägger du beskrivningar för varje steg i kommentarsfunktionen till höger om bilden och placerar “pratbubblorna” där de hör hemma på linjen, se exempelpratbubblan bredvid emojisarna.</a:t>
            </a:r>
          </a:p>
          <a:p>
            <a:endParaRPr lang="en-SE" dirty="0"/>
          </a:p>
          <a:p>
            <a:r>
              <a:rPr lang="en-SE" dirty="0"/>
              <a:t>Du kan också lägga in känslosymboler på linjerna och även markera ut var det händer något som startar en känsla i gruppen (emojisarna) eller som riskerade att starta en händelsekedja (blixt). </a:t>
            </a:r>
            <a:br>
              <a:rPr lang="en-SE" dirty="0"/>
            </a:br>
            <a:endParaRPr lang="en-SE" dirty="0"/>
          </a:p>
          <a:p>
            <a:r>
              <a:rPr lang="en-SE" dirty="0"/>
              <a:t>I raden </a:t>
            </a:r>
            <a:r>
              <a:rPr lang="en-SE" b="1" dirty="0"/>
              <a:t>Steg</a:t>
            </a:r>
            <a:r>
              <a:rPr lang="en-SE" dirty="0"/>
              <a:t> lägger du in vad som händer. Tänk i rubrikformat. Exempelvis: </a:t>
            </a:r>
            <a:r>
              <a:rPr lang="en-SE" i="1" dirty="0"/>
              <a:t>Ett nytt arbetsschema behöver tas fram för en arbetsgrupp. </a:t>
            </a:r>
            <a:br>
              <a:rPr lang="en-SE" i="1" dirty="0"/>
            </a:br>
            <a:br>
              <a:rPr lang="en-SE" i="1" dirty="0"/>
            </a:br>
            <a:r>
              <a:rPr lang="en-SE" dirty="0"/>
              <a:t>Stegen kan då bli: </a:t>
            </a:r>
            <a:br>
              <a:rPr lang="en-SE" dirty="0"/>
            </a:br>
            <a:r>
              <a:rPr lang="en-SE" dirty="0"/>
              <a:t>1. Chef ser behov av ett nytt arbetsschema. </a:t>
            </a:r>
            <a:br>
              <a:rPr lang="en-SE" dirty="0"/>
            </a:br>
            <a:r>
              <a:rPr lang="en-SE" dirty="0"/>
              <a:t>2. Chef berättar om förändringsbehovet för medarbetarna.</a:t>
            </a:r>
          </a:p>
          <a:p>
            <a:r>
              <a:rPr lang="en-SE" dirty="0"/>
              <a:t>3. Medarbetarna får i uppgift att ge inspel på schemaförändringen.</a:t>
            </a:r>
          </a:p>
          <a:p>
            <a:r>
              <a:rPr lang="en-SE" dirty="0"/>
              <a:t>4. En arbetsgrupp alt. chef arbetar fram det nya schemat.</a:t>
            </a:r>
          </a:p>
          <a:p>
            <a:r>
              <a:rPr lang="en-SE" dirty="0"/>
              <a:t>5. Förslag på nytt arbetsschema presenteras för gruppen.</a:t>
            </a:r>
          </a:p>
          <a:p>
            <a:r>
              <a:rPr lang="en-SE" dirty="0"/>
              <a:t>6. Gruppen ger återkoppling på förslaget.</a:t>
            </a:r>
          </a:p>
          <a:p>
            <a:r>
              <a:rPr lang="en-SE" dirty="0"/>
              <a:t>7. Anpassning av förslaget sker. </a:t>
            </a:r>
          </a:p>
          <a:p>
            <a:r>
              <a:rPr lang="en-SE" dirty="0"/>
              <a:t>8. Bearbetad version av arbetsschemat presenteras.</a:t>
            </a:r>
          </a:p>
          <a:p>
            <a:r>
              <a:rPr lang="en-SE" dirty="0"/>
              <a:t>9. Nytt arbetsschema börjar användas.</a:t>
            </a:r>
          </a:p>
          <a:p>
            <a:r>
              <a:rPr lang="en-SE" dirty="0"/>
              <a:t>10. Uppföljning av nytt arbetsschema sker efter en tid…</a:t>
            </a:r>
          </a:p>
          <a:p>
            <a:endParaRPr lang="en-SE" dirty="0"/>
          </a:p>
          <a:p>
            <a:r>
              <a:rPr lang="en-SE" dirty="0"/>
              <a:t>I raden </a:t>
            </a:r>
            <a:r>
              <a:rPr lang="en-SE" b="1" dirty="0"/>
              <a:t>Göra</a:t>
            </a:r>
            <a:r>
              <a:rPr lang="en-SE" dirty="0"/>
              <a:t> lägger du in vad du som chef gör och vad gruppen gör under respektive Steg. Både chef och grupp behöver inte vara aktiva i varje steg.</a:t>
            </a:r>
          </a:p>
          <a:p>
            <a:endParaRPr lang="en-SE" dirty="0"/>
          </a:p>
          <a:p>
            <a:pPr marL="0" marR="0" lvl="0" indent="0" algn="l" defTabSz="914400" rtl="0" eaLnBrk="1" fontAlgn="auto" latinLnBrk="0" hangingPunct="1">
              <a:lnSpc>
                <a:spcPct val="100000"/>
              </a:lnSpc>
              <a:spcBef>
                <a:spcPts val="0"/>
              </a:spcBef>
              <a:spcAft>
                <a:spcPts val="0"/>
              </a:spcAft>
              <a:buClrTx/>
              <a:buSzTx/>
              <a:buFontTx/>
              <a:buNone/>
              <a:tabLst/>
              <a:defRPr/>
            </a:pPr>
            <a:r>
              <a:rPr lang="en-SE" dirty="0"/>
              <a:t>I raden </a:t>
            </a:r>
            <a:r>
              <a:rPr lang="en-SE" b="1" dirty="0"/>
              <a:t>Tänka</a:t>
            </a:r>
            <a:r>
              <a:rPr lang="en-SE" dirty="0"/>
              <a:t> lägger du in vad du som chef tänker och vad du uppfattar/tror att gruppen tänker i respektive steg. Du behöver inte lägga in något för chef respektive medarbetare i varje steg.</a:t>
            </a:r>
          </a:p>
          <a:p>
            <a:br>
              <a:rPr lang="en-SE" dirty="0"/>
            </a:br>
            <a:r>
              <a:rPr lang="en-SE" dirty="0"/>
              <a:t>I raden </a:t>
            </a:r>
            <a:r>
              <a:rPr lang="en-SE" b="1" dirty="0"/>
              <a:t>Känna</a:t>
            </a:r>
            <a:r>
              <a:rPr lang="en-SE" dirty="0"/>
              <a:t> lägger du in vad du som chef känner och vad du uppfattar/tror att gruppen känner i respektive steg. Du behöver inte lägga in något för chef respektive medarbetare i varje steg.</a:t>
            </a:r>
          </a:p>
          <a:p>
            <a:endParaRPr lang="en-SE" dirty="0"/>
          </a:p>
        </p:txBody>
      </p:sp>
      <p:sp>
        <p:nvSpPr>
          <p:cNvPr id="4" name="Slide Number Placeholder 3"/>
          <p:cNvSpPr>
            <a:spLocks noGrp="1"/>
          </p:cNvSpPr>
          <p:nvPr>
            <p:ph type="sldNum" sz="quarter" idx="5"/>
          </p:nvPr>
        </p:nvSpPr>
        <p:spPr/>
        <p:txBody>
          <a:bodyPr/>
          <a:lstStyle/>
          <a:p>
            <a:fld id="{990E44F7-71D5-0341-999E-CD4FC9D55EFB}" type="slidenum">
              <a:rPr lang="en-SE" smtClean="0"/>
              <a:t>1</a:t>
            </a:fld>
            <a:endParaRPr lang="en-SE"/>
          </a:p>
        </p:txBody>
      </p:sp>
    </p:spTree>
    <p:extLst>
      <p:ext uri="{BB962C8B-B14F-4D97-AF65-F5344CB8AC3E}">
        <p14:creationId xmlns:p14="http://schemas.microsoft.com/office/powerpoint/2010/main" val="1644134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E" b="1" dirty="0"/>
              <a:t>Beskrivning:</a:t>
            </a:r>
            <a:br>
              <a:rPr lang="en-SE" dirty="0"/>
            </a:br>
            <a:r>
              <a:rPr lang="en-SE" dirty="0"/>
              <a:t>Scenariokartan fungerar som ett stöd för att kartlägga steg för steg vad som händer i en kedja av händelser i en grupp. I den här övningen vill vi fokusera på kommunikation mellan chef och medarbetare.</a:t>
            </a:r>
            <a:br>
              <a:rPr lang="en-SE" dirty="0"/>
            </a:br>
            <a:br>
              <a:rPr lang="en-SE" dirty="0"/>
            </a:br>
            <a:r>
              <a:rPr lang="en-SE" b="1" dirty="0"/>
              <a:t>På linjen högst upp </a:t>
            </a:r>
            <a:r>
              <a:rPr lang="en-SE" dirty="0"/>
              <a:t>kan du sätta en rubrik för ditt scenario.</a:t>
            </a:r>
            <a:br>
              <a:rPr lang="en-SE" dirty="0"/>
            </a:br>
            <a:endParaRPr lang="en-SE" dirty="0"/>
          </a:p>
          <a:p>
            <a:r>
              <a:rPr lang="en-SE" dirty="0"/>
              <a:t>Lägg in nya lappar på linjerna, se beskrivning här under (det går att kopiera den lapp som ligger inne som exempel, du kan också skala upp den). Du kan också lägga in kommentarer i bilden. Då lägger du beskrivningar för varje steg i kommentarsfunktionen till höger om bilden och placerar “pratbubblorna” där de hör hemma på linjen, se exempelpratbubblan bredvid emojisarna.</a:t>
            </a:r>
          </a:p>
          <a:p>
            <a:endParaRPr lang="en-SE" dirty="0"/>
          </a:p>
          <a:p>
            <a:r>
              <a:rPr lang="en-SE" dirty="0"/>
              <a:t>Du kan också lägga in känslosymboler på linjerna och även markera ut var det händer något som startar en känsla i gruppen (emojisarna) eller som riskerade att starta en händelsekedja (blixt). </a:t>
            </a:r>
            <a:br>
              <a:rPr lang="en-SE" dirty="0"/>
            </a:br>
            <a:endParaRPr lang="en-SE" dirty="0"/>
          </a:p>
          <a:p>
            <a:r>
              <a:rPr lang="en-SE" dirty="0"/>
              <a:t>I raden </a:t>
            </a:r>
            <a:r>
              <a:rPr lang="en-SE" b="1" dirty="0"/>
              <a:t>Steg</a:t>
            </a:r>
            <a:r>
              <a:rPr lang="en-SE" dirty="0"/>
              <a:t> lägger du in vad som händer. Tänk i rubrikformat. Exempelvis: </a:t>
            </a:r>
            <a:r>
              <a:rPr lang="en-SE" i="1" dirty="0"/>
              <a:t>Ett nytt arbetsschema behöver tas fram för en arbetsgrupp. </a:t>
            </a:r>
            <a:br>
              <a:rPr lang="en-SE" i="1" dirty="0"/>
            </a:br>
            <a:br>
              <a:rPr lang="en-SE" i="1" dirty="0"/>
            </a:br>
            <a:r>
              <a:rPr lang="en-SE" dirty="0"/>
              <a:t>Stegen kan då bli: </a:t>
            </a:r>
            <a:br>
              <a:rPr lang="en-SE" dirty="0"/>
            </a:br>
            <a:r>
              <a:rPr lang="en-SE" dirty="0"/>
              <a:t>1. Chef ser behov av ett nytt arbetsschema. </a:t>
            </a:r>
            <a:br>
              <a:rPr lang="en-SE" dirty="0"/>
            </a:br>
            <a:r>
              <a:rPr lang="en-SE" dirty="0"/>
              <a:t>2. Chef berättar om förändringsbehovet för medarbetarna.</a:t>
            </a:r>
          </a:p>
          <a:p>
            <a:r>
              <a:rPr lang="en-SE" dirty="0"/>
              <a:t>3. Medarbetarna får i uppgift att ge inspel på schemaförändringen.</a:t>
            </a:r>
          </a:p>
          <a:p>
            <a:r>
              <a:rPr lang="en-SE" dirty="0"/>
              <a:t>4. En arbetsgrupp alt. chef arbetar fram det nya schemat.</a:t>
            </a:r>
          </a:p>
          <a:p>
            <a:r>
              <a:rPr lang="en-SE" dirty="0"/>
              <a:t>5. Förslag på nytt arbetsschema presenteras för gruppen.</a:t>
            </a:r>
          </a:p>
          <a:p>
            <a:r>
              <a:rPr lang="en-SE" dirty="0"/>
              <a:t>6. Gruppen ger återkoppling på förslaget.</a:t>
            </a:r>
          </a:p>
          <a:p>
            <a:r>
              <a:rPr lang="en-SE" dirty="0"/>
              <a:t>7. Anpassning av förslaget sker. </a:t>
            </a:r>
          </a:p>
          <a:p>
            <a:r>
              <a:rPr lang="en-SE" dirty="0"/>
              <a:t>8. Bearbetad version av arbetsschemat presenteras.</a:t>
            </a:r>
          </a:p>
          <a:p>
            <a:r>
              <a:rPr lang="en-SE" dirty="0"/>
              <a:t>9. Nytt arbetsschema börjar användas.</a:t>
            </a:r>
          </a:p>
          <a:p>
            <a:r>
              <a:rPr lang="en-SE" dirty="0"/>
              <a:t>10. Uppföljning av nytt arbetsschema sker efter en tid…</a:t>
            </a:r>
          </a:p>
          <a:p>
            <a:endParaRPr lang="en-SE" dirty="0"/>
          </a:p>
          <a:p>
            <a:r>
              <a:rPr lang="en-SE" dirty="0"/>
              <a:t>I raden </a:t>
            </a:r>
            <a:r>
              <a:rPr lang="en-SE" b="1" dirty="0"/>
              <a:t>Göra</a:t>
            </a:r>
            <a:r>
              <a:rPr lang="en-SE" dirty="0"/>
              <a:t> lägger du in vad du som chef gör och vad gruppen gör under respektive Steg. Både chef och grupp behöver inte vara aktiva i varje steg.</a:t>
            </a:r>
          </a:p>
          <a:p>
            <a:endParaRPr lang="en-SE" dirty="0"/>
          </a:p>
          <a:p>
            <a:pPr marL="0" marR="0" lvl="0" indent="0" algn="l" defTabSz="914400" rtl="0" eaLnBrk="1" fontAlgn="auto" latinLnBrk="0" hangingPunct="1">
              <a:lnSpc>
                <a:spcPct val="100000"/>
              </a:lnSpc>
              <a:spcBef>
                <a:spcPts val="0"/>
              </a:spcBef>
              <a:spcAft>
                <a:spcPts val="0"/>
              </a:spcAft>
              <a:buClrTx/>
              <a:buSzTx/>
              <a:buFontTx/>
              <a:buNone/>
              <a:tabLst/>
              <a:defRPr/>
            </a:pPr>
            <a:r>
              <a:rPr lang="en-SE" dirty="0"/>
              <a:t>I raden </a:t>
            </a:r>
            <a:r>
              <a:rPr lang="en-SE" b="1" dirty="0"/>
              <a:t>Tänka</a:t>
            </a:r>
            <a:r>
              <a:rPr lang="en-SE" dirty="0"/>
              <a:t> lägger du in vad du som chef tänker och vad du uppfattar/tror att gruppen tänker i respektive steg. Du behöver inte lägga in något för chef respektive medarbetare i varje steg.</a:t>
            </a:r>
          </a:p>
          <a:p>
            <a:br>
              <a:rPr lang="en-SE" dirty="0"/>
            </a:br>
            <a:r>
              <a:rPr lang="en-SE" dirty="0"/>
              <a:t>I raden </a:t>
            </a:r>
            <a:r>
              <a:rPr lang="en-SE" b="1" dirty="0"/>
              <a:t>Känna</a:t>
            </a:r>
            <a:r>
              <a:rPr lang="en-SE" dirty="0"/>
              <a:t> lägger du in vad du som chef känner och vad du uppfattar/tror att gruppen känner i respektive steg. Du behöver inte lägga in något för chef respektive medarbetare i varje steg.</a:t>
            </a:r>
          </a:p>
          <a:p>
            <a:endParaRPr lang="en-SE" dirty="0"/>
          </a:p>
        </p:txBody>
      </p:sp>
      <p:sp>
        <p:nvSpPr>
          <p:cNvPr id="4" name="Slide Number Placeholder 3"/>
          <p:cNvSpPr>
            <a:spLocks noGrp="1"/>
          </p:cNvSpPr>
          <p:nvPr>
            <p:ph type="sldNum" sz="quarter" idx="5"/>
          </p:nvPr>
        </p:nvSpPr>
        <p:spPr/>
        <p:txBody>
          <a:bodyPr/>
          <a:lstStyle/>
          <a:p>
            <a:fld id="{990E44F7-71D5-0341-999E-CD4FC9D55EFB}" type="slidenum">
              <a:rPr lang="en-SE" smtClean="0"/>
              <a:t>2</a:t>
            </a:fld>
            <a:endParaRPr lang="en-SE"/>
          </a:p>
        </p:txBody>
      </p:sp>
    </p:spTree>
    <p:extLst>
      <p:ext uri="{BB962C8B-B14F-4D97-AF65-F5344CB8AC3E}">
        <p14:creationId xmlns:p14="http://schemas.microsoft.com/office/powerpoint/2010/main" val="3732794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a:t>”</a:t>
            </a:r>
          </a:p>
        </p:txBody>
      </p:sp>
      <p:sp>
        <p:nvSpPr>
          <p:cNvPr id="4" name="Slide Number Placeholder 3"/>
          <p:cNvSpPr>
            <a:spLocks noGrp="1"/>
          </p:cNvSpPr>
          <p:nvPr>
            <p:ph type="sldNum" sz="quarter" idx="5"/>
          </p:nvPr>
        </p:nvSpPr>
        <p:spPr/>
        <p:txBody>
          <a:bodyPr/>
          <a:lstStyle/>
          <a:p>
            <a:fld id="{990E44F7-71D5-0341-999E-CD4FC9D55EFB}" type="slidenum">
              <a:rPr lang="en-SE" smtClean="0"/>
              <a:t>3</a:t>
            </a:fld>
            <a:endParaRPr lang="en-SE"/>
          </a:p>
        </p:txBody>
      </p:sp>
    </p:spTree>
    <p:extLst>
      <p:ext uri="{BB962C8B-B14F-4D97-AF65-F5344CB8AC3E}">
        <p14:creationId xmlns:p14="http://schemas.microsoft.com/office/powerpoint/2010/main" val="28765706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5"/>
          </p:nvPr>
        </p:nvSpPr>
        <p:spPr/>
        <p:txBody>
          <a:bodyPr/>
          <a:lstStyle/>
          <a:p>
            <a:fld id="{990E44F7-71D5-0341-999E-CD4FC9D55EFB}" type="slidenum">
              <a:rPr lang="en-SE" smtClean="0"/>
              <a:t>4</a:t>
            </a:fld>
            <a:endParaRPr lang="en-SE"/>
          </a:p>
        </p:txBody>
      </p:sp>
    </p:spTree>
    <p:extLst>
      <p:ext uri="{BB962C8B-B14F-4D97-AF65-F5344CB8AC3E}">
        <p14:creationId xmlns:p14="http://schemas.microsoft.com/office/powerpoint/2010/main" val="2599054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E" b="1" dirty="0"/>
              <a:t>Beskrivning:</a:t>
            </a:r>
            <a:br>
              <a:rPr lang="en-SE" dirty="0"/>
            </a:br>
            <a:r>
              <a:rPr lang="en-SE" dirty="0"/>
              <a:t>Scenariokartan fungerar som ett stöd för att kartlägga steg för steg vad som händer i en kedja av händelser i en grupp. I den här övningen vill vi fokusera på kommunikation mellan chef och medarbetare.</a:t>
            </a:r>
            <a:br>
              <a:rPr lang="en-SE" dirty="0"/>
            </a:br>
            <a:br>
              <a:rPr lang="en-SE" dirty="0"/>
            </a:br>
            <a:r>
              <a:rPr lang="en-SE" b="1" dirty="0"/>
              <a:t>På linjen högst upp </a:t>
            </a:r>
            <a:r>
              <a:rPr lang="en-SE" dirty="0"/>
              <a:t>kan du sätta en rubrik för ditt scenario.</a:t>
            </a:r>
            <a:br>
              <a:rPr lang="en-SE" dirty="0"/>
            </a:br>
            <a:endParaRPr lang="en-SE" dirty="0"/>
          </a:p>
          <a:p>
            <a:r>
              <a:rPr lang="en-SE" dirty="0"/>
              <a:t>Lägg in nya lappar på linjerna, se beskrivning här under (det går att kopiera den lapp som ligger inne som exempel, du kan också skala upp den). Du kan också lägga in kommentarer i bilden. Då lägger du beskrivningar för varje steg i kommentarsfunktionen till höger om bilden och placerar “pratbubblorna” där de hör hemma på linjen, se exempelpratbubblan bredvid emojisarna.</a:t>
            </a:r>
          </a:p>
          <a:p>
            <a:endParaRPr lang="en-SE" dirty="0"/>
          </a:p>
          <a:p>
            <a:r>
              <a:rPr lang="en-SE" dirty="0"/>
              <a:t>Du kan också lägga in känslosymboler på linjerna och även markera ut var det händer något som startar en känsla i gruppen (emojisarna) eller som riskerade att starta en händelsekedja (blixt). </a:t>
            </a:r>
            <a:br>
              <a:rPr lang="en-SE" dirty="0"/>
            </a:br>
            <a:endParaRPr lang="en-SE" dirty="0"/>
          </a:p>
          <a:p>
            <a:r>
              <a:rPr lang="en-SE" dirty="0"/>
              <a:t>I raden </a:t>
            </a:r>
            <a:r>
              <a:rPr lang="en-SE" b="1" dirty="0"/>
              <a:t>Steg</a:t>
            </a:r>
            <a:r>
              <a:rPr lang="en-SE" dirty="0"/>
              <a:t> lägger du in vad som händer. Tänk i rubrikformat. Exempelvis: </a:t>
            </a:r>
            <a:r>
              <a:rPr lang="en-SE" i="1" dirty="0"/>
              <a:t>Ett nytt arbetsschema behöver tas fram för en arbetsgrupp. </a:t>
            </a:r>
            <a:br>
              <a:rPr lang="en-SE" i="1" dirty="0"/>
            </a:br>
            <a:br>
              <a:rPr lang="en-SE" i="1" dirty="0"/>
            </a:br>
            <a:r>
              <a:rPr lang="en-SE" dirty="0"/>
              <a:t>Stegen kan då bli: </a:t>
            </a:r>
            <a:br>
              <a:rPr lang="en-SE" dirty="0"/>
            </a:br>
            <a:r>
              <a:rPr lang="en-SE" dirty="0"/>
              <a:t>1. Chef ser behov av ett nytt arbetsschema. </a:t>
            </a:r>
            <a:br>
              <a:rPr lang="en-SE" dirty="0"/>
            </a:br>
            <a:r>
              <a:rPr lang="en-SE" dirty="0"/>
              <a:t>2. Chef berättar om förändringsbehovet för medarbetarna.</a:t>
            </a:r>
          </a:p>
          <a:p>
            <a:r>
              <a:rPr lang="en-SE" dirty="0"/>
              <a:t>3. Medarbetarna får i uppgift att ge inspel på schemaförändringen.</a:t>
            </a:r>
          </a:p>
          <a:p>
            <a:r>
              <a:rPr lang="en-SE" dirty="0"/>
              <a:t>4. En arbetsgrupp alt. chef arbetar fram det nya schemat.</a:t>
            </a:r>
          </a:p>
          <a:p>
            <a:r>
              <a:rPr lang="en-SE" dirty="0"/>
              <a:t>5. Förslag på nytt arbetsschema presenteras för gruppen.</a:t>
            </a:r>
          </a:p>
          <a:p>
            <a:r>
              <a:rPr lang="en-SE" dirty="0"/>
              <a:t>6. Gruppen ger återkoppling på förslaget.</a:t>
            </a:r>
          </a:p>
          <a:p>
            <a:r>
              <a:rPr lang="en-SE" dirty="0"/>
              <a:t>7. Anpassning av förslaget sker. </a:t>
            </a:r>
          </a:p>
          <a:p>
            <a:r>
              <a:rPr lang="en-SE" dirty="0"/>
              <a:t>8. Bearbetad version av arbetsschemat presenteras.</a:t>
            </a:r>
          </a:p>
          <a:p>
            <a:r>
              <a:rPr lang="en-SE" dirty="0"/>
              <a:t>9. Nytt arbetsschema börjar användas.</a:t>
            </a:r>
          </a:p>
          <a:p>
            <a:r>
              <a:rPr lang="en-SE" dirty="0"/>
              <a:t>10. Uppföljning av nytt arbetsschema sker efter en tid…</a:t>
            </a:r>
          </a:p>
          <a:p>
            <a:endParaRPr lang="en-SE" dirty="0"/>
          </a:p>
          <a:p>
            <a:r>
              <a:rPr lang="en-SE" dirty="0"/>
              <a:t>I raden </a:t>
            </a:r>
            <a:r>
              <a:rPr lang="en-SE" b="1" dirty="0"/>
              <a:t>Göra</a:t>
            </a:r>
            <a:r>
              <a:rPr lang="en-SE" dirty="0"/>
              <a:t> lägger du in vad du som chef gör och vad gruppen gör under respektive Steg. Både chef och grupp behöver inte vara aktiva i varje steg.</a:t>
            </a:r>
          </a:p>
          <a:p>
            <a:endParaRPr lang="en-SE" dirty="0"/>
          </a:p>
          <a:p>
            <a:pPr marL="0" marR="0" lvl="0" indent="0" algn="l" defTabSz="914400" rtl="0" eaLnBrk="1" fontAlgn="auto" latinLnBrk="0" hangingPunct="1">
              <a:lnSpc>
                <a:spcPct val="100000"/>
              </a:lnSpc>
              <a:spcBef>
                <a:spcPts val="0"/>
              </a:spcBef>
              <a:spcAft>
                <a:spcPts val="0"/>
              </a:spcAft>
              <a:buClrTx/>
              <a:buSzTx/>
              <a:buFontTx/>
              <a:buNone/>
              <a:tabLst/>
              <a:defRPr/>
            </a:pPr>
            <a:r>
              <a:rPr lang="en-SE" dirty="0"/>
              <a:t>I raden </a:t>
            </a:r>
            <a:r>
              <a:rPr lang="en-SE" b="1" dirty="0"/>
              <a:t>Tänka</a:t>
            </a:r>
            <a:r>
              <a:rPr lang="en-SE" dirty="0"/>
              <a:t> lägger du in vad du som chef tänker och vad du uppfattar/tror att gruppen tänker i respektive steg. Du behöver inte lägga in något för chef respektive medarbetare i varje steg.</a:t>
            </a:r>
          </a:p>
          <a:p>
            <a:br>
              <a:rPr lang="en-SE" dirty="0"/>
            </a:br>
            <a:r>
              <a:rPr lang="en-SE" dirty="0"/>
              <a:t>I raden </a:t>
            </a:r>
            <a:r>
              <a:rPr lang="en-SE" b="1" dirty="0"/>
              <a:t>Känna</a:t>
            </a:r>
            <a:r>
              <a:rPr lang="en-SE" dirty="0"/>
              <a:t> lägger du in vad du som chef känner och vad du uppfattar/tror att gruppen känner i respektive steg. Du behöver inte lägga in något för chef respektive medarbetare i varje steg.</a:t>
            </a:r>
          </a:p>
          <a:p>
            <a:endParaRPr lang="en-SE" dirty="0"/>
          </a:p>
        </p:txBody>
      </p:sp>
      <p:sp>
        <p:nvSpPr>
          <p:cNvPr id="4" name="Slide Number Placeholder 3"/>
          <p:cNvSpPr>
            <a:spLocks noGrp="1"/>
          </p:cNvSpPr>
          <p:nvPr>
            <p:ph type="sldNum" sz="quarter" idx="5"/>
          </p:nvPr>
        </p:nvSpPr>
        <p:spPr/>
        <p:txBody>
          <a:bodyPr/>
          <a:lstStyle/>
          <a:p>
            <a:fld id="{990E44F7-71D5-0341-999E-CD4FC9D55EFB}" type="slidenum">
              <a:rPr lang="en-SE" smtClean="0"/>
              <a:t>6</a:t>
            </a:fld>
            <a:endParaRPr lang="en-SE"/>
          </a:p>
        </p:txBody>
      </p:sp>
    </p:spTree>
    <p:extLst>
      <p:ext uri="{BB962C8B-B14F-4D97-AF65-F5344CB8AC3E}">
        <p14:creationId xmlns:p14="http://schemas.microsoft.com/office/powerpoint/2010/main" val="895993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SE" b="1" dirty="0"/>
              <a:t>Beskrivning:</a:t>
            </a:r>
            <a:br>
              <a:rPr lang="en-SE" dirty="0"/>
            </a:br>
            <a:r>
              <a:rPr lang="en-SE" dirty="0"/>
              <a:t>Scenariokartan fungerar som ett stöd för att kartlägga steg för steg vad som händer i en kedja av händelser i en grupp. I den här övningen vill vi fokusera på kommunikation mellan chef och medarbetare.</a:t>
            </a:r>
            <a:br>
              <a:rPr lang="en-SE" dirty="0"/>
            </a:br>
            <a:br>
              <a:rPr lang="en-SE" dirty="0"/>
            </a:br>
            <a:r>
              <a:rPr lang="en-SE" b="1" dirty="0"/>
              <a:t>På linjen högst upp </a:t>
            </a:r>
            <a:r>
              <a:rPr lang="en-SE" dirty="0"/>
              <a:t>kan du sätta en rubrik för ditt scenario.</a:t>
            </a:r>
            <a:br>
              <a:rPr lang="en-SE" dirty="0"/>
            </a:br>
            <a:endParaRPr lang="en-SE" dirty="0"/>
          </a:p>
          <a:p>
            <a:r>
              <a:rPr lang="en-SE" dirty="0"/>
              <a:t>Lägg in nya lappar på linjerna, se beskrivning här under (det går att kopiera den lapp som ligger inne som exempel, du kan också skala upp den). Du kan också lägga in kommentarer i bilden. Då lägger du beskrivningar för varje steg i kommentarsfunktionen till höger om bilden och placerar “pratbubblorna” där de hör hemma på linjen, se exempelpratbubblan bredvid emojisarna.</a:t>
            </a:r>
          </a:p>
          <a:p>
            <a:endParaRPr lang="en-SE" dirty="0"/>
          </a:p>
          <a:p>
            <a:r>
              <a:rPr lang="en-SE" dirty="0"/>
              <a:t>Du kan också lägga in känslosymboler på linjerna och även markera ut var det händer något som startar en känsla i gruppen (emojisarna) eller som riskerade att starta en händelsekedja (blixt). </a:t>
            </a:r>
            <a:br>
              <a:rPr lang="en-SE" dirty="0"/>
            </a:br>
            <a:endParaRPr lang="en-SE" dirty="0"/>
          </a:p>
          <a:p>
            <a:r>
              <a:rPr lang="en-SE" dirty="0"/>
              <a:t>I raden </a:t>
            </a:r>
            <a:r>
              <a:rPr lang="en-SE" b="1" dirty="0"/>
              <a:t>Steg</a:t>
            </a:r>
            <a:r>
              <a:rPr lang="en-SE" dirty="0"/>
              <a:t> lägger du in vad som händer. Tänk i rubrikformat. Exempelvis: </a:t>
            </a:r>
            <a:r>
              <a:rPr lang="en-SE" i="1" dirty="0"/>
              <a:t>Ett nytt arbetsschema behöver tas fram för en arbetsgrupp. </a:t>
            </a:r>
            <a:br>
              <a:rPr lang="en-SE" i="1" dirty="0"/>
            </a:br>
            <a:br>
              <a:rPr lang="en-SE" i="1" dirty="0"/>
            </a:br>
            <a:r>
              <a:rPr lang="en-SE" dirty="0"/>
              <a:t>Stegen kan då bli: </a:t>
            </a:r>
            <a:br>
              <a:rPr lang="en-SE" dirty="0"/>
            </a:br>
            <a:r>
              <a:rPr lang="en-SE" dirty="0"/>
              <a:t>1. Chef ser behov av ett nytt arbetsschema. </a:t>
            </a:r>
            <a:br>
              <a:rPr lang="en-SE" dirty="0"/>
            </a:br>
            <a:r>
              <a:rPr lang="en-SE" dirty="0"/>
              <a:t>2. Chef berättar om förändringsbehovet för medarbetarna.</a:t>
            </a:r>
          </a:p>
          <a:p>
            <a:r>
              <a:rPr lang="en-SE" dirty="0"/>
              <a:t>3. Medarbetarna får i uppgift att ge inspel på schemaförändringen.</a:t>
            </a:r>
          </a:p>
          <a:p>
            <a:r>
              <a:rPr lang="en-SE" dirty="0"/>
              <a:t>4. En arbetsgrupp alt. chef arbetar fram det nya schemat.</a:t>
            </a:r>
          </a:p>
          <a:p>
            <a:r>
              <a:rPr lang="en-SE" dirty="0"/>
              <a:t>5. Förslag på nytt arbetsschema presenteras för gruppen.</a:t>
            </a:r>
          </a:p>
          <a:p>
            <a:r>
              <a:rPr lang="en-SE" dirty="0"/>
              <a:t>6. Gruppen ger återkoppling på förslaget.</a:t>
            </a:r>
          </a:p>
          <a:p>
            <a:r>
              <a:rPr lang="en-SE" dirty="0"/>
              <a:t>7. Anpassning av förslaget sker. </a:t>
            </a:r>
          </a:p>
          <a:p>
            <a:r>
              <a:rPr lang="en-SE" dirty="0"/>
              <a:t>8. Bearbetad version av arbetsschemat presenteras.</a:t>
            </a:r>
          </a:p>
          <a:p>
            <a:r>
              <a:rPr lang="en-SE" dirty="0"/>
              <a:t>9. Nytt arbetsschema börjar användas.</a:t>
            </a:r>
          </a:p>
          <a:p>
            <a:r>
              <a:rPr lang="en-SE" dirty="0"/>
              <a:t>10. Uppföljning av nytt arbetsschema sker efter en tid…</a:t>
            </a:r>
          </a:p>
          <a:p>
            <a:endParaRPr lang="en-SE" dirty="0"/>
          </a:p>
          <a:p>
            <a:r>
              <a:rPr lang="en-SE" dirty="0"/>
              <a:t>I raden </a:t>
            </a:r>
            <a:r>
              <a:rPr lang="en-SE" b="1" dirty="0"/>
              <a:t>Göra</a:t>
            </a:r>
            <a:r>
              <a:rPr lang="en-SE" dirty="0"/>
              <a:t> lägger du in vad du som chef gör och vad gruppen gör under respektive Steg. Både chef och grupp behöver inte vara aktiva i varje steg.</a:t>
            </a:r>
          </a:p>
          <a:p>
            <a:endParaRPr lang="en-SE" dirty="0"/>
          </a:p>
          <a:p>
            <a:pPr marL="0" marR="0" lvl="0" indent="0" algn="l" defTabSz="914400" rtl="0" eaLnBrk="1" fontAlgn="auto" latinLnBrk="0" hangingPunct="1">
              <a:lnSpc>
                <a:spcPct val="100000"/>
              </a:lnSpc>
              <a:spcBef>
                <a:spcPts val="0"/>
              </a:spcBef>
              <a:spcAft>
                <a:spcPts val="0"/>
              </a:spcAft>
              <a:buClrTx/>
              <a:buSzTx/>
              <a:buFontTx/>
              <a:buNone/>
              <a:tabLst/>
              <a:defRPr/>
            </a:pPr>
            <a:r>
              <a:rPr lang="en-SE" dirty="0"/>
              <a:t>I raden </a:t>
            </a:r>
            <a:r>
              <a:rPr lang="en-SE" b="1" dirty="0"/>
              <a:t>Tänka</a:t>
            </a:r>
            <a:r>
              <a:rPr lang="en-SE" dirty="0"/>
              <a:t> lägger du in vad du som chef tänker och vad du uppfattar/tror att gruppen tänker i respektive steg. Du behöver inte lägga in något för chef respektive medarbetare i varje steg.</a:t>
            </a:r>
          </a:p>
          <a:p>
            <a:br>
              <a:rPr lang="en-SE" dirty="0"/>
            </a:br>
            <a:r>
              <a:rPr lang="en-SE" dirty="0"/>
              <a:t>I raden </a:t>
            </a:r>
            <a:r>
              <a:rPr lang="en-SE" b="1" dirty="0"/>
              <a:t>Känna</a:t>
            </a:r>
            <a:r>
              <a:rPr lang="en-SE" dirty="0"/>
              <a:t> lägger du in vad du som chef känner och vad du uppfattar/tror att gruppen känner i respektive steg. Du behöver inte lägga in något för chef respektive medarbetare i varje steg.</a:t>
            </a:r>
          </a:p>
          <a:p>
            <a:endParaRPr lang="en-SE" dirty="0"/>
          </a:p>
        </p:txBody>
      </p:sp>
      <p:sp>
        <p:nvSpPr>
          <p:cNvPr id="4" name="Slide Number Placeholder 3"/>
          <p:cNvSpPr>
            <a:spLocks noGrp="1"/>
          </p:cNvSpPr>
          <p:nvPr>
            <p:ph type="sldNum" sz="quarter" idx="5"/>
          </p:nvPr>
        </p:nvSpPr>
        <p:spPr/>
        <p:txBody>
          <a:bodyPr/>
          <a:lstStyle/>
          <a:p>
            <a:fld id="{990E44F7-71D5-0341-999E-CD4FC9D55EFB}" type="slidenum">
              <a:rPr lang="en-SE" smtClean="0"/>
              <a:t>7</a:t>
            </a:fld>
            <a:endParaRPr lang="en-SE"/>
          </a:p>
        </p:txBody>
      </p:sp>
    </p:spTree>
    <p:extLst>
      <p:ext uri="{BB962C8B-B14F-4D97-AF65-F5344CB8AC3E}">
        <p14:creationId xmlns:p14="http://schemas.microsoft.com/office/powerpoint/2010/main" val="706846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00923-F83E-E945-A88C-3A82CD2E6F9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SE"/>
          </a:p>
        </p:txBody>
      </p:sp>
      <p:sp>
        <p:nvSpPr>
          <p:cNvPr id="3" name="Subtitle 2">
            <a:extLst>
              <a:ext uri="{FF2B5EF4-FFF2-40B4-BE49-F238E27FC236}">
                <a16:creationId xmlns:a16="http://schemas.microsoft.com/office/drawing/2014/main" id="{025C8EB9-4B5F-4145-95DA-9F236424BF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SE"/>
          </a:p>
        </p:txBody>
      </p:sp>
      <p:sp>
        <p:nvSpPr>
          <p:cNvPr id="4" name="Date Placeholder 3">
            <a:extLst>
              <a:ext uri="{FF2B5EF4-FFF2-40B4-BE49-F238E27FC236}">
                <a16:creationId xmlns:a16="http://schemas.microsoft.com/office/drawing/2014/main" id="{61FC0061-9CD5-C342-A6D2-9DBDD25FE19D}"/>
              </a:ext>
            </a:extLst>
          </p:cNvPr>
          <p:cNvSpPr>
            <a:spLocks noGrp="1"/>
          </p:cNvSpPr>
          <p:nvPr>
            <p:ph type="dt" sz="half" idx="10"/>
          </p:nvPr>
        </p:nvSpPr>
        <p:spPr/>
        <p:txBody>
          <a:bodyPr/>
          <a:lstStyle/>
          <a:p>
            <a:fld id="{9FFF1479-3EA2-B44C-9D07-D07EC0ECC1D8}" type="datetimeFigureOut">
              <a:rPr lang="en-SE" smtClean="0"/>
              <a:t>12/06/2021</a:t>
            </a:fld>
            <a:endParaRPr lang="en-SE"/>
          </a:p>
        </p:txBody>
      </p:sp>
      <p:sp>
        <p:nvSpPr>
          <p:cNvPr id="5" name="Footer Placeholder 4">
            <a:extLst>
              <a:ext uri="{FF2B5EF4-FFF2-40B4-BE49-F238E27FC236}">
                <a16:creationId xmlns:a16="http://schemas.microsoft.com/office/drawing/2014/main" id="{FB0EB093-E4BD-AB42-9AE3-7986E4BFC501}"/>
              </a:ext>
            </a:extLst>
          </p:cNvPr>
          <p:cNvSpPr>
            <a:spLocks noGrp="1"/>
          </p:cNvSpPr>
          <p:nvPr>
            <p:ph type="ftr" sz="quarter" idx="11"/>
          </p:nvPr>
        </p:nvSpPr>
        <p:spPr/>
        <p:txBody>
          <a:bodyPr/>
          <a:lstStyle/>
          <a:p>
            <a:endParaRPr lang="en-SE"/>
          </a:p>
        </p:txBody>
      </p:sp>
      <p:sp>
        <p:nvSpPr>
          <p:cNvPr id="6" name="Slide Number Placeholder 5">
            <a:extLst>
              <a:ext uri="{FF2B5EF4-FFF2-40B4-BE49-F238E27FC236}">
                <a16:creationId xmlns:a16="http://schemas.microsoft.com/office/drawing/2014/main" id="{DDE93D84-5AFA-3D49-A136-958A6F5108BF}"/>
              </a:ext>
            </a:extLst>
          </p:cNvPr>
          <p:cNvSpPr>
            <a:spLocks noGrp="1"/>
          </p:cNvSpPr>
          <p:nvPr>
            <p:ph type="sldNum" sz="quarter" idx="12"/>
          </p:nvPr>
        </p:nvSpPr>
        <p:spPr/>
        <p:txBody>
          <a:bodyPr/>
          <a:lstStyle/>
          <a:p>
            <a:fld id="{5E2ED898-4922-5B44-A2F9-ED54F4DA562B}" type="slidenum">
              <a:rPr lang="en-SE" smtClean="0"/>
              <a:t>‹#›</a:t>
            </a:fld>
            <a:endParaRPr lang="en-SE"/>
          </a:p>
        </p:txBody>
      </p:sp>
    </p:spTree>
    <p:extLst>
      <p:ext uri="{BB962C8B-B14F-4D97-AF65-F5344CB8AC3E}">
        <p14:creationId xmlns:p14="http://schemas.microsoft.com/office/powerpoint/2010/main" val="145053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B90AE-216B-E845-B7E2-D5166A4851C1}"/>
              </a:ext>
            </a:extLst>
          </p:cNvPr>
          <p:cNvSpPr>
            <a:spLocks noGrp="1"/>
          </p:cNvSpPr>
          <p:nvPr>
            <p:ph type="title"/>
          </p:nvPr>
        </p:nvSpPr>
        <p:spPr/>
        <p:txBody>
          <a:bodyPr/>
          <a:lstStyle/>
          <a:p>
            <a:r>
              <a:rPr lang="en-GB"/>
              <a:t>Click to edit Master title style</a:t>
            </a:r>
            <a:endParaRPr lang="en-SE"/>
          </a:p>
        </p:txBody>
      </p:sp>
      <p:sp>
        <p:nvSpPr>
          <p:cNvPr id="3" name="Vertical Text Placeholder 2">
            <a:extLst>
              <a:ext uri="{FF2B5EF4-FFF2-40B4-BE49-F238E27FC236}">
                <a16:creationId xmlns:a16="http://schemas.microsoft.com/office/drawing/2014/main" id="{E98D6A86-7363-3949-B390-7DAF6EC9258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E"/>
          </a:p>
        </p:txBody>
      </p:sp>
      <p:sp>
        <p:nvSpPr>
          <p:cNvPr id="4" name="Date Placeholder 3">
            <a:extLst>
              <a:ext uri="{FF2B5EF4-FFF2-40B4-BE49-F238E27FC236}">
                <a16:creationId xmlns:a16="http://schemas.microsoft.com/office/drawing/2014/main" id="{F99D1D3E-14F9-8E43-96C2-BE47B02F87EC}"/>
              </a:ext>
            </a:extLst>
          </p:cNvPr>
          <p:cNvSpPr>
            <a:spLocks noGrp="1"/>
          </p:cNvSpPr>
          <p:nvPr>
            <p:ph type="dt" sz="half" idx="10"/>
          </p:nvPr>
        </p:nvSpPr>
        <p:spPr/>
        <p:txBody>
          <a:bodyPr/>
          <a:lstStyle/>
          <a:p>
            <a:fld id="{9FFF1479-3EA2-B44C-9D07-D07EC0ECC1D8}" type="datetimeFigureOut">
              <a:rPr lang="en-SE" smtClean="0"/>
              <a:t>12/06/2021</a:t>
            </a:fld>
            <a:endParaRPr lang="en-SE"/>
          </a:p>
        </p:txBody>
      </p:sp>
      <p:sp>
        <p:nvSpPr>
          <p:cNvPr id="5" name="Footer Placeholder 4">
            <a:extLst>
              <a:ext uri="{FF2B5EF4-FFF2-40B4-BE49-F238E27FC236}">
                <a16:creationId xmlns:a16="http://schemas.microsoft.com/office/drawing/2014/main" id="{1B7826C4-94F7-B241-B0FE-C40946E5EA76}"/>
              </a:ext>
            </a:extLst>
          </p:cNvPr>
          <p:cNvSpPr>
            <a:spLocks noGrp="1"/>
          </p:cNvSpPr>
          <p:nvPr>
            <p:ph type="ftr" sz="quarter" idx="11"/>
          </p:nvPr>
        </p:nvSpPr>
        <p:spPr/>
        <p:txBody>
          <a:bodyPr/>
          <a:lstStyle/>
          <a:p>
            <a:endParaRPr lang="en-SE"/>
          </a:p>
        </p:txBody>
      </p:sp>
      <p:sp>
        <p:nvSpPr>
          <p:cNvPr id="6" name="Slide Number Placeholder 5">
            <a:extLst>
              <a:ext uri="{FF2B5EF4-FFF2-40B4-BE49-F238E27FC236}">
                <a16:creationId xmlns:a16="http://schemas.microsoft.com/office/drawing/2014/main" id="{B59C45DF-3AD9-E949-9AD9-C5C50C844466}"/>
              </a:ext>
            </a:extLst>
          </p:cNvPr>
          <p:cNvSpPr>
            <a:spLocks noGrp="1"/>
          </p:cNvSpPr>
          <p:nvPr>
            <p:ph type="sldNum" sz="quarter" idx="12"/>
          </p:nvPr>
        </p:nvSpPr>
        <p:spPr/>
        <p:txBody>
          <a:bodyPr/>
          <a:lstStyle/>
          <a:p>
            <a:fld id="{5E2ED898-4922-5B44-A2F9-ED54F4DA562B}" type="slidenum">
              <a:rPr lang="en-SE" smtClean="0"/>
              <a:t>‹#›</a:t>
            </a:fld>
            <a:endParaRPr lang="en-SE"/>
          </a:p>
        </p:txBody>
      </p:sp>
    </p:spTree>
    <p:extLst>
      <p:ext uri="{BB962C8B-B14F-4D97-AF65-F5344CB8AC3E}">
        <p14:creationId xmlns:p14="http://schemas.microsoft.com/office/powerpoint/2010/main" val="1913285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CEC654-F9AB-0C47-8704-0F0283C7B09D}"/>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SE"/>
          </a:p>
        </p:txBody>
      </p:sp>
      <p:sp>
        <p:nvSpPr>
          <p:cNvPr id="3" name="Vertical Text Placeholder 2">
            <a:extLst>
              <a:ext uri="{FF2B5EF4-FFF2-40B4-BE49-F238E27FC236}">
                <a16:creationId xmlns:a16="http://schemas.microsoft.com/office/drawing/2014/main" id="{A84E412A-2ED8-414A-BE65-F170ABB36EC7}"/>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E"/>
          </a:p>
        </p:txBody>
      </p:sp>
      <p:sp>
        <p:nvSpPr>
          <p:cNvPr id="4" name="Date Placeholder 3">
            <a:extLst>
              <a:ext uri="{FF2B5EF4-FFF2-40B4-BE49-F238E27FC236}">
                <a16:creationId xmlns:a16="http://schemas.microsoft.com/office/drawing/2014/main" id="{1CB077FF-A682-6742-8330-DD691626B261}"/>
              </a:ext>
            </a:extLst>
          </p:cNvPr>
          <p:cNvSpPr>
            <a:spLocks noGrp="1"/>
          </p:cNvSpPr>
          <p:nvPr>
            <p:ph type="dt" sz="half" idx="10"/>
          </p:nvPr>
        </p:nvSpPr>
        <p:spPr/>
        <p:txBody>
          <a:bodyPr/>
          <a:lstStyle/>
          <a:p>
            <a:fld id="{9FFF1479-3EA2-B44C-9D07-D07EC0ECC1D8}" type="datetimeFigureOut">
              <a:rPr lang="en-SE" smtClean="0"/>
              <a:t>12/06/2021</a:t>
            </a:fld>
            <a:endParaRPr lang="en-SE"/>
          </a:p>
        </p:txBody>
      </p:sp>
      <p:sp>
        <p:nvSpPr>
          <p:cNvPr id="5" name="Footer Placeholder 4">
            <a:extLst>
              <a:ext uri="{FF2B5EF4-FFF2-40B4-BE49-F238E27FC236}">
                <a16:creationId xmlns:a16="http://schemas.microsoft.com/office/drawing/2014/main" id="{B8F5E966-5AED-BD48-A38C-BBD1259C6BA4}"/>
              </a:ext>
            </a:extLst>
          </p:cNvPr>
          <p:cNvSpPr>
            <a:spLocks noGrp="1"/>
          </p:cNvSpPr>
          <p:nvPr>
            <p:ph type="ftr" sz="quarter" idx="11"/>
          </p:nvPr>
        </p:nvSpPr>
        <p:spPr/>
        <p:txBody>
          <a:bodyPr/>
          <a:lstStyle/>
          <a:p>
            <a:endParaRPr lang="en-SE"/>
          </a:p>
        </p:txBody>
      </p:sp>
      <p:sp>
        <p:nvSpPr>
          <p:cNvPr id="6" name="Slide Number Placeholder 5">
            <a:extLst>
              <a:ext uri="{FF2B5EF4-FFF2-40B4-BE49-F238E27FC236}">
                <a16:creationId xmlns:a16="http://schemas.microsoft.com/office/drawing/2014/main" id="{38241E83-508E-494F-95A3-656D33BB5A45}"/>
              </a:ext>
            </a:extLst>
          </p:cNvPr>
          <p:cNvSpPr>
            <a:spLocks noGrp="1"/>
          </p:cNvSpPr>
          <p:nvPr>
            <p:ph type="sldNum" sz="quarter" idx="12"/>
          </p:nvPr>
        </p:nvSpPr>
        <p:spPr/>
        <p:txBody>
          <a:bodyPr/>
          <a:lstStyle/>
          <a:p>
            <a:fld id="{5E2ED898-4922-5B44-A2F9-ED54F4DA562B}" type="slidenum">
              <a:rPr lang="en-SE" smtClean="0"/>
              <a:t>‹#›</a:t>
            </a:fld>
            <a:endParaRPr lang="en-SE"/>
          </a:p>
        </p:txBody>
      </p:sp>
    </p:spTree>
    <p:extLst>
      <p:ext uri="{BB962C8B-B14F-4D97-AF65-F5344CB8AC3E}">
        <p14:creationId xmlns:p14="http://schemas.microsoft.com/office/powerpoint/2010/main" val="1811891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9D5AE-8261-7543-8921-89D1D2828B92}"/>
              </a:ext>
            </a:extLst>
          </p:cNvPr>
          <p:cNvSpPr>
            <a:spLocks noGrp="1"/>
          </p:cNvSpPr>
          <p:nvPr>
            <p:ph type="title"/>
          </p:nvPr>
        </p:nvSpPr>
        <p:spPr/>
        <p:txBody>
          <a:bodyPr/>
          <a:lstStyle/>
          <a:p>
            <a:r>
              <a:rPr lang="en-GB"/>
              <a:t>Click to edit Master title style</a:t>
            </a:r>
            <a:endParaRPr lang="en-SE"/>
          </a:p>
        </p:txBody>
      </p:sp>
      <p:sp>
        <p:nvSpPr>
          <p:cNvPr id="3" name="Content Placeholder 2">
            <a:extLst>
              <a:ext uri="{FF2B5EF4-FFF2-40B4-BE49-F238E27FC236}">
                <a16:creationId xmlns:a16="http://schemas.microsoft.com/office/drawing/2014/main" id="{9FC01E3B-1855-764B-A418-D4435179AE7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E"/>
          </a:p>
        </p:txBody>
      </p:sp>
      <p:sp>
        <p:nvSpPr>
          <p:cNvPr id="4" name="Date Placeholder 3">
            <a:extLst>
              <a:ext uri="{FF2B5EF4-FFF2-40B4-BE49-F238E27FC236}">
                <a16:creationId xmlns:a16="http://schemas.microsoft.com/office/drawing/2014/main" id="{2F421D18-5D58-CD4F-91BD-9A20F0EBC6CB}"/>
              </a:ext>
            </a:extLst>
          </p:cNvPr>
          <p:cNvSpPr>
            <a:spLocks noGrp="1"/>
          </p:cNvSpPr>
          <p:nvPr>
            <p:ph type="dt" sz="half" idx="10"/>
          </p:nvPr>
        </p:nvSpPr>
        <p:spPr/>
        <p:txBody>
          <a:bodyPr/>
          <a:lstStyle/>
          <a:p>
            <a:fld id="{9FFF1479-3EA2-B44C-9D07-D07EC0ECC1D8}" type="datetimeFigureOut">
              <a:rPr lang="en-SE" smtClean="0"/>
              <a:t>12/06/2021</a:t>
            </a:fld>
            <a:endParaRPr lang="en-SE"/>
          </a:p>
        </p:txBody>
      </p:sp>
      <p:sp>
        <p:nvSpPr>
          <p:cNvPr id="5" name="Footer Placeholder 4">
            <a:extLst>
              <a:ext uri="{FF2B5EF4-FFF2-40B4-BE49-F238E27FC236}">
                <a16:creationId xmlns:a16="http://schemas.microsoft.com/office/drawing/2014/main" id="{40DDEF53-E709-AD4A-9D30-E811BE265DA6}"/>
              </a:ext>
            </a:extLst>
          </p:cNvPr>
          <p:cNvSpPr>
            <a:spLocks noGrp="1"/>
          </p:cNvSpPr>
          <p:nvPr>
            <p:ph type="ftr" sz="quarter" idx="11"/>
          </p:nvPr>
        </p:nvSpPr>
        <p:spPr/>
        <p:txBody>
          <a:bodyPr/>
          <a:lstStyle/>
          <a:p>
            <a:endParaRPr lang="en-SE"/>
          </a:p>
        </p:txBody>
      </p:sp>
      <p:sp>
        <p:nvSpPr>
          <p:cNvPr id="6" name="Slide Number Placeholder 5">
            <a:extLst>
              <a:ext uri="{FF2B5EF4-FFF2-40B4-BE49-F238E27FC236}">
                <a16:creationId xmlns:a16="http://schemas.microsoft.com/office/drawing/2014/main" id="{AD6F4243-50C6-684C-A6EF-707B06BBF52C}"/>
              </a:ext>
            </a:extLst>
          </p:cNvPr>
          <p:cNvSpPr>
            <a:spLocks noGrp="1"/>
          </p:cNvSpPr>
          <p:nvPr>
            <p:ph type="sldNum" sz="quarter" idx="12"/>
          </p:nvPr>
        </p:nvSpPr>
        <p:spPr/>
        <p:txBody>
          <a:bodyPr/>
          <a:lstStyle/>
          <a:p>
            <a:fld id="{5E2ED898-4922-5B44-A2F9-ED54F4DA562B}" type="slidenum">
              <a:rPr lang="en-SE" smtClean="0"/>
              <a:t>‹#›</a:t>
            </a:fld>
            <a:endParaRPr lang="en-SE"/>
          </a:p>
        </p:txBody>
      </p:sp>
    </p:spTree>
    <p:extLst>
      <p:ext uri="{BB962C8B-B14F-4D97-AF65-F5344CB8AC3E}">
        <p14:creationId xmlns:p14="http://schemas.microsoft.com/office/powerpoint/2010/main" val="3518077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D9DC2-9690-F341-9A97-87EB1E66464F}"/>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SE"/>
          </a:p>
        </p:txBody>
      </p:sp>
      <p:sp>
        <p:nvSpPr>
          <p:cNvPr id="3" name="Text Placeholder 2">
            <a:extLst>
              <a:ext uri="{FF2B5EF4-FFF2-40B4-BE49-F238E27FC236}">
                <a16:creationId xmlns:a16="http://schemas.microsoft.com/office/drawing/2014/main" id="{1C1EAC04-F870-D34D-A435-948ED04259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722986A3-B7E5-724C-9D59-F70270415CE2}"/>
              </a:ext>
            </a:extLst>
          </p:cNvPr>
          <p:cNvSpPr>
            <a:spLocks noGrp="1"/>
          </p:cNvSpPr>
          <p:nvPr>
            <p:ph type="dt" sz="half" idx="10"/>
          </p:nvPr>
        </p:nvSpPr>
        <p:spPr/>
        <p:txBody>
          <a:bodyPr/>
          <a:lstStyle/>
          <a:p>
            <a:fld id="{9FFF1479-3EA2-B44C-9D07-D07EC0ECC1D8}" type="datetimeFigureOut">
              <a:rPr lang="en-SE" smtClean="0"/>
              <a:t>12/06/2021</a:t>
            </a:fld>
            <a:endParaRPr lang="en-SE"/>
          </a:p>
        </p:txBody>
      </p:sp>
      <p:sp>
        <p:nvSpPr>
          <p:cNvPr id="5" name="Footer Placeholder 4">
            <a:extLst>
              <a:ext uri="{FF2B5EF4-FFF2-40B4-BE49-F238E27FC236}">
                <a16:creationId xmlns:a16="http://schemas.microsoft.com/office/drawing/2014/main" id="{40E62115-9F87-804B-818F-E1E9C1732633}"/>
              </a:ext>
            </a:extLst>
          </p:cNvPr>
          <p:cNvSpPr>
            <a:spLocks noGrp="1"/>
          </p:cNvSpPr>
          <p:nvPr>
            <p:ph type="ftr" sz="quarter" idx="11"/>
          </p:nvPr>
        </p:nvSpPr>
        <p:spPr/>
        <p:txBody>
          <a:bodyPr/>
          <a:lstStyle/>
          <a:p>
            <a:endParaRPr lang="en-SE"/>
          </a:p>
        </p:txBody>
      </p:sp>
      <p:sp>
        <p:nvSpPr>
          <p:cNvPr id="6" name="Slide Number Placeholder 5">
            <a:extLst>
              <a:ext uri="{FF2B5EF4-FFF2-40B4-BE49-F238E27FC236}">
                <a16:creationId xmlns:a16="http://schemas.microsoft.com/office/drawing/2014/main" id="{42DC3979-C59A-4A44-B2DB-DC6727DE1704}"/>
              </a:ext>
            </a:extLst>
          </p:cNvPr>
          <p:cNvSpPr>
            <a:spLocks noGrp="1"/>
          </p:cNvSpPr>
          <p:nvPr>
            <p:ph type="sldNum" sz="quarter" idx="12"/>
          </p:nvPr>
        </p:nvSpPr>
        <p:spPr/>
        <p:txBody>
          <a:bodyPr/>
          <a:lstStyle/>
          <a:p>
            <a:fld id="{5E2ED898-4922-5B44-A2F9-ED54F4DA562B}" type="slidenum">
              <a:rPr lang="en-SE" smtClean="0"/>
              <a:t>‹#›</a:t>
            </a:fld>
            <a:endParaRPr lang="en-SE"/>
          </a:p>
        </p:txBody>
      </p:sp>
    </p:spTree>
    <p:extLst>
      <p:ext uri="{BB962C8B-B14F-4D97-AF65-F5344CB8AC3E}">
        <p14:creationId xmlns:p14="http://schemas.microsoft.com/office/powerpoint/2010/main" val="3142183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1E885-F9E1-BA49-81DA-C04281196E38}"/>
              </a:ext>
            </a:extLst>
          </p:cNvPr>
          <p:cNvSpPr>
            <a:spLocks noGrp="1"/>
          </p:cNvSpPr>
          <p:nvPr>
            <p:ph type="title"/>
          </p:nvPr>
        </p:nvSpPr>
        <p:spPr/>
        <p:txBody>
          <a:bodyPr/>
          <a:lstStyle/>
          <a:p>
            <a:r>
              <a:rPr lang="en-GB"/>
              <a:t>Click to edit Master title style</a:t>
            </a:r>
            <a:endParaRPr lang="en-SE"/>
          </a:p>
        </p:txBody>
      </p:sp>
      <p:sp>
        <p:nvSpPr>
          <p:cNvPr id="3" name="Content Placeholder 2">
            <a:extLst>
              <a:ext uri="{FF2B5EF4-FFF2-40B4-BE49-F238E27FC236}">
                <a16:creationId xmlns:a16="http://schemas.microsoft.com/office/drawing/2014/main" id="{DB573D48-BAFE-BE42-AFC3-0DB666EEFA8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E"/>
          </a:p>
        </p:txBody>
      </p:sp>
      <p:sp>
        <p:nvSpPr>
          <p:cNvPr id="4" name="Content Placeholder 3">
            <a:extLst>
              <a:ext uri="{FF2B5EF4-FFF2-40B4-BE49-F238E27FC236}">
                <a16:creationId xmlns:a16="http://schemas.microsoft.com/office/drawing/2014/main" id="{620863FB-8650-FF4F-97A8-546E27D0DAA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E"/>
          </a:p>
        </p:txBody>
      </p:sp>
      <p:sp>
        <p:nvSpPr>
          <p:cNvPr id="5" name="Date Placeholder 4">
            <a:extLst>
              <a:ext uri="{FF2B5EF4-FFF2-40B4-BE49-F238E27FC236}">
                <a16:creationId xmlns:a16="http://schemas.microsoft.com/office/drawing/2014/main" id="{EA7808A6-486D-D84E-847D-7F5ADF7D1E17}"/>
              </a:ext>
            </a:extLst>
          </p:cNvPr>
          <p:cNvSpPr>
            <a:spLocks noGrp="1"/>
          </p:cNvSpPr>
          <p:nvPr>
            <p:ph type="dt" sz="half" idx="10"/>
          </p:nvPr>
        </p:nvSpPr>
        <p:spPr/>
        <p:txBody>
          <a:bodyPr/>
          <a:lstStyle/>
          <a:p>
            <a:fld id="{9FFF1479-3EA2-B44C-9D07-D07EC0ECC1D8}" type="datetimeFigureOut">
              <a:rPr lang="en-SE" smtClean="0"/>
              <a:t>12/06/2021</a:t>
            </a:fld>
            <a:endParaRPr lang="en-SE"/>
          </a:p>
        </p:txBody>
      </p:sp>
      <p:sp>
        <p:nvSpPr>
          <p:cNvPr id="6" name="Footer Placeholder 5">
            <a:extLst>
              <a:ext uri="{FF2B5EF4-FFF2-40B4-BE49-F238E27FC236}">
                <a16:creationId xmlns:a16="http://schemas.microsoft.com/office/drawing/2014/main" id="{EE7231AC-C254-3C42-ACA3-BBCF9106B359}"/>
              </a:ext>
            </a:extLst>
          </p:cNvPr>
          <p:cNvSpPr>
            <a:spLocks noGrp="1"/>
          </p:cNvSpPr>
          <p:nvPr>
            <p:ph type="ftr" sz="quarter" idx="11"/>
          </p:nvPr>
        </p:nvSpPr>
        <p:spPr/>
        <p:txBody>
          <a:bodyPr/>
          <a:lstStyle/>
          <a:p>
            <a:endParaRPr lang="en-SE"/>
          </a:p>
        </p:txBody>
      </p:sp>
      <p:sp>
        <p:nvSpPr>
          <p:cNvPr id="7" name="Slide Number Placeholder 6">
            <a:extLst>
              <a:ext uri="{FF2B5EF4-FFF2-40B4-BE49-F238E27FC236}">
                <a16:creationId xmlns:a16="http://schemas.microsoft.com/office/drawing/2014/main" id="{22AC8F49-5B23-E641-A473-2D6CE2F3E084}"/>
              </a:ext>
            </a:extLst>
          </p:cNvPr>
          <p:cNvSpPr>
            <a:spLocks noGrp="1"/>
          </p:cNvSpPr>
          <p:nvPr>
            <p:ph type="sldNum" sz="quarter" idx="12"/>
          </p:nvPr>
        </p:nvSpPr>
        <p:spPr/>
        <p:txBody>
          <a:bodyPr/>
          <a:lstStyle/>
          <a:p>
            <a:fld id="{5E2ED898-4922-5B44-A2F9-ED54F4DA562B}" type="slidenum">
              <a:rPr lang="en-SE" smtClean="0"/>
              <a:t>‹#›</a:t>
            </a:fld>
            <a:endParaRPr lang="en-SE"/>
          </a:p>
        </p:txBody>
      </p:sp>
    </p:spTree>
    <p:extLst>
      <p:ext uri="{BB962C8B-B14F-4D97-AF65-F5344CB8AC3E}">
        <p14:creationId xmlns:p14="http://schemas.microsoft.com/office/powerpoint/2010/main" val="3957231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83F10-2C5C-8F4B-A7C5-414CD5BB08A4}"/>
              </a:ext>
            </a:extLst>
          </p:cNvPr>
          <p:cNvSpPr>
            <a:spLocks noGrp="1"/>
          </p:cNvSpPr>
          <p:nvPr>
            <p:ph type="title"/>
          </p:nvPr>
        </p:nvSpPr>
        <p:spPr>
          <a:xfrm>
            <a:off x="839788" y="365125"/>
            <a:ext cx="10515600" cy="1325563"/>
          </a:xfrm>
        </p:spPr>
        <p:txBody>
          <a:bodyPr/>
          <a:lstStyle/>
          <a:p>
            <a:r>
              <a:rPr lang="en-GB"/>
              <a:t>Click to edit Master title style</a:t>
            </a:r>
            <a:endParaRPr lang="en-SE"/>
          </a:p>
        </p:txBody>
      </p:sp>
      <p:sp>
        <p:nvSpPr>
          <p:cNvPr id="3" name="Text Placeholder 2">
            <a:extLst>
              <a:ext uri="{FF2B5EF4-FFF2-40B4-BE49-F238E27FC236}">
                <a16:creationId xmlns:a16="http://schemas.microsoft.com/office/drawing/2014/main" id="{DCE335DD-910A-9E4F-B3D2-EE9EE60AFF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4905A25-E6B9-7F48-BFB9-7723FA430C52}"/>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E"/>
          </a:p>
        </p:txBody>
      </p:sp>
      <p:sp>
        <p:nvSpPr>
          <p:cNvPr id="5" name="Text Placeholder 4">
            <a:extLst>
              <a:ext uri="{FF2B5EF4-FFF2-40B4-BE49-F238E27FC236}">
                <a16:creationId xmlns:a16="http://schemas.microsoft.com/office/drawing/2014/main" id="{D7E8D631-F26D-D841-AB85-40F386C9A4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78977DE-5FDC-E74C-A569-4ED606BBBF1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E"/>
          </a:p>
        </p:txBody>
      </p:sp>
      <p:sp>
        <p:nvSpPr>
          <p:cNvPr id="7" name="Date Placeholder 6">
            <a:extLst>
              <a:ext uri="{FF2B5EF4-FFF2-40B4-BE49-F238E27FC236}">
                <a16:creationId xmlns:a16="http://schemas.microsoft.com/office/drawing/2014/main" id="{7E8DCBA4-3768-3C4E-A344-184E162997DE}"/>
              </a:ext>
            </a:extLst>
          </p:cNvPr>
          <p:cNvSpPr>
            <a:spLocks noGrp="1"/>
          </p:cNvSpPr>
          <p:nvPr>
            <p:ph type="dt" sz="half" idx="10"/>
          </p:nvPr>
        </p:nvSpPr>
        <p:spPr/>
        <p:txBody>
          <a:bodyPr/>
          <a:lstStyle/>
          <a:p>
            <a:fld id="{9FFF1479-3EA2-B44C-9D07-D07EC0ECC1D8}" type="datetimeFigureOut">
              <a:rPr lang="en-SE" smtClean="0"/>
              <a:t>12/06/2021</a:t>
            </a:fld>
            <a:endParaRPr lang="en-SE"/>
          </a:p>
        </p:txBody>
      </p:sp>
      <p:sp>
        <p:nvSpPr>
          <p:cNvPr id="8" name="Footer Placeholder 7">
            <a:extLst>
              <a:ext uri="{FF2B5EF4-FFF2-40B4-BE49-F238E27FC236}">
                <a16:creationId xmlns:a16="http://schemas.microsoft.com/office/drawing/2014/main" id="{A729A7F5-825F-D945-B4B2-915A901EF4E4}"/>
              </a:ext>
            </a:extLst>
          </p:cNvPr>
          <p:cNvSpPr>
            <a:spLocks noGrp="1"/>
          </p:cNvSpPr>
          <p:nvPr>
            <p:ph type="ftr" sz="quarter" idx="11"/>
          </p:nvPr>
        </p:nvSpPr>
        <p:spPr/>
        <p:txBody>
          <a:bodyPr/>
          <a:lstStyle/>
          <a:p>
            <a:endParaRPr lang="en-SE"/>
          </a:p>
        </p:txBody>
      </p:sp>
      <p:sp>
        <p:nvSpPr>
          <p:cNvPr id="9" name="Slide Number Placeholder 8">
            <a:extLst>
              <a:ext uri="{FF2B5EF4-FFF2-40B4-BE49-F238E27FC236}">
                <a16:creationId xmlns:a16="http://schemas.microsoft.com/office/drawing/2014/main" id="{77B0D3F7-1107-2642-870A-99BD7964FFB4}"/>
              </a:ext>
            </a:extLst>
          </p:cNvPr>
          <p:cNvSpPr>
            <a:spLocks noGrp="1"/>
          </p:cNvSpPr>
          <p:nvPr>
            <p:ph type="sldNum" sz="quarter" idx="12"/>
          </p:nvPr>
        </p:nvSpPr>
        <p:spPr/>
        <p:txBody>
          <a:bodyPr/>
          <a:lstStyle/>
          <a:p>
            <a:fld id="{5E2ED898-4922-5B44-A2F9-ED54F4DA562B}" type="slidenum">
              <a:rPr lang="en-SE" smtClean="0"/>
              <a:t>‹#›</a:t>
            </a:fld>
            <a:endParaRPr lang="en-SE"/>
          </a:p>
        </p:txBody>
      </p:sp>
    </p:spTree>
    <p:extLst>
      <p:ext uri="{BB962C8B-B14F-4D97-AF65-F5344CB8AC3E}">
        <p14:creationId xmlns:p14="http://schemas.microsoft.com/office/powerpoint/2010/main" val="1044387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3A382-B3C8-6A4D-9642-F570C076DCDE}"/>
              </a:ext>
            </a:extLst>
          </p:cNvPr>
          <p:cNvSpPr>
            <a:spLocks noGrp="1"/>
          </p:cNvSpPr>
          <p:nvPr>
            <p:ph type="title"/>
          </p:nvPr>
        </p:nvSpPr>
        <p:spPr/>
        <p:txBody>
          <a:bodyPr/>
          <a:lstStyle/>
          <a:p>
            <a:r>
              <a:rPr lang="en-GB"/>
              <a:t>Click to edit Master title style</a:t>
            </a:r>
            <a:endParaRPr lang="en-SE"/>
          </a:p>
        </p:txBody>
      </p:sp>
      <p:sp>
        <p:nvSpPr>
          <p:cNvPr id="3" name="Date Placeholder 2">
            <a:extLst>
              <a:ext uri="{FF2B5EF4-FFF2-40B4-BE49-F238E27FC236}">
                <a16:creationId xmlns:a16="http://schemas.microsoft.com/office/drawing/2014/main" id="{36EC7AFD-CB80-D944-9059-950F90790BE0}"/>
              </a:ext>
            </a:extLst>
          </p:cNvPr>
          <p:cNvSpPr>
            <a:spLocks noGrp="1"/>
          </p:cNvSpPr>
          <p:nvPr>
            <p:ph type="dt" sz="half" idx="10"/>
          </p:nvPr>
        </p:nvSpPr>
        <p:spPr/>
        <p:txBody>
          <a:bodyPr/>
          <a:lstStyle/>
          <a:p>
            <a:fld id="{9FFF1479-3EA2-B44C-9D07-D07EC0ECC1D8}" type="datetimeFigureOut">
              <a:rPr lang="en-SE" smtClean="0"/>
              <a:t>12/06/2021</a:t>
            </a:fld>
            <a:endParaRPr lang="en-SE"/>
          </a:p>
        </p:txBody>
      </p:sp>
      <p:sp>
        <p:nvSpPr>
          <p:cNvPr id="4" name="Footer Placeholder 3">
            <a:extLst>
              <a:ext uri="{FF2B5EF4-FFF2-40B4-BE49-F238E27FC236}">
                <a16:creationId xmlns:a16="http://schemas.microsoft.com/office/drawing/2014/main" id="{0ECC999D-2D38-094C-9BD5-7B6C33A9B150}"/>
              </a:ext>
            </a:extLst>
          </p:cNvPr>
          <p:cNvSpPr>
            <a:spLocks noGrp="1"/>
          </p:cNvSpPr>
          <p:nvPr>
            <p:ph type="ftr" sz="quarter" idx="11"/>
          </p:nvPr>
        </p:nvSpPr>
        <p:spPr/>
        <p:txBody>
          <a:bodyPr/>
          <a:lstStyle/>
          <a:p>
            <a:endParaRPr lang="en-SE"/>
          </a:p>
        </p:txBody>
      </p:sp>
      <p:sp>
        <p:nvSpPr>
          <p:cNvPr id="5" name="Slide Number Placeholder 4">
            <a:extLst>
              <a:ext uri="{FF2B5EF4-FFF2-40B4-BE49-F238E27FC236}">
                <a16:creationId xmlns:a16="http://schemas.microsoft.com/office/drawing/2014/main" id="{C7ECCC81-2322-7E40-AD6A-82F88C456034}"/>
              </a:ext>
            </a:extLst>
          </p:cNvPr>
          <p:cNvSpPr>
            <a:spLocks noGrp="1"/>
          </p:cNvSpPr>
          <p:nvPr>
            <p:ph type="sldNum" sz="quarter" idx="12"/>
          </p:nvPr>
        </p:nvSpPr>
        <p:spPr/>
        <p:txBody>
          <a:bodyPr/>
          <a:lstStyle/>
          <a:p>
            <a:fld id="{5E2ED898-4922-5B44-A2F9-ED54F4DA562B}" type="slidenum">
              <a:rPr lang="en-SE" smtClean="0"/>
              <a:t>‹#›</a:t>
            </a:fld>
            <a:endParaRPr lang="en-SE"/>
          </a:p>
        </p:txBody>
      </p:sp>
    </p:spTree>
    <p:extLst>
      <p:ext uri="{BB962C8B-B14F-4D97-AF65-F5344CB8AC3E}">
        <p14:creationId xmlns:p14="http://schemas.microsoft.com/office/powerpoint/2010/main" val="1727087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D7F818-7EE0-4C40-AAB7-685ED15CBA5E}"/>
              </a:ext>
            </a:extLst>
          </p:cNvPr>
          <p:cNvSpPr>
            <a:spLocks noGrp="1"/>
          </p:cNvSpPr>
          <p:nvPr>
            <p:ph type="dt" sz="half" idx="10"/>
          </p:nvPr>
        </p:nvSpPr>
        <p:spPr/>
        <p:txBody>
          <a:bodyPr/>
          <a:lstStyle/>
          <a:p>
            <a:fld id="{9FFF1479-3EA2-B44C-9D07-D07EC0ECC1D8}" type="datetimeFigureOut">
              <a:rPr lang="en-SE" smtClean="0"/>
              <a:t>12/06/2021</a:t>
            </a:fld>
            <a:endParaRPr lang="en-SE"/>
          </a:p>
        </p:txBody>
      </p:sp>
      <p:sp>
        <p:nvSpPr>
          <p:cNvPr id="3" name="Footer Placeholder 2">
            <a:extLst>
              <a:ext uri="{FF2B5EF4-FFF2-40B4-BE49-F238E27FC236}">
                <a16:creationId xmlns:a16="http://schemas.microsoft.com/office/drawing/2014/main" id="{B51A6DA3-38DA-6840-BC5A-EAC08A33DE9D}"/>
              </a:ext>
            </a:extLst>
          </p:cNvPr>
          <p:cNvSpPr>
            <a:spLocks noGrp="1"/>
          </p:cNvSpPr>
          <p:nvPr>
            <p:ph type="ftr" sz="quarter" idx="11"/>
          </p:nvPr>
        </p:nvSpPr>
        <p:spPr/>
        <p:txBody>
          <a:bodyPr/>
          <a:lstStyle/>
          <a:p>
            <a:endParaRPr lang="en-SE"/>
          </a:p>
        </p:txBody>
      </p:sp>
      <p:sp>
        <p:nvSpPr>
          <p:cNvPr id="4" name="Slide Number Placeholder 3">
            <a:extLst>
              <a:ext uri="{FF2B5EF4-FFF2-40B4-BE49-F238E27FC236}">
                <a16:creationId xmlns:a16="http://schemas.microsoft.com/office/drawing/2014/main" id="{D998DD54-38D3-4546-8744-E475E18F5812}"/>
              </a:ext>
            </a:extLst>
          </p:cNvPr>
          <p:cNvSpPr>
            <a:spLocks noGrp="1"/>
          </p:cNvSpPr>
          <p:nvPr>
            <p:ph type="sldNum" sz="quarter" idx="12"/>
          </p:nvPr>
        </p:nvSpPr>
        <p:spPr/>
        <p:txBody>
          <a:bodyPr/>
          <a:lstStyle/>
          <a:p>
            <a:fld id="{5E2ED898-4922-5B44-A2F9-ED54F4DA562B}" type="slidenum">
              <a:rPr lang="en-SE" smtClean="0"/>
              <a:t>‹#›</a:t>
            </a:fld>
            <a:endParaRPr lang="en-SE"/>
          </a:p>
        </p:txBody>
      </p:sp>
    </p:spTree>
    <p:extLst>
      <p:ext uri="{BB962C8B-B14F-4D97-AF65-F5344CB8AC3E}">
        <p14:creationId xmlns:p14="http://schemas.microsoft.com/office/powerpoint/2010/main" val="3477696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5A0D9-3385-0147-AD80-C206F03078A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SE"/>
          </a:p>
        </p:txBody>
      </p:sp>
      <p:sp>
        <p:nvSpPr>
          <p:cNvPr id="3" name="Content Placeholder 2">
            <a:extLst>
              <a:ext uri="{FF2B5EF4-FFF2-40B4-BE49-F238E27FC236}">
                <a16:creationId xmlns:a16="http://schemas.microsoft.com/office/drawing/2014/main" id="{17BAEF5A-7AC1-A64E-889F-CEA634CFCB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E"/>
          </a:p>
        </p:txBody>
      </p:sp>
      <p:sp>
        <p:nvSpPr>
          <p:cNvPr id="4" name="Text Placeholder 3">
            <a:extLst>
              <a:ext uri="{FF2B5EF4-FFF2-40B4-BE49-F238E27FC236}">
                <a16:creationId xmlns:a16="http://schemas.microsoft.com/office/drawing/2014/main" id="{271ACDE8-2EC1-5647-8637-D2F2E2F8E6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E0B3CDC-5941-6348-9FA8-94178727229D}"/>
              </a:ext>
            </a:extLst>
          </p:cNvPr>
          <p:cNvSpPr>
            <a:spLocks noGrp="1"/>
          </p:cNvSpPr>
          <p:nvPr>
            <p:ph type="dt" sz="half" idx="10"/>
          </p:nvPr>
        </p:nvSpPr>
        <p:spPr/>
        <p:txBody>
          <a:bodyPr/>
          <a:lstStyle/>
          <a:p>
            <a:fld id="{9FFF1479-3EA2-B44C-9D07-D07EC0ECC1D8}" type="datetimeFigureOut">
              <a:rPr lang="en-SE" smtClean="0"/>
              <a:t>12/06/2021</a:t>
            </a:fld>
            <a:endParaRPr lang="en-SE"/>
          </a:p>
        </p:txBody>
      </p:sp>
      <p:sp>
        <p:nvSpPr>
          <p:cNvPr id="6" name="Footer Placeholder 5">
            <a:extLst>
              <a:ext uri="{FF2B5EF4-FFF2-40B4-BE49-F238E27FC236}">
                <a16:creationId xmlns:a16="http://schemas.microsoft.com/office/drawing/2014/main" id="{D6D88807-4E58-2246-AD5F-F9E6599ABD4F}"/>
              </a:ext>
            </a:extLst>
          </p:cNvPr>
          <p:cNvSpPr>
            <a:spLocks noGrp="1"/>
          </p:cNvSpPr>
          <p:nvPr>
            <p:ph type="ftr" sz="quarter" idx="11"/>
          </p:nvPr>
        </p:nvSpPr>
        <p:spPr/>
        <p:txBody>
          <a:bodyPr/>
          <a:lstStyle/>
          <a:p>
            <a:endParaRPr lang="en-SE"/>
          </a:p>
        </p:txBody>
      </p:sp>
      <p:sp>
        <p:nvSpPr>
          <p:cNvPr id="7" name="Slide Number Placeholder 6">
            <a:extLst>
              <a:ext uri="{FF2B5EF4-FFF2-40B4-BE49-F238E27FC236}">
                <a16:creationId xmlns:a16="http://schemas.microsoft.com/office/drawing/2014/main" id="{C17E2DD5-7C06-8C4F-A0CB-BB20148E2857}"/>
              </a:ext>
            </a:extLst>
          </p:cNvPr>
          <p:cNvSpPr>
            <a:spLocks noGrp="1"/>
          </p:cNvSpPr>
          <p:nvPr>
            <p:ph type="sldNum" sz="quarter" idx="12"/>
          </p:nvPr>
        </p:nvSpPr>
        <p:spPr/>
        <p:txBody>
          <a:bodyPr/>
          <a:lstStyle/>
          <a:p>
            <a:fld id="{5E2ED898-4922-5B44-A2F9-ED54F4DA562B}" type="slidenum">
              <a:rPr lang="en-SE" smtClean="0"/>
              <a:t>‹#›</a:t>
            </a:fld>
            <a:endParaRPr lang="en-SE"/>
          </a:p>
        </p:txBody>
      </p:sp>
    </p:spTree>
    <p:extLst>
      <p:ext uri="{BB962C8B-B14F-4D97-AF65-F5344CB8AC3E}">
        <p14:creationId xmlns:p14="http://schemas.microsoft.com/office/powerpoint/2010/main" val="15308718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AF219-D141-B243-BD13-3F4D074BD91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SE"/>
          </a:p>
        </p:txBody>
      </p:sp>
      <p:sp>
        <p:nvSpPr>
          <p:cNvPr id="3" name="Picture Placeholder 2">
            <a:extLst>
              <a:ext uri="{FF2B5EF4-FFF2-40B4-BE49-F238E27FC236}">
                <a16:creationId xmlns:a16="http://schemas.microsoft.com/office/drawing/2014/main" id="{FE837E2C-568D-0845-86FB-8DA7293086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E"/>
          </a:p>
        </p:txBody>
      </p:sp>
      <p:sp>
        <p:nvSpPr>
          <p:cNvPr id="4" name="Text Placeholder 3">
            <a:extLst>
              <a:ext uri="{FF2B5EF4-FFF2-40B4-BE49-F238E27FC236}">
                <a16:creationId xmlns:a16="http://schemas.microsoft.com/office/drawing/2014/main" id="{429B50AB-BC3B-8444-97B8-F183357829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84BB3BD-71CF-7449-ADFA-7035239A56DC}"/>
              </a:ext>
            </a:extLst>
          </p:cNvPr>
          <p:cNvSpPr>
            <a:spLocks noGrp="1"/>
          </p:cNvSpPr>
          <p:nvPr>
            <p:ph type="dt" sz="half" idx="10"/>
          </p:nvPr>
        </p:nvSpPr>
        <p:spPr/>
        <p:txBody>
          <a:bodyPr/>
          <a:lstStyle/>
          <a:p>
            <a:fld id="{9FFF1479-3EA2-B44C-9D07-D07EC0ECC1D8}" type="datetimeFigureOut">
              <a:rPr lang="en-SE" smtClean="0"/>
              <a:t>12/06/2021</a:t>
            </a:fld>
            <a:endParaRPr lang="en-SE"/>
          </a:p>
        </p:txBody>
      </p:sp>
      <p:sp>
        <p:nvSpPr>
          <p:cNvPr id="6" name="Footer Placeholder 5">
            <a:extLst>
              <a:ext uri="{FF2B5EF4-FFF2-40B4-BE49-F238E27FC236}">
                <a16:creationId xmlns:a16="http://schemas.microsoft.com/office/drawing/2014/main" id="{AC4ED0C6-00F9-EE4B-9126-8A60C0AD6252}"/>
              </a:ext>
            </a:extLst>
          </p:cNvPr>
          <p:cNvSpPr>
            <a:spLocks noGrp="1"/>
          </p:cNvSpPr>
          <p:nvPr>
            <p:ph type="ftr" sz="quarter" idx="11"/>
          </p:nvPr>
        </p:nvSpPr>
        <p:spPr/>
        <p:txBody>
          <a:bodyPr/>
          <a:lstStyle/>
          <a:p>
            <a:endParaRPr lang="en-SE"/>
          </a:p>
        </p:txBody>
      </p:sp>
      <p:sp>
        <p:nvSpPr>
          <p:cNvPr id="7" name="Slide Number Placeholder 6">
            <a:extLst>
              <a:ext uri="{FF2B5EF4-FFF2-40B4-BE49-F238E27FC236}">
                <a16:creationId xmlns:a16="http://schemas.microsoft.com/office/drawing/2014/main" id="{2CEB2CD0-702D-384F-8F55-6610B9919108}"/>
              </a:ext>
            </a:extLst>
          </p:cNvPr>
          <p:cNvSpPr>
            <a:spLocks noGrp="1"/>
          </p:cNvSpPr>
          <p:nvPr>
            <p:ph type="sldNum" sz="quarter" idx="12"/>
          </p:nvPr>
        </p:nvSpPr>
        <p:spPr/>
        <p:txBody>
          <a:bodyPr/>
          <a:lstStyle/>
          <a:p>
            <a:fld id="{5E2ED898-4922-5B44-A2F9-ED54F4DA562B}" type="slidenum">
              <a:rPr lang="en-SE" smtClean="0"/>
              <a:t>‹#›</a:t>
            </a:fld>
            <a:endParaRPr lang="en-SE"/>
          </a:p>
        </p:txBody>
      </p:sp>
    </p:spTree>
    <p:extLst>
      <p:ext uri="{BB962C8B-B14F-4D97-AF65-F5344CB8AC3E}">
        <p14:creationId xmlns:p14="http://schemas.microsoft.com/office/powerpoint/2010/main" val="2336098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95B6CE-71A5-6F43-85FD-E252E998C37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SE"/>
          </a:p>
        </p:txBody>
      </p:sp>
      <p:sp>
        <p:nvSpPr>
          <p:cNvPr id="3" name="Text Placeholder 2">
            <a:extLst>
              <a:ext uri="{FF2B5EF4-FFF2-40B4-BE49-F238E27FC236}">
                <a16:creationId xmlns:a16="http://schemas.microsoft.com/office/drawing/2014/main" id="{5B202E4A-20C2-2545-B385-FEDC7DA069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SE"/>
          </a:p>
        </p:txBody>
      </p:sp>
      <p:sp>
        <p:nvSpPr>
          <p:cNvPr id="4" name="Date Placeholder 3">
            <a:extLst>
              <a:ext uri="{FF2B5EF4-FFF2-40B4-BE49-F238E27FC236}">
                <a16:creationId xmlns:a16="http://schemas.microsoft.com/office/drawing/2014/main" id="{15D24888-93C5-104B-8451-9676232569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FF1479-3EA2-B44C-9D07-D07EC0ECC1D8}" type="datetimeFigureOut">
              <a:rPr lang="en-SE" smtClean="0"/>
              <a:t>12/06/2021</a:t>
            </a:fld>
            <a:endParaRPr lang="en-SE"/>
          </a:p>
        </p:txBody>
      </p:sp>
      <p:sp>
        <p:nvSpPr>
          <p:cNvPr id="5" name="Footer Placeholder 4">
            <a:extLst>
              <a:ext uri="{FF2B5EF4-FFF2-40B4-BE49-F238E27FC236}">
                <a16:creationId xmlns:a16="http://schemas.microsoft.com/office/drawing/2014/main" id="{DE31C111-8E40-DF40-9408-358CF9EF6D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E"/>
          </a:p>
        </p:txBody>
      </p:sp>
      <p:sp>
        <p:nvSpPr>
          <p:cNvPr id="6" name="Slide Number Placeholder 5">
            <a:extLst>
              <a:ext uri="{FF2B5EF4-FFF2-40B4-BE49-F238E27FC236}">
                <a16:creationId xmlns:a16="http://schemas.microsoft.com/office/drawing/2014/main" id="{E87464AE-285D-654C-BD03-EBCC558115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2ED898-4922-5B44-A2F9-ED54F4DA562B}" type="slidenum">
              <a:rPr lang="en-SE" smtClean="0"/>
              <a:t>‹#›</a:t>
            </a:fld>
            <a:endParaRPr lang="en-SE"/>
          </a:p>
        </p:txBody>
      </p:sp>
    </p:spTree>
    <p:extLst>
      <p:ext uri="{BB962C8B-B14F-4D97-AF65-F5344CB8AC3E}">
        <p14:creationId xmlns:p14="http://schemas.microsoft.com/office/powerpoint/2010/main" val="7888664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svg"/><Relationship Id="rId3" Type="http://schemas.openxmlformats.org/officeDocument/2006/relationships/image" Target="../media/image1.png"/><Relationship Id="rId7" Type="http://schemas.openxmlformats.org/officeDocument/2006/relationships/image" Target="../media/image5.svg"/><Relationship Id="rId12"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image" Target="../media/image3.sv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svg"/><Relationship Id="rId14"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3.svg"/></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slides/_rels/slide5.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png"/><Relationship Id="rId7" Type="http://schemas.openxmlformats.org/officeDocument/2006/relationships/image" Target="../media/image7.sv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svg"/></Relationships>
</file>

<file path=ppt/slides/_rels/slide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png"/><Relationship Id="rId7" Type="http://schemas.openxmlformats.org/officeDocument/2006/relationships/image" Target="../media/image7.sv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2203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Folded Corner 5">
            <a:extLst>
              <a:ext uri="{FF2B5EF4-FFF2-40B4-BE49-F238E27FC236}">
                <a16:creationId xmlns:a16="http://schemas.microsoft.com/office/drawing/2014/main" id="{B6E89CED-4798-FF49-83D4-7716E3415E6F}"/>
              </a:ext>
            </a:extLst>
          </p:cNvPr>
          <p:cNvSpPr/>
          <p:nvPr/>
        </p:nvSpPr>
        <p:spPr>
          <a:xfrm>
            <a:off x="2049300" y="834404"/>
            <a:ext cx="691116" cy="680484"/>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SE" sz="1000" dirty="0">
                <a:solidFill>
                  <a:schemeClr val="tx1"/>
                </a:solidFill>
              </a:rPr>
              <a:t>BC</a:t>
            </a:r>
            <a:br>
              <a:rPr lang="en-SE" sz="1000" dirty="0">
                <a:solidFill>
                  <a:schemeClr val="tx1"/>
                </a:solidFill>
              </a:rPr>
            </a:br>
            <a:r>
              <a:rPr lang="en-SE" sz="1000" dirty="0">
                <a:solidFill>
                  <a:schemeClr val="tx1"/>
                </a:solidFill>
              </a:rPr>
              <a:t>initieras</a:t>
            </a:r>
          </a:p>
        </p:txBody>
      </p:sp>
      <p:sp>
        <p:nvSpPr>
          <p:cNvPr id="7" name="TextBox 6">
            <a:extLst>
              <a:ext uri="{FF2B5EF4-FFF2-40B4-BE49-F238E27FC236}">
                <a16:creationId xmlns:a16="http://schemas.microsoft.com/office/drawing/2014/main" id="{260C9A42-1ECC-394C-AC70-A69CB79EEE2B}"/>
              </a:ext>
            </a:extLst>
          </p:cNvPr>
          <p:cNvSpPr txBox="1"/>
          <p:nvPr/>
        </p:nvSpPr>
        <p:spPr>
          <a:xfrm>
            <a:off x="127592" y="6434386"/>
            <a:ext cx="7734618" cy="338554"/>
          </a:xfrm>
          <a:prstGeom prst="rect">
            <a:avLst/>
          </a:prstGeom>
          <a:noFill/>
        </p:spPr>
        <p:txBody>
          <a:bodyPr wrap="none" rtlCol="0">
            <a:spAutoFit/>
          </a:bodyPr>
          <a:lstStyle/>
          <a:p>
            <a:r>
              <a:rPr lang="en-SE" sz="1600" dirty="0">
                <a:solidFill>
                  <a:schemeClr val="bg1">
                    <a:lumMod val="50000"/>
                  </a:schemeClr>
                </a:solidFill>
              </a:rPr>
              <a:t>Du hittar beskrivning för hur du använder scenariokartan i anteckningsfältet under bilden.</a:t>
            </a:r>
          </a:p>
        </p:txBody>
      </p:sp>
      <p:sp>
        <p:nvSpPr>
          <p:cNvPr id="10" name="Folded Corner 9">
            <a:extLst>
              <a:ext uri="{FF2B5EF4-FFF2-40B4-BE49-F238E27FC236}">
                <a16:creationId xmlns:a16="http://schemas.microsoft.com/office/drawing/2014/main" id="{F499EAEC-A819-4A48-85FA-8FD765119A1B}"/>
              </a:ext>
            </a:extLst>
          </p:cNvPr>
          <p:cNvSpPr/>
          <p:nvPr/>
        </p:nvSpPr>
        <p:spPr>
          <a:xfrm>
            <a:off x="1067814" y="290623"/>
            <a:ext cx="916426" cy="680484"/>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SE" sz="1000" dirty="0">
                <a:solidFill>
                  <a:schemeClr val="tx1"/>
                </a:solidFill>
              </a:rPr>
              <a:t>Inget föregående arbete</a:t>
            </a:r>
          </a:p>
        </p:txBody>
      </p:sp>
      <p:sp>
        <p:nvSpPr>
          <p:cNvPr id="12" name="Folded Corner 11">
            <a:extLst>
              <a:ext uri="{FF2B5EF4-FFF2-40B4-BE49-F238E27FC236}">
                <a16:creationId xmlns:a16="http://schemas.microsoft.com/office/drawing/2014/main" id="{05794C90-1012-6D4D-AF8B-6CC506C7E55F}"/>
              </a:ext>
            </a:extLst>
          </p:cNvPr>
          <p:cNvSpPr/>
          <p:nvPr/>
        </p:nvSpPr>
        <p:spPr>
          <a:xfrm>
            <a:off x="1725087" y="5391063"/>
            <a:ext cx="875080" cy="680484"/>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SE" sz="1000" dirty="0">
                <a:solidFill>
                  <a:schemeClr val="tx1"/>
                </a:solidFill>
              </a:rPr>
              <a:t>Frustration</a:t>
            </a:r>
          </a:p>
        </p:txBody>
      </p:sp>
      <p:sp>
        <p:nvSpPr>
          <p:cNvPr id="14" name="Folded Corner 13">
            <a:extLst>
              <a:ext uri="{FF2B5EF4-FFF2-40B4-BE49-F238E27FC236}">
                <a16:creationId xmlns:a16="http://schemas.microsoft.com/office/drawing/2014/main" id="{F641C335-0620-2942-8764-443BDDE65E0E}"/>
              </a:ext>
            </a:extLst>
          </p:cNvPr>
          <p:cNvSpPr/>
          <p:nvPr/>
        </p:nvSpPr>
        <p:spPr>
          <a:xfrm>
            <a:off x="1498433" y="4323906"/>
            <a:ext cx="1101734" cy="1010093"/>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SE" sz="1000" dirty="0">
                <a:solidFill>
                  <a:schemeClr val="tx1"/>
                </a:solidFill>
              </a:rPr>
              <a:t>Beslut tas över huvudet – första linjens chef står som ansvarig</a:t>
            </a:r>
          </a:p>
        </p:txBody>
      </p:sp>
      <p:sp>
        <p:nvSpPr>
          <p:cNvPr id="16" name="Folded Corner 15">
            <a:extLst>
              <a:ext uri="{FF2B5EF4-FFF2-40B4-BE49-F238E27FC236}">
                <a16:creationId xmlns:a16="http://schemas.microsoft.com/office/drawing/2014/main" id="{DF5B66FB-D381-F346-8FF3-38037935586E}"/>
              </a:ext>
            </a:extLst>
          </p:cNvPr>
          <p:cNvSpPr/>
          <p:nvPr/>
        </p:nvSpPr>
        <p:spPr>
          <a:xfrm>
            <a:off x="2573245" y="-11315"/>
            <a:ext cx="2803106" cy="817187"/>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SE" sz="1000" dirty="0">
                <a:solidFill>
                  <a:schemeClr val="tx1"/>
                </a:solidFill>
              </a:rPr>
              <a:t>Syfte: Enhetlig hantering av bemanning.</a:t>
            </a:r>
          </a:p>
        </p:txBody>
      </p:sp>
      <p:sp>
        <p:nvSpPr>
          <p:cNvPr id="18" name="Folded Corner 17">
            <a:extLst>
              <a:ext uri="{FF2B5EF4-FFF2-40B4-BE49-F238E27FC236}">
                <a16:creationId xmlns:a16="http://schemas.microsoft.com/office/drawing/2014/main" id="{18CCA8C5-0FE5-C04A-9CC0-58348EDDDC7C}"/>
              </a:ext>
            </a:extLst>
          </p:cNvPr>
          <p:cNvSpPr/>
          <p:nvPr/>
        </p:nvSpPr>
        <p:spPr>
          <a:xfrm>
            <a:off x="4179607" y="882075"/>
            <a:ext cx="691116" cy="680484"/>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SE" sz="1000" dirty="0">
                <a:solidFill>
                  <a:schemeClr val="tx1"/>
                </a:solidFill>
              </a:rPr>
              <a:t>Leva med BC</a:t>
            </a:r>
          </a:p>
        </p:txBody>
      </p:sp>
      <p:pic>
        <p:nvPicPr>
          <p:cNvPr id="11" name="Graphic 10" descr="Angry face outline with solid fill">
            <a:extLst>
              <a:ext uri="{FF2B5EF4-FFF2-40B4-BE49-F238E27FC236}">
                <a16:creationId xmlns:a16="http://schemas.microsoft.com/office/drawing/2014/main" id="{39489786-2C5F-8741-9831-FFEC8F3FFEF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880023" y="4995445"/>
            <a:ext cx="338554" cy="338554"/>
          </a:xfrm>
          <a:prstGeom prst="rect">
            <a:avLst/>
          </a:prstGeom>
        </p:spPr>
      </p:pic>
      <p:pic>
        <p:nvPicPr>
          <p:cNvPr id="9" name="Graphic 8" descr="Neutral face outline with solid fill">
            <a:extLst>
              <a:ext uri="{FF2B5EF4-FFF2-40B4-BE49-F238E27FC236}">
                <a16:creationId xmlns:a16="http://schemas.microsoft.com/office/drawing/2014/main" id="{0692D09E-A1DC-9D4F-93A9-19E5CE230E0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8075343" y="6368106"/>
            <a:ext cx="338554" cy="338554"/>
          </a:xfrm>
          <a:prstGeom prst="rect">
            <a:avLst/>
          </a:prstGeom>
        </p:spPr>
      </p:pic>
      <p:pic>
        <p:nvPicPr>
          <p:cNvPr id="13" name="Graphic 12" descr="Smiling face outline with solid fill">
            <a:extLst>
              <a:ext uri="{FF2B5EF4-FFF2-40B4-BE49-F238E27FC236}">
                <a16:creationId xmlns:a16="http://schemas.microsoft.com/office/drawing/2014/main" id="{C2F4D393-DB93-274C-BD00-BB099DD52BD9}"/>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9091005" y="6368106"/>
            <a:ext cx="338554" cy="338554"/>
          </a:xfrm>
          <a:prstGeom prst="rect">
            <a:avLst/>
          </a:prstGeom>
        </p:spPr>
      </p:pic>
      <p:pic>
        <p:nvPicPr>
          <p:cNvPr id="15" name="Graphic 14" descr="Smiling with hearts face outline with solid fill">
            <a:extLst>
              <a:ext uri="{FF2B5EF4-FFF2-40B4-BE49-F238E27FC236}">
                <a16:creationId xmlns:a16="http://schemas.microsoft.com/office/drawing/2014/main" id="{6CB9434A-7405-234E-8B55-A946939D70C2}"/>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8752451" y="6368106"/>
            <a:ext cx="338554" cy="338554"/>
          </a:xfrm>
          <a:prstGeom prst="rect">
            <a:avLst/>
          </a:prstGeom>
        </p:spPr>
      </p:pic>
      <p:pic>
        <p:nvPicPr>
          <p:cNvPr id="17" name="Graphic 16" descr="Lightning bolt with solid fill">
            <a:extLst>
              <a:ext uri="{FF2B5EF4-FFF2-40B4-BE49-F238E27FC236}">
                <a16:creationId xmlns:a16="http://schemas.microsoft.com/office/drawing/2014/main" id="{97D34450-9FB0-8446-AB4C-8D2FA830D9AB}"/>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2226234" y="1294249"/>
            <a:ext cx="379939" cy="379939"/>
          </a:xfrm>
          <a:prstGeom prst="rect">
            <a:avLst/>
          </a:prstGeom>
        </p:spPr>
      </p:pic>
      <p:sp>
        <p:nvSpPr>
          <p:cNvPr id="19" name="Folded Corner 18">
            <a:extLst>
              <a:ext uri="{FF2B5EF4-FFF2-40B4-BE49-F238E27FC236}">
                <a16:creationId xmlns:a16="http://schemas.microsoft.com/office/drawing/2014/main" id="{5830B721-B57E-ED43-8B56-1F47BE203301}"/>
              </a:ext>
            </a:extLst>
          </p:cNvPr>
          <p:cNvSpPr/>
          <p:nvPr/>
        </p:nvSpPr>
        <p:spPr>
          <a:xfrm>
            <a:off x="1395971" y="1991378"/>
            <a:ext cx="1177274" cy="680484"/>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SE" sz="1000" dirty="0">
                <a:solidFill>
                  <a:schemeClr val="tx1"/>
                </a:solidFill>
              </a:rPr>
              <a:t>Ingen involvering inför införandet.</a:t>
            </a:r>
          </a:p>
        </p:txBody>
      </p:sp>
      <p:sp>
        <p:nvSpPr>
          <p:cNvPr id="20" name="Folded Corner 19">
            <a:extLst>
              <a:ext uri="{FF2B5EF4-FFF2-40B4-BE49-F238E27FC236}">
                <a16:creationId xmlns:a16="http://schemas.microsoft.com/office/drawing/2014/main" id="{944F0CD2-35E5-B444-9024-B7F793933FDF}"/>
              </a:ext>
            </a:extLst>
          </p:cNvPr>
          <p:cNvSpPr/>
          <p:nvPr/>
        </p:nvSpPr>
        <p:spPr>
          <a:xfrm>
            <a:off x="1471511" y="3307653"/>
            <a:ext cx="1101734" cy="680484"/>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SE" sz="1000" dirty="0">
                <a:solidFill>
                  <a:schemeClr val="tx1"/>
                </a:solidFill>
              </a:rPr>
              <a:t>Tanke om orsak: Kortsiktiga besparingar</a:t>
            </a:r>
          </a:p>
        </p:txBody>
      </p:sp>
      <p:sp>
        <p:nvSpPr>
          <p:cNvPr id="21" name="Folded Corner 20">
            <a:extLst>
              <a:ext uri="{FF2B5EF4-FFF2-40B4-BE49-F238E27FC236}">
                <a16:creationId xmlns:a16="http://schemas.microsoft.com/office/drawing/2014/main" id="{036C547F-5E4C-0543-91D6-9287BC256CDE}"/>
              </a:ext>
            </a:extLst>
          </p:cNvPr>
          <p:cNvSpPr/>
          <p:nvPr/>
        </p:nvSpPr>
        <p:spPr>
          <a:xfrm>
            <a:off x="-1741207" y="1934791"/>
            <a:ext cx="2005758" cy="680484"/>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SE" sz="1000" dirty="0">
                <a:solidFill>
                  <a:schemeClr val="tx1"/>
                </a:solidFill>
              </a:rPr>
              <a:t>Ingen dialog</a:t>
            </a:r>
          </a:p>
        </p:txBody>
      </p:sp>
      <p:sp>
        <p:nvSpPr>
          <p:cNvPr id="22" name="Folded Corner 21">
            <a:extLst>
              <a:ext uri="{FF2B5EF4-FFF2-40B4-BE49-F238E27FC236}">
                <a16:creationId xmlns:a16="http://schemas.microsoft.com/office/drawing/2014/main" id="{2791240B-E326-034B-AE6F-36DB4D11DE28}"/>
              </a:ext>
            </a:extLst>
          </p:cNvPr>
          <p:cNvSpPr/>
          <p:nvPr/>
        </p:nvSpPr>
        <p:spPr>
          <a:xfrm>
            <a:off x="-2250880" y="291777"/>
            <a:ext cx="1190594" cy="1055409"/>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SE" sz="1000" dirty="0">
                <a:solidFill>
                  <a:schemeClr val="tx1"/>
                </a:solidFill>
              </a:rPr>
              <a:t>Politiken som styr</a:t>
            </a:r>
            <a:br>
              <a:rPr lang="en-SE" sz="1000" dirty="0">
                <a:solidFill>
                  <a:schemeClr val="tx1"/>
                </a:solidFill>
              </a:rPr>
            </a:br>
            <a:r>
              <a:rPr lang="en-SE" sz="1000" dirty="0">
                <a:solidFill>
                  <a:schemeClr val="tx1"/>
                </a:solidFill>
              </a:rPr>
              <a:t>litet mandat…</a:t>
            </a:r>
          </a:p>
        </p:txBody>
      </p:sp>
      <p:sp>
        <p:nvSpPr>
          <p:cNvPr id="23" name="Folded Corner 22">
            <a:extLst>
              <a:ext uri="{FF2B5EF4-FFF2-40B4-BE49-F238E27FC236}">
                <a16:creationId xmlns:a16="http://schemas.microsoft.com/office/drawing/2014/main" id="{E5B35AD6-C683-5C43-87BE-FF112B093152}"/>
              </a:ext>
            </a:extLst>
          </p:cNvPr>
          <p:cNvSpPr/>
          <p:nvPr/>
        </p:nvSpPr>
        <p:spPr>
          <a:xfrm>
            <a:off x="-926043" y="290623"/>
            <a:ext cx="1190594" cy="1055410"/>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SE" sz="1000" dirty="0">
                <a:solidFill>
                  <a:schemeClr val="tx1"/>
                </a:solidFill>
              </a:rPr>
              <a:t>ABC</a:t>
            </a:r>
            <a:br>
              <a:rPr lang="en-SE" sz="1000" dirty="0">
                <a:solidFill>
                  <a:schemeClr val="tx1"/>
                </a:solidFill>
              </a:rPr>
            </a:br>
            <a:r>
              <a:rPr lang="en-SE" sz="1000" dirty="0">
                <a:solidFill>
                  <a:schemeClr val="tx1"/>
                </a:solidFill>
              </a:rPr>
              <a:t>assistans och bemanningscentral</a:t>
            </a:r>
          </a:p>
        </p:txBody>
      </p:sp>
      <p:sp>
        <p:nvSpPr>
          <p:cNvPr id="25" name="Folded Corner 24">
            <a:extLst>
              <a:ext uri="{FF2B5EF4-FFF2-40B4-BE49-F238E27FC236}">
                <a16:creationId xmlns:a16="http://schemas.microsoft.com/office/drawing/2014/main" id="{01EE500F-13E3-AA48-9BDA-85170CF90D61}"/>
              </a:ext>
            </a:extLst>
          </p:cNvPr>
          <p:cNvSpPr/>
          <p:nvPr/>
        </p:nvSpPr>
        <p:spPr>
          <a:xfrm>
            <a:off x="3718580" y="2987492"/>
            <a:ext cx="1657771" cy="889330"/>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SE" sz="1000" dirty="0">
                <a:solidFill>
                  <a:schemeClr val="tx1"/>
                </a:solidFill>
              </a:rPr>
              <a:t>Även brukaren har mindre kontroll nu mot tidigare. Brukarinflytande minskar.</a:t>
            </a:r>
          </a:p>
        </p:txBody>
      </p:sp>
      <p:sp>
        <p:nvSpPr>
          <p:cNvPr id="26" name="Folded Corner 25">
            <a:extLst>
              <a:ext uri="{FF2B5EF4-FFF2-40B4-BE49-F238E27FC236}">
                <a16:creationId xmlns:a16="http://schemas.microsoft.com/office/drawing/2014/main" id="{F6C1FDFB-1E15-F74C-AE3C-8B1B1743A14F}"/>
              </a:ext>
            </a:extLst>
          </p:cNvPr>
          <p:cNvSpPr/>
          <p:nvPr/>
        </p:nvSpPr>
        <p:spPr>
          <a:xfrm>
            <a:off x="3718581" y="4834677"/>
            <a:ext cx="1470923" cy="680484"/>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SE" sz="1000" dirty="0">
                <a:solidFill>
                  <a:schemeClr val="tx1"/>
                </a:solidFill>
              </a:rPr>
              <a:t>Känsla av bristande kontroll över vikarier i verksamheten</a:t>
            </a:r>
          </a:p>
        </p:txBody>
      </p:sp>
      <p:sp>
        <p:nvSpPr>
          <p:cNvPr id="27" name="Folded Corner 26">
            <a:extLst>
              <a:ext uri="{FF2B5EF4-FFF2-40B4-BE49-F238E27FC236}">
                <a16:creationId xmlns:a16="http://schemas.microsoft.com/office/drawing/2014/main" id="{0320EE5C-C08D-6445-A817-D69408FB40ED}"/>
              </a:ext>
            </a:extLst>
          </p:cNvPr>
          <p:cNvSpPr/>
          <p:nvPr/>
        </p:nvSpPr>
        <p:spPr>
          <a:xfrm>
            <a:off x="5573054" y="2001105"/>
            <a:ext cx="1887626" cy="779252"/>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SE" sz="1000" dirty="0">
                <a:solidFill>
                  <a:schemeClr val="tx1"/>
                </a:solidFill>
              </a:rPr>
              <a:t>Inga intervjuer - leder till merjobb i att ringa in ordinariepersonal.</a:t>
            </a:r>
            <a:br>
              <a:rPr lang="en-SE" sz="1000" dirty="0">
                <a:solidFill>
                  <a:schemeClr val="tx1"/>
                </a:solidFill>
              </a:rPr>
            </a:br>
            <a:r>
              <a:rPr lang="en-SE" sz="1000" dirty="0">
                <a:solidFill>
                  <a:schemeClr val="tx1"/>
                </a:solidFill>
              </a:rPr>
              <a:t>Tidigare mer dialog med vikarier.</a:t>
            </a:r>
          </a:p>
        </p:txBody>
      </p:sp>
      <p:sp>
        <p:nvSpPr>
          <p:cNvPr id="28" name="Folded Corner 27">
            <a:extLst>
              <a:ext uri="{FF2B5EF4-FFF2-40B4-BE49-F238E27FC236}">
                <a16:creationId xmlns:a16="http://schemas.microsoft.com/office/drawing/2014/main" id="{1E524CDD-84EF-2349-8888-1A8AAE8835D8}"/>
              </a:ext>
            </a:extLst>
          </p:cNvPr>
          <p:cNvSpPr/>
          <p:nvPr/>
        </p:nvSpPr>
        <p:spPr>
          <a:xfrm>
            <a:off x="4395781" y="2006771"/>
            <a:ext cx="1177273" cy="890272"/>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SE" sz="1000" dirty="0">
                <a:solidFill>
                  <a:schemeClr val="tx1"/>
                </a:solidFill>
              </a:rPr>
              <a:t>Brister i förberedelse när vikarier kommer till arbetsplats</a:t>
            </a:r>
          </a:p>
        </p:txBody>
      </p:sp>
      <p:sp>
        <p:nvSpPr>
          <p:cNvPr id="24" name="Folded Corner 23">
            <a:extLst>
              <a:ext uri="{FF2B5EF4-FFF2-40B4-BE49-F238E27FC236}">
                <a16:creationId xmlns:a16="http://schemas.microsoft.com/office/drawing/2014/main" id="{BCAD5547-0E5B-494F-ABF8-109ACC276637}"/>
              </a:ext>
            </a:extLst>
          </p:cNvPr>
          <p:cNvSpPr/>
          <p:nvPr/>
        </p:nvSpPr>
        <p:spPr>
          <a:xfrm>
            <a:off x="3704665" y="2001105"/>
            <a:ext cx="691116" cy="680484"/>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SE" sz="1000" dirty="0">
                <a:solidFill>
                  <a:schemeClr val="tx1"/>
                </a:solidFill>
              </a:rPr>
              <a:t>Behöver inte ringa in själva.</a:t>
            </a:r>
          </a:p>
        </p:txBody>
      </p:sp>
      <p:sp>
        <p:nvSpPr>
          <p:cNvPr id="2" name="Folded Corner 1">
            <a:extLst>
              <a:ext uri="{FF2B5EF4-FFF2-40B4-BE49-F238E27FC236}">
                <a16:creationId xmlns:a16="http://schemas.microsoft.com/office/drawing/2014/main" id="{461D3159-D284-0448-90E0-4F8A84343A07}"/>
              </a:ext>
            </a:extLst>
          </p:cNvPr>
          <p:cNvSpPr/>
          <p:nvPr/>
        </p:nvSpPr>
        <p:spPr>
          <a:xfrm>
            <a:off x="8005302" y="818328"/>
            <a:ext cx="916426" cy="680484"/>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800" dirty="0">
                <a:solidFill>
                  <a:schemeClr val="tx1"/>
                </a:solidFill>
              </a:rPr>
              <a:t>Uppföljning, utvärdering</a:t>
            </a:r>
          </a:p>
        </p:txBody>
      </p:sp>
      <p:sp>
        <p:nvSpPr>
          <p:cNvPr id="3" name="Folded Corner 2">
            <a:extLst>
              <a:ext uri="{FF2B5EF4-FFF2-40B4-BE49-F238E27FC236}">
                <a16:creationId xmlns:a16="http://schemas.microsoft.com/office/drawing/2014/main" id="{E36A7E22-EF1F-944C-A6C1-A4EF26C66C07}"/>
              </a:ext>
            </a:extLst>
          </p:cNvPr>
          <p:cNvSpPr/>
          <p:nvPr/>
        </p:nvSpPr>
        <p:spPr>
          <a:xfrm>
            <a:off x="-4629150" y="805872"/>
            <a:ext cx="1200150" cy="1195233"/>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1" name="Folded Corner 30">
            <a:extLst>
              <a:ext uri="{FF2B5EF4-FFF2-40B4-BE49-F238E27FC236}">
                <a16:creationId xmlns:a16="http://schemas.microsoft.com/office/drawing/2014/main" id="{CDC2429B-8C40-3A40-BF43-FB2EA02ACF82}"/>
              </a:ext>
            </a:extLst>
          </p:cNvPr>
          <p:cNvSpPr/>
          <p:nvPr/>
        </p:nvSpPr>
        <p:spPr>
          <a:xfrm>
            <a:off x="6059667" y="4754062"/>
            <a:ext cx="914400" cy="914400"/>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050" dirty="0">
                <a:solidFill>
                  <a:schemeClr val="tx1"/>
                </a:solidFill>
              </a:rPr>
              <a:t>Stor uppoffring av medarbetare som behöver stanna kvar</a:t>
            </a:r>
          </a:p>
        </p:txBody>
      </p:sp>
      <p:sp>
        <p:nvSpPr>
          <p:cNvPr id="4" name="Folded Corner 3">
            <a:extLst>
              <a:ext uri="{FF2B5EF4-FFF2-40B4-BE49-F238E27FC236}">
                <a16:creationId xmlns:a16="http://schemas.microsoft.com/office/drawing/2014/main" id="{623B19B2-AD01-A544-8776-E87E1B11BD7F}"/>
              </a:ext>
            </a:extLst>
          </p:cNvPr>
          <p:cNvSpPr/>
          <p:nvPr/>
        </p:nvSpPr>
        <p:spPr>
          <a:xfrm>
            <a:off x="7870112" y="2033574"/>
            <a:ext cx="1354216" cy="544428"/>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900" dirty="0">
                <a:solidFill>
                  <a:schemeClr val="tx1"/>
                </a:solidFill>
              </a:rPr>
              <a:t>Uppföljning kommer ske, brukarinvolvering</a:t>
            </a:r>
          </a:p>
        </p:txBody>
      </p:sp>
      <p:sp>
        <p:nvSpPr>
          <p:cNvPr id="32" name="Folded Corner 31">
            <a:extLst>
              <a:ext uri="{FF2B5EF4-FFF2-40B4-BE49-F238E27FC236}">
                <a16:creationId xmlns:a16="http://schemas.microsoft.com/office/drawing/2014/main" id="{F5DA355C-2DA0-3542-B04E-E258506BA5A9}"/>
              </a:ext>
            </a:extLst>
          </p:cNvPr>
          <p:cNvSpPr/>
          <p:nvPr/>
        </p:nvSpPr>
        <p:spPr>
          <a:xfrm>
            <a:off x="12192000" y="584739"/>
            <a:ext cx="1046076" cy="709510"/>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rPr>
              <a:t>Involvera alla i utvärdering.</a:t>
            </a:r>
          </a:p>
        </p:txBody>
      </p:sp>
      <p:sp>
        <p:nvSpPr>
          <p:cNvPr id="33" name="Folded Corner 32">
            <a:extLst>
              <a:ext uri="{FF2B5EF4-FFF2-40B4-BE49-F238E27FC236}">
                <a16:creationId xmlns:a16="http://schemas.microsoft.com/office/drawing/2014/main" id="{D69E6447-8478-7543-8499-1C265C26E87C}"/>
              </a:ext>
            </a:extLst>
          </p:cNvPr>
          <p:cNvSpPr/>
          <p:nvPr/>
        </p:nvSpPr>
        <p:spPr>
          <a:xfrm>
            <a:off x="12178719" y="2360313"/>
            <a:ext cx="846385" cy="709510"/>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rPr>
              <a:t>Se på hur andra har löst det…</a:t>
            </a:r>
          </a:p>
        </p:txBody>
      </p:sp>
      <p:sp>
        <p:nvSpPr>
          <p:cNvPr id="34" name="Folded Corner 33">
            <a:extLst>
              <a:ext uri="{FF2B5EF4-FFF2-40B4-BE49-F238E27FC236}">
                <a16:creationId xmlns:a16="http://schemas.microsoft.com/office/drawing/2014/main" id="{BAB0741D-6FD9-6248-96E1-F1549A4FBC24}"/>
              </a:ext>
            </a:extLst>
          </p:cNvPr>
          <p:cNvSpPr/>
          <p:nvPr/>
        </p:nvSpPr>
        <p:spPr>
          <a:xfrm rot="20024118">
            <a:off x="10147125" y="2302476"/>
            <a:ext cx="1827316" cy="709510"/>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rPr>
              <a:t>FINNS FÖRUTSÄTTNINGAR ATT FÖRÄNDRA?</a:t>
            </a:r>
          </a:p>
        </p:txBody>
      </p:sp>
      <p:sp>
        <p:nvSpPr>
          <p:cNvPr id="35" name="Folded Corner 34">
            <a:extLst>
              <a:ext uri="{FF2B5EF4-FFF2-40B4-BE49-F238E27FC236}">
                <a16:creationId xmlns:a16="http://schemas.microsoft.com/office/drawing/2014/main" id="{ED94BA31-32A7-D044-8718-DAC4E45D5E96}"/>
              </a:ext>
            </a:extLst>
          </p:cNvPr>
          <p:cNvSpPr/>
          <p:nvPr/>
        </p:nvSpPr>
        <p:spPr>
          <a:xfrm>
            <a:off x="8053847" y="2715068"/>
            <a:ext cx="1657771" cy="779252"/>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000" dirty="0">
                <a:solidFill>
                  <a:schemeClr val="tx1"/>
                </a:solidFill>
              </a:rPr>
              <a:t>Snabb dialog med personal, löpande, delar den information som finns tillgänglig.</a:t>
            </a:r>
          </a:p>
        </p:txBody>
      </p:sp>
      <p:sp>
        <p:nvSpPr>
          <p:cNvPr id="36" name="Folded Corner 35">
            <a:extLst>
              <a:ext uri="{FF2B5EF4-FFF2-40B4-BE49-F238E27FC236}">
                <a16:creationId xmlns:a16="http://schemas.microsoft.com/office/drawing/2014/main" id="{0F0203BE-C1C3-A344-9D19-7F1777E7A3C0}"/>
              </a:ext>
            </a:extLst>
          </p:cNvPr>
          <p:cNvSpPr/>
          <p:nvPr/>
        </p:nvSpPr>
        <p:spPr>
          <a:xfrm>
            <a:off x="12192000" y="1357215"/>
            <a:ext cx="1119387" cy="923924"/>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rPr>
              <a:t>Även BC bör involveras i utv.</a:t>
            </a:r>
          </a:p>
        </p:txBody>
      </p:sp>
      <p:sp>
        <p:nvSpPr>
          <p:cNvPr id="37" name="Folded Corner 36">
            <a:extLst>
              <a:ext uri="{FF2B5EF4-FFF2-40B4-BE49-F238E27FC236}">
                <a16:creationId xmlns:a16="http://schemas.microsoft.com/office/drawing/2014/main" id="{2EAB9030-18E8-414E-83BF-2515F2E0514C}"/>
              </a:ext>
            </a:extLst>
          </p:cNvPr>
          <p:cNvSpPr/>
          <p:nvPr/>
        </p:nvSpPr>
        <p:spPr>
          <a:xfrm>
            <a:off x="10542462" y="2973282"/>
            <a:ext cx="1494639" cy="1010093"/>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rPr>
              <a:t>Konceptet är bra! Finns möjlighet att förbättra!</a:t>
            </a:r>
          </a:p>
        </p:txBody>
      </p:sp>
      <p:sp>
        <p:nvSpPr>
          <p:cNvPr id="38" name="Folded Corner 37">
            <a:extLst>
              <a:ext uri="{FF2B5EF4-FFF2-40B4-BE49-F238E27FC236}">
                <a16:creationId xmlns:a16="http://schemas.microsoft.com/office/drawing/2014/main" id="{ACC1830A-97D2-934A-8BA8-31611FCF9B72}"/>
              </a:ext>
            </a:extLst>
          </p:cNvPr>
          <p:cNvSpPr/>
          <p:nvPr/>
        </p:nvSpPr>
        <p:spPr>
          <a:xfrm>
            <a:off x="12192000" y="3148997"/>
            <a:ext cx="846385" cy="709510"/>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rPr>
              <a:t>Involvera vikarier</a:t>
            </a:r>
          </a:p>
        </p:txBody>
      </p:sp>
      <p:sp>
        <p:nvSpPr>
          <p:cNvPr id="39" name="Folded Corner 38">
            <a:extLst>
              <a:ext uri="{FF2B5EF4-FFF2-40B4-BE49-F238E27FC236}">
                <a16:creationId xmlns:a16="http://schemas.microsoft.com/office/drawing/2014/main" id="{E27407ED-CA0E-F54D-BB0E-E92F8B02DADB}"/>
              </a:ext>
            </a:extLst>
          </p:cNvPr>
          <p:cNvSpPr/>
          <p:nvPr/>
        </p:nvSpPr>
        <p:spPr>
          <a:xfrm>
            <a:off x="12171750" y="3937681"/>
            <a:ext cx="1392389" cy="709510"/>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rPr>
              <a:t>Ökad förståelse och insikt hos BC för verksamheten</a:t>
            </a:r>
          </a:p>
        </p:txBody>
      </p:sp>
      <p:sp>
        <p:nvSpPr>
          <p:cNvPr id="40" name="Folded Corner 39">
            <a:extLst>
              <a:ext uri="{FF2B5EF4-FFF2-40B4-BE49-F238E27FC236}">
                <a16:creationId xmlns:a16="http://schemas.microsoft.com/office/drawing/2014/main" id="{4A71F9AD-DAF2-2147-B1BF-D966867047CD}"/>
              </a:ext>
            </a:extLst>
          </p:cNvPr>
          <p:cNvSpPr/>
          <p:nvPr/>
        </p:nvSpPr>
        <p:spPr>
          <a:xfrm>
            <a:off x="12171750" y="4754062"/>
            <a:ext cx="846385" cy="709510"/>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rPr>
              <a:t>Frigjort tid med BC.</a:t>
            </a:r>
          </a:p>
        </p:txBody>
      </p:sp>
      <p:sp>
        <p:nvSpPr>
          <p:cNvPr id="41" name="Folded Corner 40">
            <a:extLst>
              <a:ext uri="{FF2B5EF4-FFF2-40B4-BE49-F238E27FC236}">
                <a16:creationId xmlns:a16="http://schemas.microsoft.com/office/drawing/2014/main" id="{DBB1FC24-266F-9A4A-85F6-EB6F18590833}"/>
              </a:ext>
            </a:extLst>
          </p:cNvPr>
          <p:cNvSpPr/>
          <p:nvPr/>
        </p:nvSpPr>
        <p:spPr>
          <a:xfrm>
            <a:off x="12037101" y="5639917"/>
            <a:ext cx="1671106" cy="709510"/>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rPr>
              <a:t>”Inte större än en stadsdel i Sthlm”</a:t>
            </a:r>
          </a:p>
        </p:txBody>
      </p:sp>
      <p:sp>
        <p:nvSpPr>
          <p:cNvPr id="42" name="Folded Corner 41">
            <a:extLst>
              <a:ext uri="{FF2B5EF4-FFF2-40B4-BE49-F238E27FC236}">
                <a16:creationId xmlns:a16="http://schemas.microsoft.com/office/drawing/2014/main" id="{CF62A5A5-F3B1-584C-9BBC-DA412E8CF763}"/>
              </a:ext>
            </a:extLst>
          </p:cNvPr>
          <p:cNvSpPr/>
          <p:nvPr/>
        </p:nvSpPr>
        <p:spPr>
          <a:xfrm>
            <a:off x="13038385" y="4740960"/>
            <a:ext cx="846385" cy="709510"/>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rPr>
              <a:t>Jämföra även kostnad</a:t>
            </a:r>
          </a:p>
        </p:txBody>
      </p:sp>
      <p:sp>
        <p:nvSpPr>
          <p:cNvPr id="43" name="Folded Corner 42">
            <a:extLst>
              <a:ext uri="{FF2B5EF4-FFF2-40B4-BE49-F238E27FC236}">
                <a16:creationId xmlns:a16="http://schemas.microsoft.com/office/drawing/2014/main" id="{23D625D3-5F64-E34A-A971-8A060794D682}"/>
              </a:ext>
            </a:extLst>
          </p:cNvPr>
          <p:cNvSpPr/>
          <p:nvPr/>
        </p:nvSpPr>
        <p:spPr>
          <a:xfrm>
            <a:off x="10935368" y="4780035"/>
            <a:ext cx="1101734" cy="512358"/>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200" dirty="0">
                <a:solidFill>
                  <a:schemeClr val="tx1"/>
                </a:solidFill>
              </a:rPr>
              <a:t>Tanke: Resursgrupp</a:t>
            </a:r>
          </a:p>
        </p:txBody>
      </p:sp>
    </p:spTree>
    <p:extLst>
      <p:ext uri="{BB962C8B-B14F-4D97-AF65-F5344CB8AC3E}">
        <p14:creationId xmlns:p14="http://schemas.microsoft.com/office/powerpoint/2010/main" val="1440322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AC26A-4C03-1148-AEE0-5FFAC3E5C008}"/>
              </a:ext>
            </a:extLst>
          </p:cNvPr>
          <p:cNvSpPr>
            <a:spLocks noGrp="1"/>
          </p:cNvSpPr>
          <p:nvPr>
            <p:ph type="title"/>
          </p:nvPr>
        </p:nvSpPr>
        <p:spPr/>
        <p:txBody>
          <a:bodyPr/>
          <a:lstStyle/>
          <a:p>
            <a:r>
              <a:rPr lang="sv-SE" b="1" dirty="0">
                <a:solidFill>
                  <a:schemeClr val="accent2"/>
                </a:solidFill>
              </a:rPr>
              <a:t>Vad har vi fångat?</a:t>
            </a:r>
          </a:p>
        </p:txBody>
      </p:sp>
      <p:sp>
        <p:nvSpPr>
          <p:cNvPr id="3" name="Content Placeholder 2">
            <a:extLst>
              <a:ext uri="{FF2B5EF4-FFF2-40B4-BE49-F238E27FC236}">
                <a16:creationId xmlns:a16="http://schemas.microsoft.com/office/drawing/2014/main" id="{06683CF8-7E77-BD4D-90CA-A151DCDF154E}"/>
              </a:ext>
            </a:extLst>
          </p:cNvPr>
          <p:cNvSpPr>
            <a:spLocks noGrp="1"/>
          </p:cNvSpPr>
          <p:nvPr>
            <p:ph idx="1"/>
          </p:nvPr>
        </p:nvSpPr>
        <p:spPr>
          <a:xfrm>
            <a:off x="838200" y="1511724"/>
            <a:ext cx="6349702" cy="5061197"/>
          </a:xfrm>
        </p:spPr>
        <p:txBody>
          <a:bodyPr>
            <a:normAutofit fontScale="62500" lnSpcReduction="20000"/>
          </a:bodyPr>
          <a:lstStyle/>
          <a:p>
            <a:pPr marL="0" indent="0">
              <a:lnSpc>
                <a:spcPct val="140000"/>
              </a:lnSpc>
              <a:buNone/>
            </a:pPr>
            <a:r>
              <a:rPr lang="sv-SE" sz="3100" b="1" dirty="0"/>
              <a:t>När vi pratat med </a:t>
            </a:r>
            <a:r>
              <a:rPr lang="sv-SE" sz="3100" dirty="0"/>
              <a:t>chefer inom funktionsstöd har vi fångat vad dom kallar för ”bomber” i verksamheten. </a:t>
            </a:r>
            <a:br>
              <a:rPr lang="sv-SE" sz="3100" dirty="0"/>
            </a:br>
            <a:br>
              <a:rPr lang="sv-SE" sz="3100" dirty="0"/>
            </a:br>
            <a:r>
              <a:rPr lang="sv-SE" sz="3100" dirty="0"/>
              <a:t>Med ”bomber” menar de händelser som slår ner i verksamheten och skapar eller riskerar att skapa oro, konflikt, turbulens, ryktesspridning och som i sig leder till merarbete och tar kraft från kärnuppdraget. </a:t>
            </a:r>
            <a:br>
              <a:rPr lang="sv-SE" sz="3100" dirty="0"/>
            </a:br>
            <a:br>
              <a:rPr lang="sv-SE" sz="3100" dirty="0"/>
            </a:br>
            <a:r>
              <a:rPr lang="sv-SE" sz="3100" dirty="0"/>
              <a:t>I dialogen blev det också tydligt att de själva upplever sig utsatta för ”bomber”. En sådan är införandet av bemanningscentralen (BC). De ser värden i lösningen med BC men ser också en rad utmaningar. De har en hållning som är konstruktiv och vill </a:t>
            </a:r>
            <a:r>
              <a:rPr lang="sv-SE" sz="3100" dirty="0" err="1"/>
              <a:t>samskapa</a:t>
            </a:r>
            <a:r>
              <a:rPr lang="sv-SE" sz="3100" dirty="0"/>
              <a:t> en bättre lösning tillsammans.</a:t>
            </a:r>
            <a:br>
              <a:rPr lang="sv-SE" dirty="0"/>
            </a:br>
            <a:endParaRPr lang="sv-SE" dirty="0"/>
          </a:p>
        </p:txBody>
      </p:sp>
      <p:pic>
        <p:nvPicPr>
          <p:cNvPr id="5" name="Graphic 4" descr="Lights On with solid fill">
            <a:extLst>
              <a:ext uri="{FF2B5EF4-FFF2-40B4-BE49-F238E27FC236}">
                <a16:creationId xmlns:a16="http://schemas.microsoft.com/office/drawing/2014/main" id="{28FF10E1-B4F9-7B46-825B-EE91DFC2696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117674" y="1655975"/>
            <a:ext cx="3546050" cy="3546050"/>
          </a:xfrm>
          <a:prstGeom prst="rect">
            <a:avLst/>
          </a:prstGeom>
        </p:spPr>
      </p:pic>
    </p:spTree>
    <p:extLst>
      <p:ext uri="{BB962C8B-B14F-4D97-AF65-F5344CB8AC3E}">
        <p14:creationId xmlns:p14="http://schemas.microsoft.com/office/powerpoint/2010/main" val="1803988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A6620-8712-A847-85CF-81937EC54FF8}"/>
              </a:ext>
            </a:extLst>
          </p:cNvPr>
          <p:cNvSpPr>
            <a:spLocks noGrp="1"/>
          </p:cNvSpPr>
          <p:nvPr>
            <p:ph type="title"/>
          </p:nvPr>
        </p:nvSpPr>
        <p:spPr/>
        <p:txBody>
          <a:bodyPr/>
          <a:lstStyle/>
          <a:p>
            <a:r>
              <a:rPr lang="sv-SE" b="1" dirty="0">
                <a:solidFill>
                  <a:schemeClr val="accent1"/>
                </a:solidFill>
              </a:rPr>
              <a:t>Hur skapas nya regelverk och lösningar (policy)</a:t>
            </a:r>
          </a:p>
        </p:txBody>
      </p:sp>
      <p:sp>
        <p:nvSpPr>
          <p:cNvPr id="3" name="Content Placeholder 2">
            <a:extLst>
              <a:ext uri="{FF2B5EF4-FFF2-40B4-BE49-F238E27FC236}">
                <a16:creationId xmlns:a16="http://schemas.microsoft.com/office/drawing/2014/main" id="{62F81B96-E402-AB4B-8CCF-F6355B7E0C8B}"/>
              </a:ext>
            </a:extLst>
          </p:cNvPr>
          <p:cNvSpPr>
            <a:spLocks noGrp="1"/>
          </p:cNvSpPr>
          <p:nvPr>
            <p:ph idx="1"/>
          </p:nvPr>
        </p:nvSpPr>
        <p:spPr>
          <a:xfrm>
            <a:off x="838200" y="1825625"/>
            <a:ext cx="7283824" cy="4351338"/>
          </a:xfrm>
        </p:spPr>
        <p:txBody>
          <a:bodyPr>
            <a:normAutofit lnSpcReduction="10000"/>
          </a:bodyPr>
          <a:lstStyle/>
          <a:p>
            <a:r>
              <a:rPr lang="sv-SE" dirty="0"/>
              <a:t>För att en ny lösning ska landa bra krävs dialog.</a:t>
            </a:r>
          </a:p>
          <a:p>
            <a:r>
              <a:rPr lang="sv-SE" dirty="0"/>
              <a:t>När vi arbetar med tjänstedesign i verksamheterna gör vi det genom att involvera medarbetarna. Samma förhållningssätt kan appliceras när vi tar fram nya regelverk och lösningar från ledning och styrning.</a:t>
            </a:r>
          </a:p>
          <a:p>
            <a:r>
              <a:rPr lang="sv-SE" dirty="0"/>
              <a:t>Vi vill testa ett nytt sätt att ta fram beslutsunderlag på och ser vidareutvecklingen av BC som ett ”</a:t>
            </a:r>
            <a:r>
              <a:rPr lang="sv-SE" dirty="0" err="1"/>
              <a:t>case</a:t>
            </a:r>
            <a:r>
              <a:rPr lang="sv-SE" dirty="0"/>
              <a:t>” att arbeta med.</a:t>
            </a:r>
          </a:p>
          <a:p>
            <a:r>
              <a:rPr lang="sv-SE" dirty="0"/>
              <a:t>För att det ska fungera behöver vi få till ett samspel mellan berörda på alla nivåer. </a:t>
            </a:r>
          </a:p>
        </p:txBody>
      </p:sp>
      <p:pic>
        <p:nvPicPr>
          <p:cNvPr id="5" name="Graphic 4" descr="Group of people with solid fill">
            <a:extLst>
              <a:ext uri="{FF2B5EF4-FFF2-40B4-BE49-F238E27FC236}">
                <a16:creationId xmlns:a16="http://schemas.microsoft.com/office/drawing/2014/main" id="{3B5681E2-606D-8F42-8316-E68A1E215B0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586394" y="2272552"/>
            <a:ext cx="3149301" cy="3149301"/>
          </a:xfrm>
          <a:prstGeom prst="rect">
            <a:avLst/>
          </a:prstGeom>
        </p:spPr>
      </p:pic>
      <p:pic>
        <p:nvPicPr>
          <p:cNvPr id="7" name="Graphic 6" descr="Chat bubble with solid fill">
            <a:extLst>
              <a:ext uri="{FF2B5EF4-FFF2-40B4-BE49-F238E27FC236}">
                <a16:creationId xmlns:a16="http://schemas.microsoft.com/office/drawing/2014/main" id="{F93B985C-EA77-E346-BD93-B5C48E486C9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rot="10800000">
            <a:off x="10724476" y="2514600"/>
            <a:ext cx="914400" cy="914400"/>
          </a:xfrm>
          <a:prstGeom prst="rect">
            <a:avLst/>
          </a:prstGeom>
        </p:spPr>
      </p:pic>
      <p:pic>
        <p:nvPicPr>
          <p:cNvPr id="8" name="Graphic 7" descr="Chat bubble with solid fill">
            <a:extLst>
              <a:ext uri="{FF2B5EF4-FFF2-40B4-BE49-F238E27FC236}">
                <a16:creationId xmlns:a16="http://schemas.microsoft.com/office/drawing/2014/main" id="{8B7A4376-1F93-7143-A70D-160B972043C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8373035" y="3544094"/>
            <a:ext cx="914400" cy="914400"/>
          </a:xfrm>
          <a:prstGeom prst="rect">
            <a:avLst/>
          </a:prstGeom>
        </p:spPr>
      </p:pic>
    </p:spTree>
    <p:extLst>
      <p:ext uri="{BB962C8B-B14F-4D97-AF65-F5344CB8AC3E}">
        <p14:creationId xmlns:p14="http://schemas.microsoft.com/office/powerpoint/2010/main" val="1929873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AC258-BBE1-CE43-A77F-74D3FA027EAE}"/>
              </a:ext>
            </a:extLst>
          </p:cNvPr>
          <p:cNvSpPr>
            <a:spLocks noGrp="1"/>
          </p:cNvSpPr>
          <p:nvPr>
            <p:ph type="title"/>
          </p:nvPr>
        </p:nvSpPr>
        <p:spPr>
          <a:xfrm>
            <a:off x="838200" y="385203"/>
            <a:ext cx="10515600" cy="1325563"/>
          </a:xfrm>
        </p:spPr>
        <p:txBody>
          <a:bodyPr/>
          <a:lstStyle/>
          <a:p>
            <a:r>
              <a:rPr lang="sv-SE" b="1" dirty="0">
                <a:solidFill>
                  <a:schemeClr val="accent6"/>
                </a:solidFill>
              </a:rPr>
              <a:t>Summering av input från Funktionsstöd</a:t>
            </a:r>
          </a:p>
        </p:txBody>
      </p:sp>
      <p:sp>
        <p:nvSpPr>
          <p:cNvPr id="3" name="Content Placeholder 2">
            <a:extLst>
              <a:ext uri="{FF2B5EF4-FFF2-40B4-BE49-F238E27FC236}">
                <a16:creationId xmlns:a16="http://schemas.microsoft.com/office/drawing/2014/main" id="{0539E648-F2F9-6B4A-936A-EF0B73EF655E}"/>
              </a:ext>
            </a:extLst>
          </p:cNvPr>
          <p:cNvSpPr>
            <a:spLocks noGrp="1"/>
          </p:cNvSpPr>
          <p:nvPr>
            <p:ph idx="1"/>
          </p:nvPr>
        </p:nvSpPr>
        <p:spPr>
          <a:xfrm>
            <a:off x="838200" y="1825625"/>
            <a:ext cx="8176708" cy="4351338"/>
          </a:xfrm>
        </p:spPr>
        <p:txBody>
          <a:bodyPr>
            <a:normAutofit fontScale="92500" lnSpcReduction="10000"/>
          </a:bodyPr>
          <a:lstStyle/>
          <a:p>
            <a:r>
              <a:rPr lang="sv-SE" dirty="0"/>
              <a:t>Bemanningscentralen lanserades och arbetsgruppen kände inte att de var involverade i processen.</a:t>
            </a:r>
          </a:p>
          <a:p>
            <a:r>
              <a:rPr lang="sv-SE" dirty="0"/>
              <a:t>Synpunkter om vad som fungerar och inte har inte tagits emot på bra sätt.</a:t>
            </a:r>
          </a:p>
          <a:p>
            <a:r>
              <a:rPr lang="sv-SE" dirty="0"/>
              <a:t>Gruppen har konstruktiva förslag på förbättringar.</a:t>
            </a:r>
          </a:p>
          <a:p>
            <a:r>
              <a:rPr lang="sv-SE" dirty="0"/>
              <a:t>Röster från verksamheten som är berörda av BC bör involveras.</a:t>
            </a:r>
          </a:p>
          <a:p>
            <a:r>
              <a:rPr lang="sv-SE" dirty="0"/>
              <a:t>Vid förändring kan vi testa ett alternativt beslutsunderlag för förändringen. Ett beslutsunderlag som bygger på Tjänstedesignmetodik och involverar fler roller än vad som traditionellt involveras i ett beslutsunderlag.</a:t>
            </a:r>
          </a:p>
        </p:txBody>
      </p:sp>
      <p:sp>
        <p:nvSpPr>
          <p:cNvPr id="4" name="Rectangle 3">
            <a:extLst>
              <a:ext uri="{FF2B5EF4-FFF2-40B4-BE49-F238E27FC236}">
                <a16:creationId xmlns:a16="http://schemas.microsoft.com/office/drawing/2014/main" id="{582050C9-954A-CD48-A9E1-F1B1EEEAAA78}"/>
              </a:ext>
            </a:extLst>
          </p:cNvPr>
          <p:cNvSpPr/>
          <p:nvPr/>
        </p:nvSpPr>
        <p:spPr>
          <a:xfrm>
            <a:off x="10195829" y="2091261"/>
            <a:ext cx="1519249" cy="1200329"/>
          </a:xfrm>
          <a:prstGeom prst="rect">
            <a:avLst/>
          </a:prstGeom>
        </p:spPr>
        <p:txBody>
          <a:bodyPr wrap="square">
            <a:spAutoFit/>
          </a:bodyPr>
          <a:lstStyle/>
          <a:p>
            <a:pPr algn="ctr"/>
            <a:r>
              <a:rPr lang="sv-SE" dirty="0">
                <a:solidFill>
                  <a:schemeClr val="accent6">
                    <a:lumMod val="75000"/>
                  </a:schemeClr>
                </a:solidFill>
              </a:rPr>
              <a:t>”Konceptet är bra! Finns möjlighet att förbättra!”</a:t>
            </a:r>
          </a:p>
        </p:txBody>
      </p:sp>
      <p:pic>
        <p:nvPicPr>
          <p:cNvPr id="6" name="Graphic 5" descr="Thought bubble outline">
            <a:extLst>
              <a:ext uri="{FF2B5EF4-FFF2-40B4-BE49-F238E27FC236}">
                <a16:creationId xmlns:a16="http://schemas.microsoft.com/office/drawing/2014/main" id="{D3E7C71F-1EB2-1448-83D2-A9BBE240F0E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223043" y="1324124"/>
            <a:ext cx="3464820" cy="3464820"/>
          </a:xfrm>
          <a:prstGeom prst="rect">
            <a:avLst/>
          </a:prstGeom>
        </p:spPr>
      </p:pic>
    </p:spTree>
    <p:extLst>
      <p:ext uri="{BB962C8B-B14F-4D97-AF65-F5344CB8AC3E}">
        <p14:creationId xmlns:p14="http://schemas.microsoft.com/office/powerpoint/2010/main" val="3143596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60C9A42-1ECC-394C-AC70-A69CB79EEE2B}"/>
              </a:ext>
            </a:extLst>
          </p:cNvPr>
          <p:cNvSpPr txBox="1"/>
          <p:nvPr/>
        </p:nvSpPr>
        <p:spPr>
          <a:xfrm>
            <a:off x="127592" y="6434386"/>
            <a:ext cx="7734618" cy="338554"/>
          </a:xfrm>
          <a:prstGeom prst="rect">
            <a:avLst/>
          </a:prstGeom>
          <a:noFill/>
        </p:spPr>
        <p:txBody>
          <a:bodyPr wrap="none" rtlCol="0">
            <a:spAutoFit/>
          </a:bodyPr>
          <a:lstStyle/>
          <a:p>
            <a:r>
              <a:rPr lang="en-SE" sz="1600" dirty="0">
                <a:solidFill>
                  <a:schemeClr val="bg1">
                    <a:lumMod val="50000"/>
                  </a:schemeClr>
                </a:solidFill>
              </a:rPr>
              <a:t>Du hittar beskrivning för hur du använder scenariokartan i anteckningsfältet under bilden.</a:t>
            </a:r>
          </a:p>
        </p:txBody>
      </p:sp>
      <p:pic>
        <p:nvPicPr>
          <p:cNvPr id="9" name="Graphic 8" descr="Neutral face outline with solid fill">
            <a:extLst>
              <a:ext uri="{FF2B5EF4-FFF2-40B4-BE49-F238E27FC236}">
                <a16:creationId xmlns:a16="http://schemas.microsoft.com/office/drawing/2014/main" id="{0692D09E-A1DC-9D4F-93A9-19E5CE230E0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075343" y="6368106"/>
            <a:ext cx="338554" cy="338554"/>
          </a:xfrm>
          <a:prstGeom prst="rect">
            <a:avLst/>
          </a:prstGeom>
        </p:spPr>
      </p:pic>
      <p:pic>
        <p:nvPicPr>
          <p:cNvPr id="13" name="Graphic 12" descr="Smiling face outline with solid fill">
            <a:extLst>
              <a:ext uri="{FF2B5EF4-FFF2-40B4-BE49-F238E27FC236}">
                <a16:creationId xmlns:a16="http://schemas.microsoft.com/office/drawing/2014/main" id="{C2F4D393-DB93-274C-BD00-BB099DD52BD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091005" y="6368106"/>
            <a:ext cx="338554" cy="338554"/>
          </a:xfrm>
          <a:prstGeom prst="rect">
            <a:avLst/>
          </a:prstGeom>
        </p:spPr>
      </p:pic>
      <p:pic>
        <p:nvPicPr>
          <p:cNvPr id="15" name="Graphic 14" descr="Smiling with hearts face outline with solid fill">
            <a:extLst>
              <a:ext uri="{FF2B5EF4-FFF2-40B4-BE49-F238E27FC236}">
                <a16:creationId xmlns:a16="http://schemas.microsoft.com/office/drawing/2014/main" id="{6CB9434A-7405-234E-8B55-A946939D70C2}"/>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752451" y="6368106"/>
            <a:ext cx="338554" cy="338554"/>
          </a:xfrm>
          <a:prstGeom prst="rect">
            <a:avLst/>
          </a:prstGeom>
        </p:spPr>
      </p:pic>
      <p:sp>
        <p:nvSpPr>
          <p:cNvPr id="24" name="Folded Corner 23">
            <a:extLst>
              <a:ext uri="{FF2B5EF4-FFF2-40B4-BE49-F238E27FC236}">
                <a16:creationId xmlns:a16="http://schemas.microsoft.com/office/drawing/2014/main" id="{BCAD5547-0E5B-494F-ABF8-109ACC276637}"/>
              </a:ext>
            </a:extLst>
          </p:cNvPr>
          <p:cNvSpPr/>
          <p:nvPr/>
        </p:nvSpPr>
        <p:spPr>
          <a:xfrm>
            <a:off x="1259865" y="1549805"/>
            <a:ext cx="1059392" cy="1298474"/>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SE" sz="1000" dirty="0">
                <a:solidFill>
                  <a:schemeClr val="tx1"/>
                </a:solidFill>
              </a:rPr>
              <a:t>Personalens behov</a:t>
            </a:r>
            <a:br>
              <a:rPr lang="en-SE" sz="1000" dirty="0">
                <a:solidFill>
                  <a:schemeClr val="tx1"/>
                </a:solidFill>
              </a:rPr>
            </a:br>
            <a:br>
              <a:rPr lang="en-SE" sz="1000" dirty="0">
                <a:solidFill>
                  <a:schemeClr val="tx1"/>
                </a:solidFill>
              </a:rPr>
            </a:br>
            <a:r>
              <a:rPr lang="en-SE" sz="1000" dirty="0">
                <a:solidFill>
                  <a:schemeClr val="tx1"/>
                </a:solidFill>
              </a:rPr>
              <a:t>Brukares behov</a:t>
            </a:r>
            <a:br>
              <a:rPr lang="en-SE" sz="1000" dirty="0">
                <a:solidFill>
                  <a:schemeClr val="tx1"/>
                </a:solidFill>
              </a:rPr>
            </a:br>
            <a:br>
              <a:rPr lang="en-SE" sz="1000" dirty="0">
                <a:solidFill>
                  <a:schemeClr val="tx1"/>
                </a:solidFill>
              </a:rPr>
            </a:br>
            <a:endParaRPr lang="en-SE" sz="1000" dirty="0">
              <a:solidFill>
                <a:schemeClr val="tx1"/>
              </a:solidFill>
            </a:endParaRPr>
          </a:p>
        </p:txBody>
      </p:sp>
      <p:sp>
        <p:nvSpPr>
          <p:cNvPr id="27" name="Folded Corner 26">
            <a:extLst>
              <a:ext uri="{FF2B5EF4-FFF2-40B4-BE49-F238E27FC236}">
                <a16:creationId xmlns:a16="http://schemas.microsoft.com/office/drawing/2014/main" id="{0320EE5C-C08D-6445-A817-D69408FB40ED}"/>
              </a:ext>
            </a:extLst>
          </p:cNvPr>
          <p:cNvSpPr/>
          <p:nvPr/>
        </p:nvSpPr>
        <p:spPr>
          <a:xfrm>
            <a:off x="2512974" y="1549806"/>
            <a:ext cx="1234077" cy="1298473"/>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SE" sz="1000" dirty="0">
                <a:solidFill>
                  <a:schemeClr val="tx1"/>
                </a:solidFill>
              </a:rPr>
              <a:t>Ta fram och beskriva: Verktyg, rutiner, roller, lagrum m.m.</a:t>
            </a:r>
          </a:p>
        </p:txBody>
      </p:sp>
      <p:sp>
        <p:nvSpPr>
          <p:cNvPr id="28" name="Folded Corner 27">
            <a:extLst>
              <a:ext uri="{FF2B5EF4-FFF2-40B4-BE49-F238E27FC236}">
                <a16:creationId xmlns:a16="http://schemas.microsoft.com/office/drawing/2014/main" id="{1E524CDD-84EF-2349-8888-1A8AAE8835D8}"/>
              </a:ext>
            </a:extLst>
          </p:cNvPr>
          <p:cNvSpPr/>
          <p:nvPr/>
        </p:nvSpPr>
        <p:spPr>
          <a:xfrm>
            <a:off x="4168653" y="790909"/>
            <a:ext cx="691116" cy="680484"/>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SE" sz="1000" dirty="0">
                <a:solidFill>
                  <a:schemeClr val="tx1"/>
                </a:solidFill>
              </a:rPr>
              <a:t>Införande</a:t>
            </a:r>
          </a:p>
        </p:txBody>
      </p:sp>
      <p:sp>
        <p:nvSpPr>
          <p:cNvPr id="29" name="Folded Corner 28">
            <a:extLst>
              <a:ext uri="{FF2B5EF4-FFF2-40B4-BE49-F238E27FC236}">
                <a16:creationId xmlns:a16="http://schemas.microsoft.com/office/drawing/2014/main" id="{327503DB-D339-3E42-9BD6-0D3E83038834}"/>
              </a:ext>
            </a:extLst>
          </p:cNvPr>
          <p:cNvSpPr/>
          <p:nvPr/>
        </p:nvSpPr>
        <p:spPr>
          <a:xfrm>
            <a:off x="2288092" y="-119838"/>
            <a:ext cx="691116" cy="680484"/>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SE" sz="1000" dirty="0">
                <a:solidFill>
                  <a:schemeClr val="tx1"/>
                </a:solidFill>
              </a:rPr>
              <a:t>Önskat läge</a:t>
            </a:r>
          </a:p>
        </p:txBody>
      </p:sp>
      <p:sp>
        <p:nvSpPr>
          <p:cNvPr id="30" name="Folded Corner 29">
            <a:extLst>
              <a:ext uri="{FF2B5EF4-FFF2-40B4-BE49-F238E27FC236}">
                <a16:creationId xmlns:a16="http://schemas.microsoft.com/office/drawing/2014/main" id="{45BBCA91-6E07-9542-9296-A0A8C08B7941}"/>
              </a:ext>
            </a:extLst>
          </p:cNvPr>
          <p:cNvSpPr/>
          <p:nvPr/>
        </p:nvSpPr>
        <p:spPr>
          <a:xfrm>
            <a:off x="1174381" y="790909"/>
            <a:ext cx="1230360" cy="680484"/>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SE" sz="1000" dirty="0">
                <a:solidFill>
                  <a:schemeClr val="tx1"/>
                </a:solidFill>
              </a:rPr>
              <a:t>Kravspecifikation</a:t>
            </a:r>
            <a:br>
              <a:rPr lang="en-SE" sz="1000" dirty="0">
                <a:solidFill>
                  <a:schemeClr val="tx1"/>
                </a:solidFill>
              </a:rPr>
            </a:br>
            <a:r>
              <a:rPr lang="en-SE" sz="1000" dirty="0">
                <a:solidFill>
                  <a:schemeClr val="tx1"/>
                </a:solidFill>
              </a:rPr>
              <a:t>VAD BEHÖVER VI</a:t>
            </a:r>
          </a:p>
        </p:txBody>
      </p:sp>
      <p:sp>
        <p:nvSpPr>
          <p:cNvPr id="31" name="Folded Corner 30">
            <a:extLst>
              <a:ext uri="{FF2B5EF4-FFF2-40B4-BE49-F238E27FC236}">
                <a16:creationId xmlns:a16="http://schemas.microsoft.com/office/drawing/2014/main" id="{0D541C8E-AAF0-FE40-A8EC-88BA5A31C272}"/>
              </a:ext>
            </a:extLst>
          </p:cNvPr>
          <p:cNvSpPr/>
          <p:nvPr/>
        </p:nvSpPr>
        <p:spPr>
          <a:xfrm>
            <a:off x="8413896" y="790909"/>
            <a:ext cx="849373" cy="680484"/>
          </a:xfrm>
          <a:prstGeom prst="foldedCorner">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SE" sz="1000" dirty="0">
                <a:solidFill>
                  <a:schemeClr val="tx1"/>
                </a:solidFill>
              </a:rPr>
              <a:t>Uppföljning</a:t>
            </a:r>
          </a:p>
        </p:txBody>
      </p:sp>
    </p:spTree>
    <p:extLst>
      <p:ext uri="{BB962C8B-B14F-4D97-AF65-F5344CB8AC3E}">
        <p14:creationId xmlns:p14="http://schemas.microsoft.com/office/powerpoint/2010/main" val="2168050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260C9A42-1ECC-394C-AC70-A69CB79EEE2B}"/>
              </a:ext>
            </a:extLst>
          </p:cNvPr>
          <p:cNvSpPr txBox="1"/>
          <p:nvPr/>
        </p:nvSpPr>
        <p:spPr>
          <a:xfrm>
            <a:off x="127592" y="6434386"/>
            <a:ext cx="7734618" cy="338554"/>
          </a:xfrm>
          <a:prstGeom prst="rect">
            <a:avLst/>
          </a:prstGeom>
          <a:noFill/>
        </p:spPr>
        <p:txBody>
          <a:bodyPr wrap="none" rtlCol="0">
            <a:spAutoFit/>
          </a:bodyPr>
          <a:lstStyle/>
          <a:p>
            <a:r>
              <a:rPr lang="en-SE" sz="1600" dirty="0">
                <a:solidFill>
                  <a:schemeClr val="bg1">
                    <a:lumMod val="50000"/>
                  </a:schemeClr>
                </a:solidFill>
              </a:rPr>
              <a:t>Du hittar beskrivning för hur du använder scenariokartan i anteckningsfältet under bilden.</a:t>
            </a:r>
          </a:p>
        </p:txBody>
      </p:sp>
      <p:pic>
        <p:nvPicPr>
          <p:cNvPr id="9" name="Graphic 8" descr="Neutral face outline with solid fill">
            <a:extLst>
              <a:ext uri="{FF2B5EF4-FFF2-40B4-BE49-F238E27FC236}">
                <a16:creationId xmlns:a16="http://schemas.microsoft.com/office/drawing/2014/main" id="{0692D09E-A1DC-9D4F-93A9-19E5CE230E0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075343" y="6368106"/>
            <a:ext cx="338554" cy="338554"/>
          </a:xfrm>
          <a:prstGeom prst="rect">
            <a:avLst/>
          </a:prstGeom>
        </p:spPr>
      </p:pic>
      <p:pic>
        <p:nvPicPr>
          <p:cNvPr id="13" name="Graphic 12" descr="Smiling face outline with solid fill">
            <a:extLst>
              <a:ext uri="{FF2B5EF4-FFF2-40B4-BE49-F238E27FC236}">
                <a16:creationId xmlns:a16="http://schemas.microsoft.com/office/drawing/2014/main" id="{C2F4D393-DB93-274C-BD00-BB099DD52BD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091005" y="6368106"/>
            <a:ext cx="338554" cy="338554"/>
          </a:xfrm>
          <a:prstGeom prst="rect">
            <a:avLst/>
          </a:prstGeom>
        </p:spPr>
      </p:pic>
      <p:pic>
        <p:nvPicPr>
          <p:cNvPr id="15" name="Graphic 14" descr="Smiling with hearts face outline with solid fill">
            <a:extLst>
              <a:ext uri="{FF2B5EF4-FFF2-40B4-BE49-F238E27FC236}">
                <a16:creationId xmlns:a16="http://schemas.microsoft.com/office/drawing/2014/main" id="{6CB9434A-7405-234E-8B55-A946939D70C2}"/>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752451" y="6368106"/>
            <a:ext cx="338554" cy="338554"/>
          </a:xfrm>
          <a:prstGeom prst="rect">
            <a:avLst/>
          </a:prstGeom>
        </p:spPr>
      </p:pic>
      <p:pic>
        <p:nvPicPr>
          <p:cNvPr id="12" name="Graphic 11" descr="Lightning bolt with solid fill">
            <a:extLst>
              <a:ext uri="{FF2B5EF4-FFF2-40B4-BE49-F238E27FC236}">
                <a16:creationId xmlns:a16="http://schemas.microsoft.com/office/drawing/2014/main" id="{FE9AB7BD-08F2-8A48-BB5C-2369EB0023C7}"/>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8393205" y="6368106"/>
            <a:ext cx="379939" cy="379939"/>
          </a:xfrm>
          <a:prstGeom prst="rect">
            <a:avLst/>
          </a:prstGeom>
        </p:spPr>
      </p:pic>
    </p:spTree>
    <p:extLst>
      <p:ext uri="{BB962C8B-B14F-4D97-AF65-F5344CB8AC3E}">
        <p14:creationId xmlns:p14="http://schemas.microsoft.com/office/powerpoint/2010/main" val="23937571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cenariokarta - Experio WorkLab" id="{9F597227-29C2-2D4C-A65F-E1F0B1EA2F45}" vid="{8AB013A7-2073-4B4E-B6D8-F4EAC9B6871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601E5381732DB4F929A481C5DAE024A" ma:contentTypeVersion="12" ma:contentTypeDescription="Create a new document." ma:contentTypeScope="" ma:versionID="476b6f4c17d0611e0fbac0daf88bacb7">
  <xsd:schema xmlns:xsd="http://www.w3.org/2001/XMLSchema" xmlns:xs="http://www.w3.org/2001/XMLSchema" xmlns:p="http://schemas.microsoft.com/office/2006/metadata/properties" xmlns:ns2="23e6ee55-ec2c-4220-b5f1-aaeb9aba1ed0" xmlns:ns3="f2f178b9-3f81-47a7-bff5-91ac61b688c0" targetNamespace="http://schemas.microsoft.com/office/2006/metadata/properties" ma:root="true" ma:fieldsID="bc030291f0a12f67f8c81aa05bf1aa3a" ns2:_="" ns3:_="">
    <xsd:import namespace="23e6ee55-ec2c-4220-b5f1-aaeb9aba1ed0"/>
    <xsd:import namespace="f2f178b9-3f81-47a7-bff5-91ac61b688c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e6ee55-ec2c-4220-b5f1-aaeb9aba1e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2f178b9-3f81-47a7-bff5-91ac61b688c0"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D738FF8-7A21-49F0-968D-4CCDF81DED24}">
  <ds:schemaRefs>
    <ds:schemaRef ds:uri="http://schemas.microsoft.com/sharepoint/v3/contenttype/forms"/>
  </ds:schemaRefs>
</ds:datastoreItem>
</file>

<file path=customXml/itemProps2.xml><?xml version="1.0" encoding="utf-8"?>
<ds:datastoreItem xmlns:ds="http://schemas.openxmlformats.org/officeDocument/2006/customXml" ds:itemID="{5AA69E95-F2AC-434C-8864-F2F72A36E936}">
  <ds:schemaRefs>
    <ds:schemaRef ds:uri="http://purl.org/dc/elements/1.1/"/>
    <ds:schemaRef ds:uri="http://purl.org/dc/dcmitype/"/>
    <ds:schemaRef ds:uri="http://schemas.microsoft.com/office/2006/documentManagement/types"/>
    <ds:schemaRef ds:uri="23e6ee55-ec2c-4220-b5f1-aaeb9aba1ed0"/>
    <ds:schemaRef ds:uri="http://schemas.microsoft.com/office/2006/metadata/properties"/>
    <ds:schemaRef ds:uri="http://www.w3.org/XML/1998/namespace"/>
    <ds:schemaRef ds:uri="f2f178b9-3f81-47a7-bff5-91ac61b688c0"/>
    <ds:schemaRef ds:uri="http://purl.org/dc/terms/"/>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59D558C7-BD11-4A6D-910C-1841FE8B6A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e6ee55-ec2c-4220-b5f1-aaeb9aba1ed0"/>
    <ds:schemaRef ds:uri="f2f178b9-3f81-47a7-bff5-91ac61b688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11842</TotalTime>
  <Words>2186</Words>
  <Application>Microsoft Office PowerPoint</Application>
  <PresentationFormat>Bredbild</PresentationFormat>
  <Paragraphs>133</Paragraphs>
  <Slides>7</Slides>
  <Notes>6</Notes>
  <HiddenSlides>0</HiddenSlides>
  <MMClips>0</MMClips>
  <ScaleCrop>false</ScaleCrop>
  <HeadingPairs>
    <vt:vector size="4" baseType="variant">
      <vt:variant>
        <vt:lpstr>Tema</vt:lpstr>
      </vt:variant>
      <vt:variant>
        <vt:i4>1</vt:i4>
      </vt:variant>
      <vt:variant>
        <vt:lpstr>Bildrubriker</vt:lpstr>
      </vt:variant>
      <vt:variant>
        <vt:i4>7</vt:i4>
      </vt:variant>
    </vt:vector>
  </HeadingPairs>
  <TitlesOfParts>
    <vt:vector size="8" baseType="lpstr">
      <vt:lpstr>Office Theme</vt:lpstr>
      <vt:lpstr>PowerPoint-presentation</vt:lpstr>
      <vt:lpstr>PowerPoint-presentation</vt:lpstr>
      <vt:lpstr>Vad har vi fångat?</vt:lpstr>
      <vt:lpstr>Hur skapas nya regelverk och lösningar (policy)</vt:lpstr>
      <vt:lpstr>Summering av input från Funktionsstöd</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Lars Boström</dc:creator>
  <cp:lastModifiedBy>Lars Boström</cp:lastModifiedBy>
  <cp:revision>24</cp:revision>
  <dcterms:created xsi:type="dcterms:W3CDTF">2021-04-28T07:56:49Z</dcterms:created>
  <dcterms:modified xsi:type="dcterms:W3CDTF">2021-12-06T09:58:16Z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0x010100B601E5381732DB4F929A481C5DAE024A</vt:lpwstr>
  </property>
</Properties>
</file>