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1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notesSlides/notesSlide2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2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notesSlides/notesSlide2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2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2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notesSlides/notesSlide26.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29.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notesSlides/notesSlide3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3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3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3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notesSlides/notesSlide3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notesSlides/notesSlide3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62"/>
  </p:notesMasterIdLst>
  <p:sldIdLst>
    <p:sldId id="256" r:id="rId7"/>
    <p:sldId id="319" r:id="rId8"/>
    <p:sldId id="323" r:id="rId9"/>
    <p:sldId id="321" r:id="rId10"/>
    <p:sldId id="330" r:id="rId11"/>
    <p:sldId id="331" r:id="rId12"/>
    <p:sldId id="329" r:id="rId13"/>
    <p:sldId id="313" r:id="rId14"/>
    <p:sldId id="332" r:id="rId15"/>
    <p:sldId id="324" r:id="rId16"/>
    <p:sldId id="333" r:id="rId17"/>
    <p:sldId id="325" r:id="rId18"/>
    <p:sldId id="334" r:id="rId19"/>
    <p:sldId id="335" r:id="rId20"/>
    <p:sldId id="336" r:id="rId21"/>
    <p:sldId id="338" r:id="rId22"/>
    <p:sldId id="339" r:id="rId23"/>
    <p:sldId id="340" r:id="rId24"/>
    <p:sldId id="341" r:id="rId25"/>
    <p:sldId id="342" r:id="rId26"/>
    <p:sldId id="315" r:id="rId27"/>
    <p:sldId id="343" r:id="rId28"/>
    <p:sldId id="344" r:id="rId29"/>
    <p:sldId id="345" r:id="rId30"/>
    <p:sldId id="346" r:id="rId31"/>
    <p:sldId id="369" r:id="rId32"/>
    <p:sldId id="347" r:id="rId33"/>
    <p:sldId id="316" r:id="rId34"/>
    <p:sldId id="348" r:id="rId35"/>
    <p:sldId id="349" r:id="rId36"/>
    <p:sldId id="350" r:id="rId37"/>
    <p:sldId id="351" r:id="rId38"/>
    <p:sldId id="352" r:id="rId39"/>
    <p:sldId id="354" r:id="rId40"/>
    <p:sldId id="356" r:id="rId41"/>
    <p:sldId id="357" r:id="rId42"/>
    <p:sldId id="358" r:id="rId43"/>
    <p:sldId id="318" r:id="rId44"/>
    <p:sldId id="359" r:id="rId45"/>
    <p:sldId id="317" r:id="rId46"/>
    <p:sldId id="360" r:id="rId47"/>
    <p:sldId id="361" r:id="rId48"/>
    <p:sldId id="362" r:id="rId49"/>
    <p:sldId id="363" r:id="rId50"/>
    <p:sldId id="314" r:id="rId51"/>
    <p:sldId id="364" r:id="rId52"/>
    <p:sldId id="365" r:id="rId53"/>
    <p:sldId id="366" r:id="rId54"/>
    <p:sldId id="367" r:id="rId55"/>
    <p:sldId id="368" r:id="rId56"/>
    <p:sldId id="322" r:id="rId57"/>
    <p:sldId id="326" r:id="rId58"/>
    <p:sldId id="311" r:id="rId59"/>
    <p:sldId id="312" r:id="rId60"/>
    <p:sldId id="327" r:id="rId6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2" pos="1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658264-070D-41BB-A0D3-68C143C5F197}" v="1" dt="2022-02-16T12:36:48.98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164"/>
        <p:guide pos="1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Nyberg" userId="S::cecilia.nyberg@regionvarmland.se::ccffea21-8d7c-47a3-9397-b8726338f9b9" providerId="AD" clId="Web-{8B989136-1419-4A83-BA44-AAA500C80972}"/>
    <pc:docChg chg="modSld">
      <pc:chgData name="Cecilia Nyberg" userId="S::cecilia.nyberg@regionvarmland.se::ccffea21-8d7c-47a3-9397-b8726338f9b9" providerId="AD" clId="Web-{8B989136-1419-4A83-BA44-AAA500C80972}" dt="2021-12-17T13:57:28.134" v="3" actId="20577"/>
      <pc:docMkLst>
        <pc:docMk/>
      </pc:docMkLst>
      <pc:sldChg chg="modSp">
        <pc:chgData name="Cecilia Nyberg" userId="S::cecilia.nyberg@regionvarmland.se::ccffea21-8d7c-47a3-9397-b8726338f9b9" providerId="AD" clId="Web-{8B989136-1419-4A83-BA44-AAA500C80972}" dt="2021-12-17T13:57:28.134" v="3" actId="20577"/>
        <pc:sldMkLst>
          <pc:docMk/>
          <pc:sldMk cId="4188455135" sldId="343"/>
        </pc:sldMkLst>
        <pc:spChg chg="mod">
          <ac:chgData name="Cecilia Nyberg" userId="S::cecilia.nyberg@regionvarmland.se::ccffea21-8d7c-47a3-9397-b8726338f9b9" providerId="AD" clId="Web-{8B989136-1419-4A83-BA44-AAA500C80972}" dt="2021-12-17T13:57:28.134" v="3" actId="20577"/>
          <ac:spMkLst>
            <pc:docMk/>
            <pc:sldMk cId="4188455135" sldId="343"/>
            <ac:spMk id="3" creationId="{0482869D-7A6A-4A45-B0DF-CC00BC34F100}"/>
          </ac:spMkLst>
        </pc:spChg>
      </pc:sldChg>
    </pc:docChg>
  </pc:docChgLst>
  <pc:docChgLst>
    <pc:chgData name="Cecilia Nyberg" userId="ccffea21-8d7c-47a3-9397-b8726338f9b9" providerId="ADAL" clId="{5D897D58-A25E-4915-AEE0-0058CD3EAFA6}"/>
    <pc:docChg chg="modSld">
      <pc:chgData name="Cecilia Nyberg" userId="ccffea21-8d7c-47a3-9397-b8726338f9b9" providerId="ADAL" clId="{5D897D58-A25E-4915-AEE0-0058CD3EAFA6}" dt="2022-01-26T10:32:43.873" v="3" actId="27918"/>
      <pc:docMkLst>
        <pc:docMk/>
      </pc:docMkLst>
      <pc:sldChg chg="mod">
        <pc:chgData name="Cecilia Nyberg" userId="ccffea21-8d7c-47a3-9397-b8726338f9b9" providerId="ADAL" clId="{5D897D58-A25E-4915-AEE0-0058CD3EAFA6}" dt="2022-01-26T10:32:43.873" v="3" actId="27918"/>
        <pc:sldMkLst>
          <pc:docMk/>
          <pc:sldMk cId="3028419808" sldId="336"/>
        </pc:sldMkLst>
      </pc:sldChg>
      <pc:sldChg chg="modSp">
        <pc:chgData name="Cecilia Nyberg" userId="ccffea21-8d7c-47a3-9397-b8726338f9b9" providerId="ADAL" clId="{5D897D58-A25E-4915-AEE0-0058CD3EAFA6}" dt="2021-12-21T09:39:37.437" v="0" actId="255"/>
        <pc:sldMkLst>
          <pc:docMk/>
          <pc:sldMk cId="1897569164" sldId="354"/>
        </pc:sldMkLst>
        <pc:graphicFrameChg chg="mod">
          <ac:chgData name="Cecilia Nyberg" userId="ccffea21-8d7c-47a3-9397-b8726338f9b9" providerId="ADAL" clId="{5D897D58-A25E-4915-AEE0-0058CD3EAFA6}" dt="2021-12-21T09:39:37.437" v="0" actId="255"/>
          <ac:graphicFrameMkLst>
            <pc:docMk/>
            <pc:sldMk cId="1897569164" sldId="354"/>
            <ac:graphicFrameMk id="10" creationId="{20BD7CAD-D926-4376-9C87-68907045689A}"/>
          </ac:graphicFrameMkLst>
        </pc:graphicFrameChg>
      </pc:sldChg>
    </pc:docChg>
  </pc:docChgLst>
  <pc:docChgLst>
    <pc:chgData name="Cecilia Nyberg" userId="S::cecilia.nyberg@regionvarmland.se::ccffea21-8d7c-47a3-9397-b8726338f9b9" providerId="AD" clId="Web-{3522F266-D210-4E7E-BED7-5D5D04B3654A}"/>
    <pc:docChg chg="modSld">
      <pc:chgData name="Cecilia Nyberg" userId="S::cecilia.nyberg@regionvarmland.se::ccffea21-8d7c-47a3-9397-b8726338f9b9" providerId="AD" clId="Web-{3522F266-D210-4E7E-BED7-5D5D04B3654A}" dt="2022-01-05T14:40:58.083" v="28"/>
      <pc:docMkLst>
        <pc:docMk/>
      </pc:docMkLst>
      <pc:sldChg chg="modSp modNotes">
        <pc:chgData name="Cecilia Nyberg" userId="S::cecilia.nyberg@regionvarmland.se::ccffea21-8d7c-47a3-9397-b8726338f9b9" providerId="AD" clId="Web-{3522F266-D210-4E7E-BED7-5D5D04B3654A}" dt="2022-01-05T14:40:58.083" v="28"/>
        <pc:sldMkLst>
          <pc:docMk/>
          <pc:sldMk cId="1016137806" sldId="329"/>
        </pc:sldMkLst>
        <pc:spChg chg="mod">
          <ac:chgData name="Cecilia Nyberg" userId="S::cecilia.nyberg@regionvarmland.se::ccffea21-8d7c-47a3-9397-b8726338f9b9" providerId="AD" clId="Web-{3522F266-D210-4E7E-BED7-5D5D04B3654A}" dt="2022-01-05T14:21:28.158" v="2" actId="20577"/>
          <ac:spMkLst>
            <pc:docMk/>
            <pc:sldMk cId="1016137806" sldId="329"/>
            <ac:spMk id="12" creationId="{34648227-C3CF-4F47-802F-E5F86EFDDD8E}"/>
          </ac:spMkLst>
        </pc:spChg>
      </pc:sldChg>
    </pc:docChg>
  </pc:docChgLst>
  <pc:docChgLst>
    <pc:chgData name="Lise-Lott Brunzell" userId="1fa7faab-91e6-43de-be7d-0886a55ed809" providerId="ADAL" clId="{DF658264-070D-41BB-A0D3-68C143C5F197}"/>
    <pc:docChg chg="undo custSel addSld delSld modSld sldOrd">
      <pc:chgData name="Lise-Lott Brunzell" userId="1fa7faab-91e6-43de-be7d-0886a55ed809" providerId="ADAL" clId="{DF658264-070D-41BB-A0D3-68C143C5F197}" dt="2022-02-21T10:05:23.061" v="3761" actId="20577"/>
      <pc:docMkLst>
        <pc:docMk/>
      </pc:docMkLst>
      <pc:sldChg chg="ord">
        <pc:chgData name="Lise-Lott Brunzell" userId="1fa7faab-91e6-43de-be7d-0886a55ed809" providerId="ADAL" clId="{DF658264-070D-41BB-A0D3-68C143C5F197}" dt="2021-12-14T13:31:32.565" v="2539"/>
        <pc:sldMkLst>
          <pc:docMk/>
          <pc:sldMk cId="2251968563" sldId="317"/>
        </pc:sldMkLst>
      </pc:sldChg>
      <pc:sldChg chg="addSp delSp modSp mod modClrScheme chgLayout modNotesTx">
        <pc:chgData name="Lise-Lott Brunzell" userId="1fa7faab-91e6-43de-be7d-0886a55ed809" providerId="ADAL" clId="{DF658264-070D-41BB-A0D3-68C143C5F197}" dt="2022-01-20T08:38:22.676" v="3730"/>
        <pc:sldMkLst>
          <pc:docMk/>
          <pc:sldMk cId="67111626" sldId="324"/>
        </pc:sldMkLst>
        <pc:spChg chg="mod ord">
          <ac:chgData name="Lise-Lott Brunzell" userId="1fa7faab-91e6-43de-be7d-0886a55ed809" providerId="ADAL" clId="{DF658264-070D-41BB-A0D3-68C143C5F197}" dt="2021-12-13T09:21:55.728" v="32" actId="14100"/>
          <ac:spMkLst>
            <pc:docMk/>
            <pc:sldMk cId="67111626" sldId="324"/>
            <ac:spMk id="3" creationId="{0482869D-7A6A-4A45-B0DF-CC00BC34F100}"/>
          </ac:spMkLst>
        </pc:spChg>
        <pc:spChg chg="add del mod ord">
          <ac:chgData name="Lise-Lott Brunzell" userId="1fa7faab-91e6-43de-be7d-0886a55ed809" providerId="ADAL" clId="{DF658264-070D-41BB-A0D3-68C143C5F197}" dt="2021-12-13T09:21:17.958" v="7" actId="700"/>
          <ac:spMkLst>
            <pc:docMk/>
            <pc:sldMk cId="67111626" sldId="324"/>
            <ac:spMk id="5" creationId="{F105766B-F14C-449B-9A43-5537501D0922}"/>
          </ac:spMkLst>
        </pc:spChg>
        <pc:spChg chg="add del mod ord">
          <ac:chgData name="Lise-Lott Brunzell" userId="1fa7faab-91e6-43de-be7d-0886a55ed809" providerId="ADAL" clId="{DF658264-070D-41BB-A0D3-68C143C5F197}" dt="2021-12-13T09:21:12.647" v="4" actId="700"/>
          <ac:spMkLst>
            <pc:docMk/>
            <pc:sldMk cId="67111626" sldId="324"/>
            <ac:spMk id="6" creationId="{B9C633DB-D074-4D92-BEC3-F403365ED47F}"/>
          </ac:spMkLst>
        </pc:spChg>
        <pc:spChg chg="add mod ord">
          <ac:chgData name="Lise-Lott Brunzell" userId="1fa7faab-91e6-43de-be7d-0886a55ed809" providerId="ADAL" clId="{DF658264-070D-41BB-A0D3-68C143C5F197}" dt="2021-12-13T09:21:17.958" v="7" actId="700"/>
          <ac:spMkLst>
            <pc:docMk/>
            <pc:sldMk cId="67111626" sldId="324"/>
            <ac:spMk id="7" creationId="{15C995E7-F603-41DB-AEA5-4166CD51FFF7}"/>
          </ac:spMkLst>
        </pc:spChg>
        <pc:graphicFrameChg chg="del">
          <ac:chgData name="Lise-Lott Brunzell" userId="1fa7faab-91e6-43de-be7d-0886a55ed809" providerId="ADAL" clId="{DF658264-070D-41BB-A0D3-68C143C5F197}" dt="2021-12-13T09:20:42.320" v="0" actId="478"/>
          <ac:graphicFrameMkLst>
            <pc:docMk/>
            <pc:sldMk cId="67111626" sldId="324"/>
            <ac:graphicFrameMk id="12" creationId="{12ED52A5-4740-BC43-A2B9-94EFB634864D}"/>
          </ac:graphicFrameMkLst>
        </pc:graphicFrameChg>
        <pc:graphicFrameChg chg="add mod ord">
          <ac:chgData name="Lise-Lott Brunzell" userId="1fa7faab-91e6-43de-be7d-0886a55ed809" providerId="ADAL" clId="{DF658264-070D-41BB-A0D3-68C143C5F197}" dt="2021-12-13T09:21:14.223" v="6"/>
          <ac:graphicFrameMkLst>
            <pc:docMk/>
            <pc:sldMk cId="67111626" sldId="324"/>
            <ac:graphicFrameMk id="13" creationId="{87535C04-734B-408F-A73B-3B93CFCC42C6}"/>
          </ac:graphicFrameMkLst>
        </pc:graphicFrameChg>
        <pc:graphicFrameChg chg="add del mod">
          <ac:chgData name="Lise-Lott Brunzell" userId="1fa7faab-91e6-43de-be7d-0886a55ed809" providerId="ADAL" clId="{DF658264-070D-41BB-A0D3-68C143C5F197}" dt="2021-12-13T09:36:59.228" v="137" actId="478"/>
          <ac:graphicFrameMkLst>
            <pc:docMk/>
            <pc:sldMk cId="67111626" sldId="324"/>
            <ac:graphicFrameMk id="17" creationId="{87535C04-734B-408F-A73B-3B93CFCC42C6}"/>
          </ac:graphicFrameMkLst>
        </pc:graphicFrameChg>
        <pc:graphicFrameChg chg="add mod">
          <ac:chgData name="Lise-Lott Brunzell" userId="1fa7faab-91e6-43de-be7d-0886a55ed809" providerId="ADAL" clId="{DF658264-070D-41BB-A0D3-68C143C5F197}" dt="2022-01-20T08:38:22.676" v="3730"/>
          <ac:graphicFrameMkLst>
            <pc:docMk/>
            <pc:sldMk cId="67111626" sldId="324"/>
            <ac:graphicFrameMk id="18" creationId="{87535C04-734B-408F-A73B-3B93CFCC42C6}"/>
          </ac:graphicFrameMkLst>
        </pc:graphicFrameChg>
      </pc:sldChg>
      <pc:sldChg chg="addSp delSp modSp mod modClrScheme chgLayout modNotesTx">
        <pc:chgData name="Lise-Lott Brunzell" userId="1fa7faab-91e6-43de-be7d-0886a55ed809" providerId="ADAL" clId="{DF658264-070D-41BB-A0D3-68C143C5F197}" dt="2022-01-20T08:39:16.306" v="3731" actId="6549"/>
        <pc:sldMkLst>
          <pc:docMk/>
          <pc:sldMk cId="997175759" sldId="325"/>
        </pc:sldMkLst>
        <pc:spChg chg="mod ord">
          <ac:chgData name="Lise-Lott Brunzell" userId="1fa7faab-91e6-43de-be7d-0886a55ed809" providerId="ADAL" clId="{DF658264-070D-41BB-A0D3-68C143C5F197}" dt="2021-12-13T09:54:03.036" v="459" actId="20577"/>
          <ac:spMkLst>
            <pc:docMk/>
            <pc:sldMk cId="997175759" sldId="325"/>
            <ac:spMk id="3" creationId="{0482869D-7A6A-4A45-B0DF-CC00BC34F100}"/>
          </ac:spMkLst>
        </pc:spChg>
        <pc:spChg chg="del">
          <ac:chgData name="Lise-Lott Brunzell" userId="1fa7faab-91e6-43de-be7d-0886a55ed809" providerId="ADAL" clId="{DF658264-070D-41BB-A0D3-68C143C5F197}" dt="2021-12-13T09:48:29.488" v="284"/>
          <ac:spMkLst>
            <pc:docMk/>
            <pc:sldMk cId="997175759" sldId="325"/>
            <ac:spMk id="4" creationId="{559EF28F-2386-CB49-9FF9-CB6F328BADDE}"/>
          </ac:spMkLst>
        </pc:spChg>
        <pc:spChg chg="add mod ord">
          <ac:chgData name="Lise-Lott Brunzell" userId="1fa7faab-91e6-43de-be7d-0886a55ed809" providerId="ADAL" clId="{DF658264-070D-41BB-A0D3-68C143C5F197}" dt="2021-12-13T09:53:02.705" v="449" actId="700"/>
          <ac:spMkLst>
            <pc:docMk/>
            <pc:sldMk cId="997175759" sldId="325"/>
            <ac:spMk id="5" creationId="{3CA590AA-ECE1-43BB-A5C6-80A9A78486E7}"/>
          </ac:spMkLst>
        </pc:spChg>
        <pc:spChg chg="mod">
          <ac:chgData name="Lise-Lott Brunzell" userId="1fa7faab-91e6-43de-be7d-0886a55ed809" providerId="ADAL" clId="{DF658264-070D-41BB-A0D3-68C143C5F197}" dt="2021-12-13T09:50:35.986" v="421" actId="6549"/>
          <ac:spMkLst>
            <pc:docMk/>
            <pc:sldMk cId="997175759" sldId="325"/>
            <ac:spMk id="11" creationId="{5349D3CF-CF42-4A44-885F-655449FDB9EA}"/>
          </ac:spMkLst>
        </pc:spChg>
        <pc:grpChg chg="del">
          <ac:chgData name="Lise-Lott Brunzell" userId="1fa7faab-91e6-43de-be7d-0886a55ed809" providerId="ADAL" clId="{DF658264-070D-41BB-A0D3-68C143C5F197}" dt="2021-12-13T09:50:38.258" v="422" actId="478"/>
          <ac:grpSpMkLst>
            <pc:docMk/>
            <pc:sldMk cId="997175759" sldId="325"/>
            <ac:grpSpMk id="2" creationId="{9A404B7A-379B-F54A-A3F3-93D1F420CC27}"/>
          </ac:grpSpMkLst>
        </pc:grpChg>
        <pc:graphicFrameChg chg="add mod ord">
          <ac:chgData name="Lise-Lott Brunzell" userId="1fa7faab-91e6-43de-be7d-0886a55ed809" providerId="ADAL" clId="{DF658264-070D-41BB-A0D3-68C143C5F197}" dt="2021-12-13T09:53:12.701" v="451" actId="14100"/>
          <ac:graphicFrameMkLst>
            <pc:docMk/>
            <pc:sldMk cId="997175759" sldId="325"/>
            <ac:graphicFrameMk id="9" creationId="{0CDB2EE3-485A-4CA5-BEE9-B02704650D70}"/>
          </ac:graphicFrameMkLst>
        </pc:graphicFrameChg>
      </pc:sldChg>
      <pc:sldChg chg="addSp delSp modSp mod modNotesTx">
        <pc:chgData name="Lise-Lott Brunzell" userId="1fa7faab-91e6-43de-be7d-0886a55ed809" providerId="ADAL" clId="{DF658264-070D-41BB-A0D3-68C143C5F197}" dt="2022-02-04T09:08:15.221" v="3750"/>
        <pc:sldMkLst>
          <pc:docMk/>
          <pc:sldMk cId="1730122731" sldId="332"/>
        </pc:sldMkLst>
        <pc:spChg chg="mod">
          <ac:chgData name="Lise-Lott Brunzell" userId="1fa7faab-91e6-43de-be7d-0886a55ed809" providerId="ADAL" clId="{DF658264-070D-41BB-A0D3-68C143C5F197}" dt="2021-12-13T10:25:32.121" v="1027" actId="20577"/>
          <ac:spMkLst>
            <pc:docMk/>
            <pc:sldMk cId="1730122731" sldId="332"/>
            <ac:spMk id="3" creationId="{0482869D-7A6A-4A45-B0DF-CC00BC34F100}"/>
          </ac:spMkLst>
        </pc:spChg>
        <pc:spChg chg="mod">
          <ac:chgData name="Lise-Lott Brunzell" userId="1fa7faab-91e6-43de-be7d-0886a55ed809" providerId="ADAL" clId="{DF658264-070D-41BB-A0D3-68C143C5F197}" dt="2021-12-13T10:24:17.803" v="999" actId="6549"/>
          <ac:spMkLst>
            <pc:docMk/>
            <pc:sldMk cId="1730122731" sldId="332"/>
            <ac:spMk id="11" creationId="{5349D3CF-CF42-4A44-885F-655449FDB9EA}"/>
          </ac:spMkLst>
        </pc:spChg>
        <pc:grpChg chg="del">
          <ac:chgData name="Lise-Lott Brunzell" userId="1fa7faab-91e6-43de-be7d-0886a55ed809" providerId="ADAL" clId="{DF658264-070D-41BB-A0D3-68C143C5F197}" dt="2021-12-13T10:24:20.013" v="1000" actId="478"/>
          <ac:grpSpMkLst>
            <pc:docMk/>
            <pc:sldMk cId="1730122731" sldId="332"/>
            <ac:grpSpMk id="2" creationId="{9A404B7A-379B-F54A-A3F3-93D1F420CC27}"/>
          </ac:grpSpMkLst>
        </pc:grpChg>
        <pc:graphicFrameChg chg="add mod">
          <ac:chgData name="Lise-Lott Brunzell" userId="1fa7faab-91e6-43de-be7d-0886a55ed809" providerId="ADAL" clId="{DF658264-070D-41BB-A0D3-68C143C5F197}" dt="2022-02-04T09:08:15.221" v="3750"/>
          <ac:graphicFrameMkLst>
            <pc:docMk/>
            <pc:sldMk cId="1730122731" sldId="332"/>
            <ac:graphicFrameMk id="6" creationId="{E0980429-6782-4EBF-B749-99BCC31C9D60}"/>
          </ac:graphicFrameMkLst>
        </pc:graphicFrameChg>
        <pc:graphicFrameChg chg="add del mod">
          <ac:chgData name="Lise-Lott Brunzell" userId="1fa7faab-91e6-43de-be7d-0886a55ed809" providerId="ADAL" clId="{DF658264-070D-41BB-A0D3-68C143C5F197}" dt="2022-02-04T09:08:12.637" v="3749" actId="478"/>
          <ac:graphicFrameMkLst>
            <pc:docMk/>
            <pc:sldMk cId="1730122731" sldId="332"/>
            <ac:graphicFrameMk id="10" creationId="{D52C8D7F-0D24-4922-BE60-8058192C684B}"/>
          </ac:graphicFrameMkLst>
        </pc:graphicFrameChg>
        <pc:graphicFrameChg chg="del">
          <ac:chgData name="Lise-Lott Brunzell" userId="1fa7faab-91e6-43de-be7d-0886a55ed809" providerId="ADAL" clId="{DF658264-070D-41BB-A0D3-68C143C5F197}" dt="2021-12-13T09:29:44.543" v="40" actId="478"/>
          <ac:graphicFrameMkLst>
            <pc:docMk/>
            <pc:sldMk cId="1730122731" sldId="332"/>
            <ac:graphicFrameMk id="17" creationId="{87535C04-734B-408F-A73B-3B93CFCC42C6}"/>
          </ac:graphicFrameMkLst>
        </pc:graphicFrameChg>
      </pc:sldChg>
      <pc:sldChg chg="addSp delSp modSp mod modNotesTx">
        <pc:chgData name="Lise-Lott Brunzell" userId="1fa7faab-91e6-43de-be7d-0886a55ed809" providerId="ADAL" clId="{DF658264-070D-41BB-A0D3-68C143C5F197}" dt="2021-12-13T09:47:40.251" v="280"/>
        <pc:sldMkLst>
          <pc:docMk/>
          <pc:sldMk cId="2017927281" sldId="333"/>
        </pc:sldMkLst>
        <pc:spChg chg="mod">
          <ac:chgData name="Lise-Lott Brunzell" userId="1fa7faab-91e6-43de-be7d-0886a55ed809" providerId="ADAL" clId="{DF658264-070D-41BB-A0D3-68C143C5F197}" dt="2021-12-13T09:45:38.470" v="270" actId="313"/>
          <ac:spMkLst>
            <pc:docMk/>
            <pc:sldMk cId="2017927281" sldId="333"/>
            <ac:spMk id="3" creationId="{0482869D-7A6A-4A45-B0DF-CC00BC34F100}"/>
          </ac:spMkLst>
        </pc:spChg>
        <pc:graphicFrameChg chg="add mod">
          <ac:chgData name="Lise-Lott Brunzell" userId="1fa7faab-91e6-43de-be7d-0886a55ed809" providerId="ADAL" clId="{DF658264-070D-41BB-A0D3-68C143C5F197}" dt="2021-12-13T09:46:19.889" v="278" actId="255"/>
          <ac:graphicFrameMkLst>
            <pc:docMk/>
            <pc:sldMk cId="2017927281" sldId="333"/>
            <ac:graphicFrameMk id="10" creationId="{47BEA0D7-9E35-4DEF-8C25-0E7B527F343A}"/>
          </ac:graphicFrameMkLst>
        </pc:graphicFrameChg>
        <pc:graphicFrameChg chg="del">
          <ac:chgData name="Lise-Lott Brunzell" userId="1fa7faab-91e6-43de-be7d-0886a55ed809" providerId="ADAL" clId="{DF658264-070D-41BB-A0D3-68C143C5F197}" dt="2021-12-13T09:42:34.887" v="147" actId="478"/>
          <ac:graphicFrameMkLst>
            <pc:docMk/>
            <pc:sldMk cId="2017927281" sldId="333"/>
            <ac:graphicFrameMk id="18" creationId="{87535C04-734B-408F-A73B-3B93CFCC42C6}"/>
          </ac:graphicFrameMkLst>
        </pc:graphicFrameChg>
      </pc:sldChg>
      <pc:sldChg chg="addSp delSp modSp mod modClrScheme chgLayout modNotesTx">
        <pc:chgData name="Lise-Lott Brunzell" userId="1fa7faab-91e6-43de-be7d-0886a55ed809" providerId="ADAL" clId="{DF658264-070D-41BB-A0D3-68C143C5F197}" dt="2022-01-13T10:22:41.364" v="3678" actId="20577"/>
        <pc:sldMkLst>
          <pc:docMk/>
          <pc:sldMk cId="27603235" sldId="334"/>
        </pc:sldMkLst>
        <pc:spChg chg="mod ord">
          <ac:chgData name="Lise-Lott Brunzell" userId="1fa7faab-91e6-43de-be7d-0886a55ed809" providerId="ADAL" clId="{DF658264-070D-41BB-A0D3-68C143C5F197}" dt="2021-12-13T09:54:06.557" v="461" actId="20577"/>
          <ac:spMkLst>
            <pc:docMk/>
            <pc:sldMk cId="27603235" sldId="334"/>
            <ac:spMk id="3" creationId="{0482869D-7A6A-4A45-B0DF-CC00BC34F100}"/>
          </ac:spMkLst>
        </pc:spChg>
        <pc:spChg chg="add del mod ord">
          <ac:chgData name="Lise-Lott Brunzell" userId="1fa7faab-91e6-43de-be7d-0886a55ed809" providerId="ADAL" clId="{DF658264-070D-41BB-A0D3-68C143C5F197}" dt="2021-12-13T09:52:38.555" v="444" actId="700"/>
          <ac:spMkLst>
            <pc:docMk/>
            <pc:sldMk cId="27603235" sldId="334"/>
            <ac:spMk id="4" creationId="{3D192817-9508-4F60-8909-41089EEE2638}"/>
          </ac:spMkLst>
        </pc:spChg>
        <pc:spChg chg="add mod ord">
          <ac:chgData name="Lise-Lott Brunzell" userId="1fa7faab-91e6-43de-be7d-0886a55ed809" providerId="ADAL" clId="{DF658264-070D-41BB-A0D3-68C143C5F197}" dt="2021-12-13T09:52:38.555" v="444" actId="700"/>
          <ac:spMkLst>
            <pc:docMk/>
            <pc:sldMk cId="27603235" sldId="334"/>
            <ac:spMk id="5" creationId="{F1235B65-8631-4A0E-B51A-98B9CA331426}"/>
          </ac:spMkLst>
        </pc:spChg>
        <pc:graphicFrameChg chg="add mod">
          <ac:chgData name="Lise-Lott Brunzell" userId="1fa7faab-91e6-43de-be7d-0886a55ed809" providerId="ADAL" clId="{DF658264-070D-41BB-A0D3-68C143C5F197}" dt="2021-12-13T09:53:50.108" v="455" actId="14100"/>
          <ac:graphicFrameMkLst>
            <pc:docMk/>
            <pc:sldMk cId="27603235" sldId="334"/>
            <ac:graphicFrameMk id="8" creationId="{03AADA7C-62B7-4884-9EC2-3BF9E0A6243B}"/>
          </ac:graphicFrameMkLst>
        </pc:graphicFrameChg>
        <pc:graphicFrameChg chg="del">
          <ac:chgData name="Lise-Lott Brunzell" userId="1fa7faab-91e6-43de-be7d-0886a55ed809" providerId="ADAL" clId="{DF658264-070D-41BB-A0D3-68C143C5F197}" dt="2021-12-13T09:52:19.806" v="443" actId="478"/>
          <ac:graphicFrameMkLst>
            <pc:docMk/>
            <pc:sldMk cId="27603235" sldId="334"/>
            <ac:graphicFrameMk id="9" creationId="{0CDB2EE3-485A-4CA5-BEE9-B02704650D70}"/>
          </ac:graphicFrameMkLst>
        </pc:graphicFrameChg>
      </pc:sldChg>
      <pc:sldChg chg="addSp delSp modSp new mod chgLayout modNotesTx">
        <pc:chgData name="Lise-Lott Brunzell" userId="1fa7faab-91e6-43de-be7d-0886a55ed809" providerId="ADAL" clId="{DF658264-070D-41BB-A0D3-68C143C5F197}" dt="2022-02-21T10:05:04.644" v="3757" actId="20577"/>
        <pc:sldMkLst>
          <pc:docMk/>
          <pc:sldMk cId="838171730" sldId="335"/>
        </pc:sldMkLst>
        <pc:spChg chg="del">
          <ac:chgData name="Lise-Lott Brunzell" userId="1fa7faab-91e6-43de-be7d-0886a55ed809" providerId="ADAL" clId="{DF658264-070D-41BB-A0D3-68C143C5F197}" dt="2021-12-13T09:55:06.732" v="463" actId="700"/>
          <ac:spMkLst>
            <pc:docMk/>
            <pc:sldMk cId="838171730" sldId="335"/>
            <ac:spMk id="2" creationId="{48A31EF0-ED76-4307-8994-3D937DD5318B}"/>
          </ac:spMkLst>
        </pc:spChg>
        <pc:spChg chg="del">
          <ac:chgData name="Lise-Lott Brunzell" userId="1fa7faab-91e6-43de-be7d-0886a55ed809" providerId="ADAL" clId="{DF658264-070D-41BB-A0D3-68C143C5F197}" dt="2021-12-13T09:55:06.732" v="463" actId="700"/>
          <ac:spMkLst>
            <pc:docMk/>
            <pc:sldMk cId="838171730" sldId="335"/>
            <ac:spMk id="3" creationId="{04602183-EB9E-4BB0-A6EB-0086FADCD4FA}"/>
          </ac:spMkLst>
        </pc:spChg>
        <pc:spChg chg="add mod ord">
          <ac:chgData name="Lise-Lott Brunzell" userId="1fa7faab-91e6-43de-be7d-0886a55ed809" providerId="ADAL" clId="{DF658264-070D-41BB-A0D3-68C143C5F197}" dt="2022-02-21T10:05:04.644" v="3757" actId="20577"/>
          <ac:spMkLst>
            <pc:docMk/>
            <pc:sldMk cId="838171730" sldId="335"/>
            <ac:spMk id="4" creationId="{CF41A01F-6A1B-4A96-85FB-CE231B83B544}"/>
          </ac:spMkLst>
        </pc:spChg>
        <pc:spChg chg="add mod ord">
          <ac:chgData name="Lise-Lott Brunzell" userId="1fa7faab-91e6-43de-be7d-0886a55ed809" providerId="ADAL" clId="{DF658264-070D-41BB-A0D3-68C143C5F197}" dt="2021-12-13T09:55:06.732" v="463" actId="700"/>
          <ac:spMkLst>
            <pc:docMk/>
            <pc:sldMk cId="838171730" sldId="335"/>
            <ac:spMk id="5" creationId="{57FE164B-7F24-4AEB-AFB6-8E3BF5656A50}"/>
          </ac:spMkLst>
        </pc:spChg>
        <pc:graphicFrameChg chg="add mod">
          <ac:chgData name="Lise-Lott Brunzell" userId="1fa7faab-91e6-43de-be7d-0886a55ed809" providerId="ADAL" clId="{DF658264-070D-41BB-A0D3-68C143C5F197}" dt="2021-12-14T12:50:08.690" v="2290" actId="14100"/>
          <ac:graphicFrameMkLst>
            <pc:docMk/>
            <pc:sldMk cId="838171730" sldId="335"/>
            <ac:graphicFrameMk id="6" creationId="{5A9C48D1-EAEA-46B9-9782-8655F9A9FB12}"/>
          </ac:graphicFrameMkLst>
        </pc:graphicFrameChg>
      </pc:sldChg>
      <pc:sldChg chg="addSp modSp new mod">
        <pc:chgData name="Lise-Lott Brunzell" userId="1fa7faab-91e6-43de-be7d-0886a55ed809" providerId="ADAL" clId="{DF658264-070D-41BB-A0D3-68C143C5F197}" dt="2021-12-13T10:18:58.335" v="998" actId="20577"/>
        <pc:sldMkLst>
          <pc:docMk/>
          <pc:sldMk cId="3028419808" sldId="336"/>
        </pc:sldMkLst>
        <pc:spChg chg="mod">
          <ac:chgData name="Lise-Lott Brunzell" userId="1fa7faab-91e6-43de-be7d-0886a55ed809" providerId="ADAL" clId="{DF658264-070D-41BB-A0D3-68C143C5F197}" dt="2021-12-13T10:18:58.335" v="998" actId="20577"/>
          <ac:spMkLst>
            <pc:docMk/>
            <pc:sldMk cId="3028419808" sldId="336"/>
            <ac:spMk id="2" creationId="{C2AA1082-F8C0-452C-9873-C876E1A72F9E}"/>
          </ac:spMkLst>
        </pc:spChg>
        <pc:graphicFrameChg chg="add mod">
          <ac:chgData name="Lise-Lott Brunzell" userId="1fa7faab-91e6-43de-be7d-0886a55ed809" providerId="ADAL" clId="{DF658264-070D-41BB-A0D3-68C143C5F197}" dt="2021-12-13T09:59:33.611" v="613" actId="14100"/>
          <ac:graphicFrameMkLst>
            <pc:docMk/>
            <pc:sldMk cId="3028419808" sldId="336"/>
            <ac:graphicFrameMk id="4" creationId="{B3AB6760-4934-4D79-B029-828BBEF326B1}"/>
          </ac:graphicFrameMkLst>
        </pc:graphicFrameChg>
      </pc:sldChg>
      <pc:sldChg chg="addSp delSp modSp new del mod chgLayout">
        <pc:chgData name="Lise-Lott Brunzell" userId="1fa7faab-91e6-43de-be7d-0886a55ed809" providerId="ADAL" clId="{DF658264-070D-41BB-A0D3-68C143C5F197}" dt="2021-12-13T10:06:58.476" v="846" actId="47"/>
        <pc:sldMkLst>
          <pc:docMk/>
          <pc:sldMk cId="2852931655" sldId="337"/>
        </pc:sldMkLst>
        <pc:spChg chg="del">
          <ac:chgData name="Lise-Lott Brunzell" userId="1fa7faab-91e6-43de-be7d-0886a55ed809" providerId="ADAL" clId="{DF658264-070D-41BB-A0D3-68C143C5F197}" dt="2021-12-13T10:02:52.021" v="740" actId="700"/>
          <ac:spMkLst>
            <pc:docMk/>
            <pc:sldMk cId="2852931655" sldId="337"/>
            <ac:spMk id="2" creationId="{872B35BD-77C5-4A1D-BAE7-19FBA530B265}"/>
          </ac:spMkLst>
        </pc:spChg>
        <pc:spChg chg="del">
          <ac:chgData name="Lise-Lott Brunzell" userId="1fa7faab-91e6-43de-be7d-0886a55ed809" providerId="ADAL" clId="{DF658264-070D-41BB-A0D3-68C143C5F197}" dt="2021-12-13T10:02:52.021" v="740" actId="700"/>
          <ac:spMkLst>
            <pc:docMk/>
            <pc:sldMk cId="2852931655" sldId="337"/>
            <ac:spMk id="3" creationId="{4C466C4B-6426-478D-8347-DDB78E90D553}"/>
          </ac:spMkLst>
        </pc:spChg>
        <pc:spChg chg="add mod ord">
          <ac:chgData name="Lise-Lott Brunzell" userId="1fa7faab-91e6-43de-be7d-0886a55ed809" providerId="ADAL" clId="{DF658264-070D-41BB-A0D3-68C143C5F197}" dt="2021-12-13T10:05:17.023" v="835" actId="20577"/>
          <ac:spMkLst>
            <pc:docMk/>
            <pc:sldMk cId="2852931655" sldId="337"/>
            <ac:spMk id="4" creationId="{8EE01030-0ADB-4E07-8FE5-5EF89CF15CD1}"/>
          </ac:spMkLst>
        </pc:spChg>
        <pc:spChg chg="add mod ord">
          <ac:chgData name="Lise-Lott Brunzell" userId="1fa7faab-91e6-43de-be7d-0886a55ed809" providerId="ADAL" clId="{DF658264-070D-41BB-A0D3-68C143C5F197}" dt="2021-12-13T10:02:52.021" v="740" actId="700"/>
          <ac:spMkLst>
            <pc:docMk/>
            <pc:sldMk cId="2852931655" sldId="337"/>
            <ac:spMk id="5" creationId="{F04056C6-D5A1-43C2-B971-F7650186917D}"/>
          </ac:spMkLst>
        </pc:spChg>
        <pc:graphicFrameChg chg="add mod">
          <ac:chgData name="Lise-Lott Brunzell" userId="1fa7faab-91e6-43de-be7d-0886a55ed809" providerId="ADAL" clId="{DF658264-070D-41BB-A0D3-68C143C5F197}" dt="2021-12-13T10:05:01.105" v="834"/>
          <ac:graphicFrameMkLst>
            <pc:docMk/>
            <pc:sldMk cId="2852931655" sldId="337"/>
            <ac:graphicFrameMk id="6" creationId="{1EA846E8-5504-47AD-8DF0-6FBB76DF5D70}"/>
          </ac:graphicFrameMkLst>
        </pc:graphicFrameChg>
      </pc:sldChg>
      <pc:sldChg chg="addSp delSp modSp mod">
        <pc:chgData name="Lise-Lott Brunzell" userId="1fa7faab-91e6-43de-be7d-0886a55ed809" providerId="ADAL" clId="{DF658264-070D-41BB-A0D3-68C143C5F197}" dt="2022-02-03T12:56:23.538" v="3747" actId="255"/>
        <pc:sldMkLst>
          <pc:docMk/>
          <pc:sldMk cId="1234665849" sldId="338"/>
        </pc:sldMkLst>
        <pc:spChg chg="mod">
          <ac:chgData name="Lise-Lott Brunzell" userId="1fa7faab-91e6-43de-be7d-0886a55ed809" providerId="ADAL" clId="{DF658264-070D-41BB-A0D3-68C143C5F197}" dt="2021-12-13T10:06:41.969" v="842" actId="20577"/>
          <ac:spMkLst>
            <pc:docMk/>
            <pc:sldMk cId="1234665849" sldId="338"/>
            <ac:spMk id="3" creationId="{0482869D-7A6A-4A45-B0DF-CC00BC34F100}"/>
          </ac:spMkLst>
        </pc:spChg>
        <pc:graphicFrameChg chg="del mod">
          <ac:chgData name="Lise-Lott Brunzell" userId="1fa7faab-91e6-43de-be7d-0886a55ed809" providerId="ADAL" clId="{DF658264-070D-41BB-A0D3-68C143C5F197}" dt="2021-12-13T10:07:11.235" v="847" actId="478"/>
          <ac:graphicFrameMkLst>
            <pc:docMk/>
            <pc:sldMk cId="1234665849" sldId="338"/>
            <ac:graphicFrameMk id="10" creationId="{D52C8D7F-0D24-4922-BE60-8058192C684B}"/>
          </ac:graphicFrameMkLst>
        </pc:graphicFrameChg>
        <pc:graphicFrameChg chg="add mod">
          <ac:chgData name="Lise-Lott Brunzell" userId="1fa7faab-91e6-43de-be7d-0886a55ed809" providerId="ADAL" clId="{DF658264-070D-41BB-A0D3-68C143C5F197}" dt="2022-02-03T12:56:23.538" v="3747" actId="255"/>
          <ac:graphicFrameMkLst>
            <pc:docMk/>
            <pc:sldMk cId="1234665849" sldId="338"/>
            <ac:graphicFrameMk id="12" creationId="{1EA846E8-5504-47AD-8DF0-6FBB76DF5D70}"/>
          </ac:graphicFrameMkLst>
        </pc:graphicFrameChg>
      </pc:sldChg>
      <pc:sldChg chg="addSp delSp modSp mod modNotesTx">
        <pc:chgData name="Lise-Lott Brunzell" userId="1fa7faab-91e6-43de-be7d-0886a55ed809" providerId="ADAL" clId="{DF658264-070D-41BB-A0D3-68C143C5F197}" dt="2021-12-13T10:11:24.001" v="930" actId="6549"/>
        <pc:sldMkLst>
          <pc:docMk/>
          <pc:sldMk cId="2985407210" sldId="339"/>
        </pc:sldMkLst>
        <pc:spChg chg="mod">
          <ac:chgData name="Lise-Lott Brunzell" userId="1fa7faab-91e6-43de-be7d-0886a55ed809" providerId="ADAL" clId="{DF658264-070D-41BB-A0D3-68C143C5F197}" dt="2021-12-13T10:09:02.362" v="870" actId="14100"/>
          <ac:spMkLst>
            <pc:docMk/>
            <pc:sldMk cId="2985407210" sldId="339"/>
            <ac:spMk id="3" creationId="{0482869D-7A6A-4A45-B0DF-CC00BC34F100}"/>
          </ac:spMkLst>
        </pc:spChg>
        <pc:graphicFrameChg chg="add mod">
          <ac:chgData name="Lise-Lott Brunzell" userId="1fa7faab-91e6-43de-be7d-0886a55ed809" providerId="ADAL" clId="{DF658264-070D-41BB-A0D3-68C143C5F197}" dt="2021-12-13T10:10:59.152" v="929" actId="255"/>
          <ac:graphicFrameMkLst>
            <pc:docMk/>
            <pc:sldMk cId="2985407210" sldId="339"/>
            <ac:graphicFrameMk id="10" creationId="{E9F3403C-F26C-4E5D-B915-87593DC02D6C}"/>
          </ac:graphicFrameMkLst>
        </pc:graphicFrameChg>
        <pc:graphicFrameChg chg="del">
          <ac:chgData name="Lise-Lott Brunzell" userId="1fa7faab-91e6-43de-be7d-0886a55ed809" providerId="ADAL" clId="{DF658264-070D-41BB-A0D3-68C143C5F197}" dt="2021-12-13T10:08:49.144" v="862" actId="478"/>
          <ac:graphicFrameMkLst>
            <pc:docMk/>
            <pc:sldMk cId="2985407210" sldId="339"/>
            <ac:graphicFrameMk id="18" creationId="{87535C04-734B-408F-A73B-3B93CFCC42C6}"/>
          </ac:graphicFrameMkLst>
        </pc:graphicFrameChg>
      </pc:sldChg>
      <pc:sldChg chg="addSp delSp modSp mod modNotesTx">
        <pc:chgData name="Lise-Lott Brunzell" userId="1fa7faab-91e6-43de-be7d-0886a55ed809" providerId="ADAL" clId="{DF658264-070D-41BB-A0D3-68C143C5F197}" dt="2022-01-18T12:41:39.483" v="3682" actId="20577"/>
        <pc:sldMkLst>
          <pc:docMk/>
          <pc:sldMk cId="3613769713" sldId="340"/>
        </pc:sldMkLst>
        <pc:spChg chg="mod">
          <ac:chgData name="Lise-Lott Brunzell" userId="1fa7faab-91e6-43de-be7d-0886a55ed809" providerId="ADAL" clId="{DF658264-070D-41BB-A0D3-68C143C5F197}" dt="2021-12-13T10:12:08.340" v="937" actId="20577"/>
          <ac:spMkLst>
            <pc:docMk/>
            <pc:sldMk cId="3613769713" sldId="340"/>
            <ac:spMk id="3" creationId="{0482869D-7A6A-4A45-B0DF-CC00BC34F100}"/>
          </ac:spMkLst>
        </pc:spChg>
        <pc:graphicFrameChg chg="del">
          <ac:chgData name="Lise-Lott Brunzell" userId="1fa7faab-91e6-43de-be7d-0886a55ed809" providerId="ADAL" clId="{DF658264-070D-41BB-A0D3-68C143C5F197}" dt="2021-12-13T10:12:02.411" v="931" actId="478"/>
          <ac:graphicFrameMkLst>
            <pc:docMk/>
            <pc:sldMk cId="3613769713" sldId="340"/>
            <ac:graphicFrameMk id="10" creationId="{47BEA0D7-9E35-4DEF-8C25-0E7B527F343A}"/>
          </ac:graphicFrameMkLst>
        </pc:graphicFrameChg>
        <pc:graphicFrameChg chg="add mod">
          <ac:chgData name="Lise-Lott Brunzell" userId="1fa7faab-91e6-43de-be7d-0886a55ed809" providerId="ADAL" clId="{DF658264-070D-41BB-A0D3-68C143C5F197}" dt="2021-12-13T10:12:57.217" v="944" actId="255"/>
          <ac:graphicFrameMkLst>
            <pc:docMk/>
            <pc:sldMk cId="3613769713" sldId="340"/>
            <ac:graphicFrameMk id="12" creationId="{A1989262-1BAE-4613-95EE-43B22A7D6179}"/>
          </ac:graphicFrameMkLst>
        </pc:graphicFrameChg>
      </pc:sldChg>
      <pc:sldChg chg="addSp delSp modSp mod modNotesTx">
        <pc:chgData name="Lise-Lott Brunzell" userId="1fa7faab-91e6-43de-be7d-0886a55ed809" providerId="ADAL" clId="{DF658264-070D-41BB-A0D3-68C143C5F197}" dt="2022-02-21T10:05:23.061" v="3761" actId="20577"/>
        <pc:sldMkLst>
          <pc:docMk/>
          <pc:sldMk cId="1507981508" sldId="341"/>
        </pc:sldMkLst>
        <pc:spChg chg="mod">
          <ac:chgData name="Lise-Lott Brunzell" userId="1fa7faab-91e6-43de-be7d-0886a55ed809" providerId="ADAL" clId="{DF658264-070D-41BB-A0D3-68C143C5F197}" dt="2022-02-21T10:05:23.061" v="3761" actId="20577"/>
          <ac:spMkLst>
            <pc:docMk/>
            <pc:sldMk cId="1507981508" sldId="341"/>
            <ac:spMk id="4" creationId="{CF41A01F-6A1B-4A96-85FB-CE231B83B544}"/>
          </ac:spMkLst>
        </pc:spChg>
        <pc:graphicFrameChg chg="del">
          <ac:chgData name="Lise-Lott Brunzell" userId="1fa7faab-91e6-43de-be7d-0886a55ed809" providerId="ADAL" clId="{DF658264-070D-41BB-A0D3-68C143C5F197}" dt="2021-12-13T10:15:11.639" v="949" actId="478"/>
          <ac:graphicFrameMkLst>
            <pc:docMk/>
            <pc:sldMk cId="1507981508" sldId="341"/>
            <ac:graphicFrameMk id="6" creationId="{5A9C48D1-EAEA-46B9-9782-8655F9A9FB12}"/>
          </ac:graphicFrameMkLst>
        </pc:graphicFrameChg>
        <pc:graphicFrameChg chg="add mod">
          <ac:chgData name="Lise-Lott Brunzell" userId="1fa7faab-91e6-43de-be7d-0886a55ed809" providerId="ADAL" clId="{DF658264-070D-41BB-A0D3-68C143C5F197}" dt="2022-02-03T12:56:00.541" v="3746" actId="255"/>
          <ac:graphicFrameMkLst>
            <pc:docMk/>
            <pc:sldMk cId="1507981508" sldId="341"/>
            <ac:graphicFrameMk id="7" creationId="{EDE3440B-853C-44AD-88CC-86FD65DAC22A}"/>
          </ac:graphicFrameMkLst>
        </pc:graphicFrameChg>
      </pc:sldChg>
      <pc:sldChg chg="addSp delSp modSp mod">
        <pc:chgData name="Lise-Lott Brunzell" userId="1fa7faab-91e6-43de-be7d-0886a55ed809" providerId="ADAL" clId="{DF658264-070D-41BB-A0D3-68C143C5F197}" dt="2021-12-13T10:18:49.583" v="997" actId="20577"/>
        <pc:sldMkLst>
          <pc:docMk/>
          <pc:sldMk cId="3653994386" sldId="342"/>
        </pc:sldMkLst>
        <pc:spChg chg="mod">
          <ac:chgData name="Lise-Lott Brunzell" userId="1fa7faab-91e6-43de-be7d-0886a55ed809" providerId="ADAL" clId="{DF658264-070D-41BB-A0D3-68C143C5F197}" dt="2021-12-13T10:18:49.583" v="997" actId="20577"/>
          <ac:spMkLst>
            <pc:docMk/>
            <pc:sldMk cId="3653994386" sldId="342"/>
            <ac:spMk id="2" creationId="{C2AA1082-F8C0-452C-9873-C876E1A72F9E}"/>
          </ac:spMkLst>
        </pc:spChg>
        <pc:graphicFrameChg chg="del">
          <ac:chgData name="Lise-Lott Brunzell" userId="1fa7faab-91e6-43de-be7d-0886a55ed809" providerId="ADAL" clId="{DF658264-070D-41BB-A0D3-68C143C5F197}" dt="2021-12-13T10:17:04.387" v="978" actId="478"/>
          <ac:graphicFrameMkLst>
            <pc:docMk/>
            <pc:sldMk cId="3653994386" sldId="342"/>
            <ac:graphicFrameMk id="4" creationId="{B3AB6760-4934-4D79-B029-828BBEF326B1}"/>
          </ac:graphicFrameMkLst>
        </pc:graphicFrameChg>
        <pc:graphicFrameChg chg="add del mod">
          <ac:chgData name="Lise-Lott Brunzell" userId="1fa7faab-91e6-43de-be7d-0886a55ed809" providerId="ADAL" clId="{DF658264-070D-41BB-A0D3-68C143C5F197}" dt="2021-12-13T10:17:44.709" v="983" actId="478"/>
          <ac:graphicFrameMkLst>
            <pc:docMk/>
            <pc:sldMk cId="3653994386" sldId="342"/>
            <ac:graphicFrameMk id="5" creationId="{B5058820-3C6F-4421-A7EF-5EFE48ECC001}"/>
          </ac:graphicFrameMkLst>
        </pc:graphicFrameChg>
        <pc:graphicFrameChg chg="add mod">
          <ac:chgData name="Lise-Lott Brunzell" userId="1fa7faab-91e6-43de-be7d-0886a55ed809" providerId="ADAL" clId="{DF658264-070D-41BB-A0D3-68C143C5F197}" dt="2021-12-13T10:18:38.399" v="994" actId="255"/>
          <ac:graphicFrameMkLst>
            <pc:docMk/>
            <pc:sldMk cId="3653994386" sldId="342"/>
            <ac:graphicFrameMk id="6" creationId="{BC4EA19E-704D-43B1-A511-FA1545A59222}"/>
          </ac:graphicFrameMkLst>
        </pc:graphicFrameChg>
      </pc:sldChg>
      <pc:sldChg chg="addSp delSp modSp mod">
        <pc:chgData name="Lise-Lott Brunzell" userId="1fa7faab-91e6-43de-be7d-0886a55ed809" providerId="ADAL" clId="{DF658264-070D-41BB-A0D3-68C143C5F197}" dt="2021-12-13T10:27:23.797" v="1047"/>
        <pc:sldMkLst>
          <pc:docMk/>
          <pc:sldMk cId="4188455135" sldId="343"/>
        </pc:sldMkLst>
        <pc:spChg chg="mod">
          <ac:chgData name="Lise-Lott Brunzell" userId="1fa7faab-91e6-43de-be7d-0886a55ed809" providerId="ADAL" clId="{DF658264-070D-41BB-A0D3-68C143C5F197}" dt="2021-12-13T10:25:23.158" v="1024" actId="20577"/>
          <ac:spMkLst>
            <pc:docMk/>
            <pc:sldMk cId="4188455135" sldId="343"/>
            <ac:spMk id="3" creationId="{0482869D-7A6A-4A45-B0DF-CC00BC34F100}"/>
          </ac:spMkLst>
        </pc:spChg>
        <pc:graphicFrameChg chg="add mod">
          <ac:chgData name="Lise-Lott Brunzell" userId="1fa7faab-91e6-43de-be7d-0886a55ed809" providerId="ADAL" clId="{DF658264-070D-41BB-A0D3-68C143C5F197}" dt="2021-12-13T10:27:23.797" v="1047"/>
          <ac:graphicFrameMkLst>
            <pc:docMk/>
            <pc:sldMk cId="4188455135" sldId="343"/>
            <ac:graphicFrameMk id="6" creationId="{10B9A94E-FBF8-4BF7-8061-8D4EA551119E}"/>
          </ac:graphicFrameMkLst>
        </pc:graphicFrameChg>
        <pc:graphicFrameChg chg="del">
          <ac:chgData name="Lise-Lott Brunzell" userId="1fa7faab-91e6-43de-be7d-0886a55ed809" providerId="ADAL" clId="{DF658264-070D-41BB-A0D3-68C143C5F197}" dt="2021-12-13T10:24:52.563" v="1017" actId="478"/>
          <ac:graphicFrameMkLst>
            <pc:docMk/>
            <pc:sldMk cId="4188455135" sldId="343"/>
            <ac:graphicFrameMk id="10" creationId="{D52C8D7F-0D24-4922-BE60-8058192C684B}"/>
          </ac:graphicFrameMkLst>
        </pc:graphicFrameChg>
      </pc:sldChg>
      <pc:sldChg chg="addSp delSp modSp mod modNotesTx">
        <pc:chgData name="Lise-Lott Brunzell" userId="1fa7faab-91e6-43de-be7d-0886a55ed809" providerId="ADAL" clId="{DF658264-070D-41BB-A0D3-68C143C5F197}" dt="2021-12-13T10:31:50.592" v="1105" actId="20577"/>
        <pc:sldMkLst>
          <pc:docMk/>
          <pc:sldMk cId="3417244445" sldId="344"/>
        </pc:sldMkLst>
        <pc:spChg chg="mod">
          <ac:chgData name="Lise-Lott Brunzell" userId="1fa7faab-91e6-43de-be7d-0886a55ed809" providerId="ADAL" clId="{DF658264-070D-41BB-A0D3-68C143C5F197}" dt="2021-12-13T10:28:52.741" v="1072" actId="20577"/>
          <ac:spMkLst>
            <pc:docMk/>
            <pc:sldMk cId="3417244445" sldId="344"/>
            <ac:spMk id="3" creationId="{0482869D-7A6A-4A45-B0DF-CC00BC34F100}"/>
          </ac:spMkLst>
        </pc:spChg>
        <pc:graphicFrameChg chg="add mod">
          <ac:chgData name="Lise-Lott Brunzell" userId="1fa7faab-91e6-43de-be7d-0886a55ed809" providerId="ADAL" clId="{DF658264-070D-41BB-A0D3-68C143C5F197}" dt="2021-12-13T10:31:22.586" v="1102" actId="255"/>
          <ac:graphicFrameMkLst>
            <pc:docMk/>
            <pc:sldMk cId="3417244445" sldId="344"/>
            <ac:graphicFrameMk id="10" creationId="{8AA08526-378C-4A15-9DB8-5B80383CCEB5}"/>
          </ac:graphicFrameMkLst>
        </pc:graphicFrameChg>
        <pc:graphicFrameChg chg="del">
          <ac:chgData name="Lise-Lott Brunzell" userId="1fa7faab-91e6-43de-be7d-0886a55ed809" providerId="ADAL" clId="{DF658264-070D-41BB-A0D3-68C143C5F197}" dt="2021-12-13T10:29:01.182" v="1073" actId="478"/>
          <ac:graphicFrameMkLst>
            <pc:docMk/>
            <pc:sldMk cId="3417244445" sldId="344"/>
            <ac:graphicFrameMk id="18" creationId="{87535C04-734B-408F-A73B-3B93CFCC42C6}"/>
          </ac:graphicFrameMkLst>
        </pc:graphicFrameChg>
      </pc:sldChg>
      <pc:sldChg chg="addSp delSp modSp mod modNotesTx">
        <pc:chgData name="Lise-Lott Brunzell" userId="1fa7faab-91e6-43de-be7d-0886a55ed809" providerId="ADAL" clId="{DF658264-070D-41BB-A0D3-68C143C5F197}" dt="2021-12-13T10:35:44.779" v="1240" actId="20577"/>
        <pc:sldMkLst>
          <pc:docMk/>
          <pc:sldMk cId="1112549219" sldId="345"/>
        </pc:sldMkLst>
        <pc:spChg chg="mod">
          <ac:chgData name="Lise-Lott Brunzell" userId="1fa7faab-91e6-43de-be7d-0886a55ed809" providerId="ADAL" clId="{DF658264-070D-41BB-A0D3-68C143C5F197}" dt="2021-12-13T10:34:10.995" v="1228" actId="20577"/>
          <ac:spMkLst>
            <pc:docMk/>
            <pc:sldMk cId="1112549219" sldId="345"/>
            <ac:spMk id="3" creationId="{0482869D-7A6A-4A45-B0DF-CC00BC34F100}"/>
          </ac:spMkLst>
        </pc:spChg>
        <pc:graphicFrameChg chg="del">
          <ac:chgData name="Lise-Lott Brunzell" userId="1fa7faab-91e6-43de-be7d-0886a55ed809" providerId="ADAL" clId="{DF658264-070D-41BB-A0D3-68C143C5F197}" dt="2021-12-13T10:33:04.810" v="1106" actId="478"/>
          <ac:graphicFrameMkLst>
            <pc:docMk/>
            <pc:sldMk cId="1112549219" sldId="345"/>
            <ac:graphicFrameMk id="10" creationId="{8AA08526-378C-4A15-9DB8-5B80383CCEB5}"/>
          </ac:graphicFrameMkLst>
        </pc:graphicFrameChg>
        <pc:graphicFrameChg chg="add mod">
          <ac:chgData name="Lise-Lott Brunzell" userId="1fa7faab-91e6-43de-be7d-0886a55ed809" providerId="ADAL" clId="{DF658264-070D-41BB-A0D3-68C143C5F197}" dt="2021-12-13T10:35:05.990" v="1237" actId="255"/>
          <ac:graphicFrameMkLst>
            <pc:docMk/>
            <pc:sldMk cId="1112549219" sldId="345"/>
            <ac:graphicFrameMk id="12" creationId="{55D0F2A5-739B-4D95-81CD-DAB4C5B8F5A6}"/>
          </ac:graphicFrameMkLst>
        </pc:graphicFrameChg>
      </pc:sldChg>
      <pc:sldChg chg="addSp delSp modSp mod">
        <pc:chgData name="Lise-Lott Brunzell" userId="1fa7faab-91e6-43de-be7d-0886a55ed809" providerId="ADAL" clId="{DF658264-070D-41BB-A0D3-68C143C5F197}" dt="2021-12-13T10:37:38.070" v="1270" actId="255"/>
        <pc:sldMkLst>
          <pc:docMk/>
          <pc:sldMk cId="3596131075" sldId="346"/>
        </pc:sldMkLst>
        <pc:spChg chg="mod">
          <ac:chgData name="Lise-Lott Brunzell" userId="1fa7faab-91e6-43de-be7d-0886a55ed809" providerId="ADAL" clId="{DF658264-070D-41BB-A0D3-68C143C5F197}" dt="2021-12-13T10:36:43.541" v="1262" actId="20577"/>
          <ac:spMkLst>
            <pc:docMk/>
            <pc:sldMk cId="3596131075" sldId="346"/>
            <ac:spMk id="3" creationId="{0482869D-7A6A-4A45-B0DF-CC00BC34F100}"/>
          </ac:spMkLst>
        </pc:spChg>
        <pc:graphicFrameChg chg="add mod">
          <ac:chgData name="Lise-Lott Brunzell" userId="1fa7faab-91e6-43de-be7d-0886a55ed809" providerId="ADAL" clId="{DF658264-070D-41BB-A0D3-68C143C5F197}" dt="2021-12-13T10:37:38.070" v="1270" actId="255"/>
          <ac:graphicFrameMkLst>
            <pc:docMk/>
            <pc:sldMk cId="3596131075" sldId="346"/>
            <ac:graphicFrameMk id="10" creationId="{08C53114-7E5C-499B-8272-5495F2A4B62E}"/>
          </ac:graphicFrameMkLst>
        </pc:graphicFrameChg>
        <pc:graphicFrameChg chg="del">
          <ac:chgData name="Lise-Lott Brunzell" userId="1fa7faab-91e6-43de-be7d-0886a55ed809" providerId="ADAL" clId="{DF658264-070D-41BB-A0D3-68C143C5F197}" dt="2021-12-13T10:36:52.776" v="1263" actId="478"/>
          <ac:graphicFrameMkLst>
            <pc:docMk/>
            <pc:sldMk cId="3596131075" sldId="346"/>
            <ac:graphicFrameMk id="12" creationId="{A1989262-1BAE-4613-95EE-43B22A7D6179}"/>
          </ac:graphicFrameMkLst>
        </pc:graphicFrameChg>
      </pc:sldChg>
      <pc:sldChg chg="addSp delSp modSp mod modNotesTx">
        <pc:chgData name="Lise-Lott Brunzell" userId="1fa7faab-91e6-43de-be7d-0886a55ed809" providerId="ADAL" clId="{DF658264-070D-41BB-A0D3-68C143C5F197}" dt="2021-12-13T10:48:59.434" v="1578" actId="20577"/>
        <pc:sldMkLst>
          <pc:docMk/>
          <pc:sldMk cId="2131972006" sldId="347"/>
        </pc:sldMkLst>
        <pc:spChg chg="mod">
          <ac:chgData name="Lise-Lott Brunzell" userId="1fa7faab-91e6-43de-be7d-0886a55ed809" providerId="ADAL" clId="{DF658264-070D-41BB-A0D3-68C143C5F197}" dt="2021-12-13T10:47:41.640" v="1566" actId="313"/>
          <ac:spMkLst>
            <pc:docMk/>
            <pc:sldMk cId="2131972006" sldId="347"/>
            <ac:spMk id="3" creationId="{0482869D-7A6A-4A45-B0DF-CC00BC34F100}"/>
          </ac:spMkLst>
        </pc:spChg>
        <pc:graphicFrameChg chg="del">
          <ac:chgData name="Lise-Lott Brunzell" userId="1fa7faab-91e6-43de-be7d-0886a55ed809" providerId="ADAL" clId="{DF658264-070D-41BB-A0D3-68C143C5F197}" dt="2021-12-13T10:41:48.595" v="1449" actId="478"/>
          <ac:graphicFrameMkLst>
            <pc:docMk/>
            <pc:sldMk cId="2131972006" sldId="347"/>
            <ac:graphicFrameMk id="6" creationId="{10B9A94E-FBF8-4BF7-8061-8D4EA551119E}"/>
          </ac:graphicFrameMkLst>
        </pc:graphicFrameChg>
        <pc:graphicFrameChg chg="add del mod">
          <ac:chgData name="Lise-Lott Brunzell" userId="1fa7faab-91e6-43de-be7d-0886a55ed809" providerId="ADAL" clId="{DF658264-070D-41BB-A0D3-68C143C5F197}" dt="2021-12-13T10:45:20.589" v="1488" actId="478"/>
          <ac:graphicFrameMkLst>
            <pc:docMk/>
            <pc:sldMk cId="2131972006" sldId="347"/>
            <ac:graphicFrameMk id="8" creationId="{F371FA7A-9C5E-4BAE-9A37-451426A28072}"/>
          </ac:graphicFrameMkLst>
        </pc:graphicFrameChg>
        <pc:graphicFrameChg chg="del mod">
          <ac:chgData name="Lise-Lott Brunzell" userId="1fa7faab-91e6-43de-be7d-0886a55ed809" providerId="ADAL" clId="{DF658264-070D-41BB-A0D3-68C143C5F197}" dt="2021-12-13T10:45:17.309" v="1487" actId="478"/>
          <ac:graphicFrameMkLst>
            <pc:docMk/>
            <pc:sldMk cId="2131972006" sldId="347"/>
            <ac:graphicFrameMk id="9" creationId="{F371FA7A-9C5E-4BAE-9A37-451426A28072}"/>
          </ac:graphicFrameMkLst>
        </pc:graphicFrameChg>
        <pc:graphicFrameChg chg="add mod">
          <ac:chgData name="Lise-Lott Brunzell" userId="1fa7faab-91e6-43de-be7d-0886a55ed809" providerId="ADAL" clId="{DF658264-070D-41BB-A0D3-68C143C5F197}" dt="2021-12-13T10:48:39.929" v="1576" actId="255"/>
          <ac:graphicFrameMkLst>
            <pc:docMk/>
            <pc:sldMk cId="2131972006" sldId="347"/>
            <ac:graphicFrameMk id="10" creationId="{C19BE0AC-BC29-4591-BC3A-9263C1D2FED0}"/>
          </ac:graphicFrameMkLst>
        </pc:graphicFrameChg>
      </pc:sldChg>
      <pc:sldChg chg="addSp delSp modSp del mod chgLayout">
        <pc:chgData name="Lise-Lott Brunzell" userId="1fa7faab-91e6-43de-be7d-0886a55ed809" providerId="ADAL" clId="{DF658264-070D-41BB-A0D3-68C143C5F197}" dt="2021-12-13T10:40:17.383" v="1292" actId="47"/>
        <pc:sldMkLst>
          <pc:docMk/>
          <pc:sldMk cId="3891024913" sldId="347"/>
        </pc:sldMkLst>
        <pc:spChg chg="add del mod ord">
          <ac:chgData name="Lise-Lott Brunzell" userId="1fa7faab-91e6-43de-be7d-0886a55ed809" providerId="ADAL" clId="{DF658264-070D-41BB-A0D3-68C143C5F197}" dt="2021-12-13T10:39:59.136" v="1283" actId="700"/>
          <ac:spMkLst>
            <pc:docMk/>
            <pc:sldMk cId="3891024913" sldId="347"/>
            <ac:spMk id="2" creationId="{61644BD0-EC0E-4D58-9621-E29BBFB9AADC}"/>
          </ac:spMkLst>
        </pc:spChg>
        <pc:spChg chg="mod ord">
          <ac:chgData name="Lise-Lott Brunzell" userId="1fa7faab-91e6-43de-be7d-0886a55ed809" providerId="ADAL" clId="{DF658264-070D-41BB-A0D3-68C143C5F197}" dt="2021-12-13T10:40:08.309" v="1291" actId="700"/>
          <ac:spMkLst>
            <pc:docMk/>
            <pc:sldMk cId="3891024913" sldId="347"/>
            <ac:spMk id="3" creationId="{0482869D-7A6A-4A45-B0DF-CC00BC34F100}"/>
          </ac:spMkLst>
        </pc:spChg>
        <pc:spChg chg="add mod ord">
          <ac:chgData name="Lise-Lott Brunzell" userId="1fa7faab-91e6-43de-be7d-0886a55ed809" providerId="ADAL" clId="{DF658264-070D-41BB-A0D3-68C143C5F197}" dt="2021-12-13T10:40:08.309" v="1291" actId="700"/>
          <ac:spMkLst>
            <pc:docMk/>
            <pc:sldMk cId="3891024913" sldId="347"/>
            <ac:spMk id="4" creationId="{79690117-C4C2-43EA-A8C6-B6613AAE94D0}"/>
          </ac:spMkLst>
        </pc:spChg>
        <pc:spChg chg="add del mod">
          <ac:chgData name="Lise-Lott Brunzell" userId="1fa7faab-91e6-43de-be7d-0886a55ed809" providerId="ADAL" clId="{DF658264-070D-41BB-A0D3-68C143C5F197}" dt="2021-12-13T10:40:08.309" v="1291" actId="700"/>
          <ac:spMkLst>
            <pc:docMk/>
            <pc:sldMk cId="3891024913" sldId="347"/>
            <ac:spMk id="7" creationId="{15C995E7-F603-41DB-AEA5-4166CD51FFF7}"/>
          </ac:spMkLst>
        </pc:spChg>
        <pc:graphicFrameChg chg="del">
          <ac:chgData name="Lise-Lott Brunzell" userId="1fa7faab-91e6-43de-be7d-0886a55ed809" providerId="ADAL" clId="{DF658264-070D-41BB-A0D3-68C143C5F197}" dt="2021-12-13T10:38:41.862" v="1273" actId="478"/>
          <ac:graphicFrameMkLst>
            <pc:docMk/>
            <pc:sldMk cId="3891024913" sldId="347"/>
            <ac:graphicFrameMk id="6" creationId="{10B9A94E-FBF8-4BF7-8061-8D4EA551119E}"/>
          </ac:graphicFrameMkLst>
        </pc:graphicFrameChg>
        <pc:graphicFrameChg chg="add mod">
          <ac:chgData name="Lise-Lott Brunzell" userId="1fa7faab-91e6-43de-be7d-0886a55ed809" providerId="ADAL" clId="{DF658264-070D-41BB-A0D3-68C143C5F197}" dt="2021-12-13T10:40:04.117" v="1290"/>
          <ac:graphicFrameMkLst>
            <pc:docMk/>
            <pc:sldMk cId="3891024913" sldId="347"/>
            <ac:graphicFrameMk id="8" creationId="{F371FA7A-9C5E-4BAE-9A37-451426A28072}"/>
          </ac:graphicFrameMkLst>
        </pc:graphicFrameChg>
      </pc:sldChg>
      <pc:sldChg chg="add del">
        <pc:chgData name="Lise-Lott Brunzell" userId="1fa7faab-91e6-43de-be7d-0886a55ed809" providerId="ADAL" clId="{DF658264-070D-41BB-A0D3-68C143C5F197}" dt="2021-12-13T10:38:52.380" v="1275"/>
        <pc:sldMkLst>
          <pc:docMk/>
          <pc:sldMk cId="4070605451" sldId="348"/>
        </pc:sldMkLst>
      </pc:sldChg>
      <pc:sldChg chg="addSp delSp modSp mod modNotesTx">
        <pc:chgData name="Lise-Lott Brunzell" userId="1fa7faab-91e6-43de-be7d-0886a55ed809" providerId="ADAL" clId="{DF658264-070D-41BB-A0D3-68C143C5F197}" dt="2022-01-18T12:59:35.083" v="3695" actId="27309"/>
        <pc:sldMkLst>
          <pc:docMk/>
          <pc:sldMk cId="4233585866" sldId="348"/>
        </pc:sldMkLst>
        <pc:spChg chg="mod">
          <ac:chgData name="Lise-Lott Brunzell" userId="1fa7faab-91e6-43de-be7d-0886a55ed809" providerId="ADAL" clId="{DF658264-070D-41BB-A0D3-68C143C5F197}" dt="2021-12-14T12:27:50.222" v="2130" actId="20577"/>
          <ac:spMkLst>
            <pc:docMk/>
            <pc:sldMk cId="4233585866" sldId="348"/>
            <ac:spMk id="3" creationId="{0482869D-7A6A-4A45-B0DF-CC00BC34F100}"/>
          </ac:spMkLst>
        </pc:spChg>
        <pc:graphicFrameChg chg="add del modGraphic">
          <ac:chgData name="Lise-Lott Brunzell" userId="1fa7faab-91e6-43de-be7d-0886a55ed809" providerId="ADAL" clId="{DF658264-070D-41BB-A0D3-68C143C5F197}" dt="2022-01-18T12:59:35.083" v="3695" actId="27309"/>
          <ac:graphicFrameMkLst>
            <pc:docMk/>
            <pc:sldMk cId="4233585866" sldId="348"/>
            <ac:graphicFrameMk id="4" creationId="{665A4D17-836F-49EE-925C-CAF1B8BC36E7}"/>
          </ac:graphicFrameMkLst>
        </pc:graphicFrameChg>
        <pc:graphicFrameChg chg="add mod">
          <ac:chgData name="Lise-Lott Brunzell" userId="1fa7faab-91e6-43de-be7d-0886a55ed809" providerId="ADAL" clId="{DF658264-070D-41BB-A0D3-68C143C5F197}" dt="2021-12-13T10:53:19.518" v="1732" actId="255"/>
          <ac:graphicFrameMkLst>
            <pc:docMk/>
            <pc:sldMk cId="4233585866" sldId="348"/>
            <ac:graphicFrameMk id="6" creationId="{1F257435-9F91-4200-894E-A8FBF1BC8C34}"/>
          </ac:graphicFrameMkLst>
        </pc:graphicFrameChg>
        <pc:graphicFrameChg chg="del">
          <ac:chgData name="Lise-Lott Brunzell" userId="1fa7faab-91e6-43de-be7d-0886a55ed809" providerId="ADAL" clId="{DF658264-070D-41BB-A0D3-68C143C5F197}" dt="2021-12-13T10:52:05.656" v="1705" actId="478"/>
          <ac:graphicFrameMkLst>
            <pc:docMk/>
            <pc:sldMk cId="4233585866" sldId="348"/>
            <ac:graphicFrameMk id="10" creationId="{C19BE0AC-BC29-4591-BC3A-9263C1D2FED0}"/>
          </ac:graphicFrameMkLst>
        </pc:graphicFrameChg>
      </pc:sldChg>
      <pc:sldChg chg="addSp delSp modSp mod modNotesTx">
        <pc:chgData name="Lise-Lott Brunzell" userId="1fa7faab-91e6-43de-be7d-0886a55ed809" providerId="ADAL" clId="{DF658264-070D-41BB-A0D3-68C143C5F197}" dt="2021-12-14T12:29:07.117" v="2131"/>
        <pc:sldMkLst>
          <pc:docMk/>
          <pc:sldMk cId="2747096079" sldId="349"/>
        </pc:sldMkLst>
        <pc:spChg chg="mod">
          <ac:chgData name="Lise-Lott Brunzell" userId="1fa7faab-91e6-43de-be7d-0886a55ed809" providerId="ADAL" clId="{DF658264-070D-41BB-A0D3-68C143C5F197}" dt="2021-12-13T10:55:42.483" v="1822" actId="20577"/>
          <ac:spMkLst>
            <pc:docMk/>
            <pc:sldMk cId="2747096079" sldId="349"/>
            <ac:spMk id="3" creationId="{0482869D-7A6A-4A45-B0DF-CC00BC34F100}"/>
          </ac:spMkLst>
        </pc:spChg>
        <pc:graphicFrameChg chg="del">
          <ac:chgData name="Lise-Lott Brunzell" userId="1fa7faab-91e6-43de-be7d-0886a55ed809" providerId="ADAL" clId="{DF658264-070D-41BB-A0D3-68C143C5F197}" dt="2021-12-13T10:54:56.207" v="1742" actId="478"/>
          <ac:graphicFrameMkLst>
            <pc:docMk/>
            <pc:sldMk cId="2747096079" sldId="349"/>
            <ac:graphicFrameMk id="6" creationId="{1F257435-9F91-4200-894E-A8FBF1BC8C34}"/>
          </ac:graphicFrameMkLst>
        </pc:graphicFrameChg>
        <pc:graphicFrameChg chg="add mod">
          <ac:chgData name="Lise-Lott Brunzell" userId="1fa7faab-91e6-43de-be7d-0886a55ed809" providerId="ADAL" clId="{DF658264-070D-41BB-A0D3-68C143C5F197}" dt="2021-12-13T10:57:06.586" v="1839" actId="255"/>
          <ac:graphicFrameMkLst>
            <pc:docMk/>
            <pc:sldMk cId="2747096079" sldId="349"/>
            <ac:graphicFrameMk id="8" creationId="{23DB6400-FE9A-4D4A-B1DD-1D7D7AED8530}"/>
          </ac:graphicFrameMkLst>
        </pc:graphicFrameChg>
      </pc:sldChg>
      <pc:sldChg chg="addSp delSp modSp mod">
        <pc:chgData name="Lise-Lott Brunzell" userId="1fa7faab-91e6-43de-be7d-0886a55ed809" providerId="ADAL" clId="{DF658264-070D-41BB-A0D3-68C143C5F197}" dt="2022-02-03T12:32:22.352" v="3745" actId="27918"/>
        <pc:sldMkLst>
          <pc:docMk/>
          <pc:sldMk cId="150466726" sldId="350"/>
        </pc:sldMkLst>
        <pc:spChg chg="mod">
          <ac:chgData name="Lise-Lott Brunzell" userId="1fa7faab-91e6-43de-be7d-0886a55ed809" providerId="ADAL" clId="{DF658264-070D-41BB-A0D3-68C143C5F197}" dt="2021-12-14T15:14:08.725" v="3607" actId="20577"/>
          <ac:spMkLst>
            <pc:docMk/>
            <pc:sldMk cId="150466726" sldId="350"/>
            <ac:spMk id="3" creationId="{0482869D-7A6A-4A45-B0DF-CC00BC34F100}"/>
          </ac:spMkLst>
        </pc:spChg>
        <pc:graphicFrameChg chg="del">
          <ac:chgData name="Lise-Lott Brunzell" userId="1fa7faab-91e6-43de-be7d-0886a55ed809" providerId="ADAL" clId="{DF658264-070D-41BB-A0D3-68C143C5F197}" dt="2021-12-13T10:58:54.885" v="1878" actId="478"/>
          <ac:graphicFrameMkLst>
            <pc:docMk/>
            <pc:sldMk cId="150466726" sldId="350"/>
            <ac:graphicFrameMk id="10" creationId="{08C53114-7E5C-499B-8272-5495F2A4B62E}"/>
          </ac:graphicFrameMkLst>
        </pc:graphicFrameChg>
        <pc:graphicFrameChg chg="add mod">
          <ac:chgData name="Lise-Lott Brunzell" userId="1fa7faab-91e6-43de-be7d-0886a55ed809" providerId="ADAL" clId="{DF658264-070D-41BB-A0D3-68C143C5F197}" dt="2022-02-03T12:22:55.150" v="3744"/>
          <ac:graphicFrameMkLst>
            <pc:docMk/>
            <pc:sldMk cId="150466726" sldId="350"/>
            <ac:graphicFrameMk id="10" creationId="{0EC81D47-2934-40B1-9185-FBE37A4295F9}"/>
          </ac:graphicFrameMkLst>
        </pc:graphicFrameChg>
        <pc:graphicFrameChg chg="add del mod">
          <ac:chgData name="Lise-Lott Brunzell" userId="1fa7faab-91e6-43de-be7d-0886a55ed809" providerId="ADAL" clId="{DF658264-070D-41BB-A0D3-68C143C5F197}" dt="2022-02-03T12:17:11.289" v="3735" actId="478"/>
          <ac:graphicFrameMkLst>
            <pc:docMk/>
            <pc:sldMk cId="150466726" sldId="350"/>
            <ac:graphicFrameMk id="12" creationId="{0EC81D47-2934-40B1-9185-FBE37A4295F9}"/>
          </ac:graphicFrameMkLst>
        </pc:graphicFrameChg>
      </pc:sldChg>
      <pc:sldChg chg="addSp delSp modSp mod">
        <pc:chgData name="Lise-Lott Brunzell" userId="1fa7faab-91e6-43de-be7d-0886a55ed809" providerId="ADAL" clId="{DF658264-070D-41BB-A0D3-68C143C5F197}" dt="2021-12-14T14:47:24.250" v="3604" actId="20577"/>
        <pc:sldMkLst>
          <pc:docMk/>
          <pc:sldMk cId="3726195400" sldId="351"/>
        </pc:sldMkLst>
        <pc:spChg chg="mod">
          <ac:chgData name="Lise-Lott Brunzell" userId="1fa7faab-91e6-43de-be7d-0886a55ed809" providerId="ADAL" clId="{DF658264-070D-41BB-A0D3-68C143C5F197}" dt="2021-12-14T14:47:24.250" v="3604" actId="20577"/>
          <ac:spMkLst>
            <pc:docMk/>
            <pc:sldMk cId="3726195400" sldId="351"/>
            <ac:spMk id="3" creationId="{0482869D-7A6A-4A45-B0DF-CC00BC34F100}"/>
          </ac:spMkLst>
        </pc:spChg>
        <pc:graphicFrameChg chg="add mod">
          <ac:chgData name="Lise-Lott Brunzell" userId="1fa7faab-91e6-43de-be7d-0886a55ed809" providerId="ADAL" clId="{DF658264-070D-41BB-A0D3-68C143C5F197}" dt="2021-12-13T11:02:41.285" v="1962" actId="255"/>
          <ac:graphicFrameMkLst>
            <pc:docMk/>
            <pc:sldMk cId="3726195400" sldId="351"/>
            <ac:graphicFrameMk id="6" creationId="{EDB77864-9D08-484C-AE7E-F2C6129E7F15}"/>
          </ac:graphicFrameMkLst>
        </pc:graphicFrameChg>
        <pc:graphicFrameChg chg="del">
          <ac:chgData name="Lise-Lott Brunzell" userId="1fa7faab-91e6-43de-be7d-0886a55ed809" providerId="ADAL" clId="{DF658264-070D-41BB-A0D3-68C143C5F197}" dt="2021-12-13T11:02:19.768" v="1957" actId="478"/>
          <ac:graphicFrameMkLst>
            <pc:docMk/>
            <pc:sldMk cId="3726195400" sldId="351"/>
            <ac:graphicFrameMk id="8" creationId="{23DB6400-FE9A-4D4A-B1DD-1D7D7AED8530}"/>
          </ac:graphicFrameMkLst>
        </pc:graphicFrameChg>
      </pc:sldChg>
      <pc:sldChg chg="addSp delSp modSp mod">
        <pc:chgData name="Lise-Lott Brunzell" userId="1fa7faab-91e6-43de-be7d-0886a55ed809" providerId="ADAL" clId="{DF658264-070D-41BB-A0D3-68C143C5F197}" dt="2021-12-13T11:06:44.534" v="2123" actId="255"/>
        <pc:sldMkLst>
          <pc:docMk/>
          <pc:sldMk cId="1358922876" sldId="352"/>
        </pc:sldMkLst>
        <pc:spChg chg="mod">
          <ac:chgData name="Lise-Lott Brunzell" userId="1fa7faab-91e6-43de-be7d-0886a55ed809" providerId="ADAL" clId="{DF658264-070D-41BB-A0D3-68C143C5F197}" dt="2021-12-13T11:05:03.144" v="2118" actId="20577"/>
          <ac:spMkLst>
            <pc:docMk/>
            <pc:sldMk cId="1358922876" sldId="352"/>
            <ac:spMk id="3" creationId="{0482869D-7A6A-4A45-B0DF-CC00BC34F100}"/>
          </ac:spMkLst>
        </pc:spChg>
        <pc:graphicFrameChg chg="del">
          <ac:chgData name="Lise-Lott Brunzell" userId="1fa7faab-91e6-43de-be7d-0886a55ed809" providerId="ADAL" clId="{DF658264-070D-41BB-A0D3-68C143C5F197}" dt="2021-12-13T11:03:35.759" v="1963" actId="478"/>
          <ac:graphicFrameMkLst>
            <pc:docMk/>
            <pc:sldMk cId="1358922876" sldId="352"/>
            <ac:graphicFrameMk id="6" creationId="{EDB77864-9D08-484C-AE7E-F2C6129E7F15}"/>
          </ac:graphicFrameMkLst>
        </pc:graphicFrameChg>
        <pc:graphicFrameChg chg="add mod">
          <ac:chgData name="Lise-Lott Brunzell" userId="1fa7faab-91e6-43de-be7d-0886a55ed809" providerId="ADAL" clId="{DF658264-070D-41BB-A0D3-68C143C5F197}" dt="2021-12-13T11:06:44.534" v="2123" actId="255"/>
          <ac:graphicFrameMkLst>
            <pc:docMk/>
            <pc:sldMk cId="1358922876" sldId="352"/>
            <ac:graphicFrameMk id="8" creationId="{D3EA9DA8-8AA8-4CF1-8CA3-3D61C3997A68}"/>
          </ac:graphicFrameMkLst>
        </pc:graphicFrameChg>
      </pc:sldChg>
      <pc:sldChg chg="addSp delSp modSp new del mod modNotesTx">
        <pc:chgData name="Lise-Lott Brunzell" userId="1fa7faab-91e6-43de-be7d-0886a55ed809" providerId="ADAL" clId="{DF658264-070D-41BB-A0D3-68C143C5F197}" dt="2021-12-14T12:47:53.314" v="2286" actId="47"/>
        <pc:sldMkLst>
          <pc:docMk/>
          <pc:sldMk cId="2105620957" sldId="353"/>
        </pc:sldMkLst>
        <pc:spChg chg="mod">
          <ac:chgData name="Lise-Lott Brunzell" userId="1fa7faab-91e6-43de-be7d-0886a55ed809" providerId="ADAL" clId="{DF658264-070D-41BB-A0D3-68C143C5F197}" dt="2021-12-14T12:47:18.532" v="2278" actId="21"/>
          <ac:spMkLst>
            <pc:docMk/>
            <pc:sldMk cId="2105620957" sldId="353"/>
            <ac:spMk id="2" creationId="{5252DBA3-2F30-4C80-ACD0-4D61314E1E27}"/>
          </ac:spMkLst>
        </pc:spChg>
        <pc:graphicFrameChg chg="add del mod">
          <ac:chgData name="Lise-Lott Brunzell" userId="1fa7faab-91e6-43de-be7d-0886a55ed809" providerId="ADAL" clId="{DF658264-070D-41BB-A0D3-68C143C5F197}" dt="2021-12-14T12:47:45.490" v="2283" actId="21"/>
          <ac:graphicFrameMkLst>
            <pc:docMk/>
            <pc:sldMk cId="2105620957" sldId="353"/>
            <ac:graphicFrameMk id="4" creationId="{AD2E311C-3406-45CA-8973-6E76CB40BB22}"/>
          </ac:graphicFrameMkLst>
        </pc:graphicFrameChg>
      </pc:sldChg>
      <pc:sldChg chg="addSp delSp modSp add del mod modNotesTx">
        <pc:chgData name="Lise-Lott Brunzell" userId="1fa7faab-91e6-43de-be7d-0886a55ed809" providerId="ADAL" clId="{DF658264-070D-41BB-A0D3-68C143C5F197}" dt="2021-12-14T12:48:48.278" v="2288"/>
        <pc:sldMkLst>
          <pc:docMk/>
          <pc:sldMk cId="1897569164" sldId="354"/>
        </pc:sldMkLst>
        <pc:spChg chg="mod">
          <ac:chgData name="Lise-Lott Brunzell" userId="1fa7faab-91e6-43de-be7d-0886a55ed809" providerId="ADAL" clId="{DF658264-070D-41BB-A0D3-68C143C5F197}" dt="2021-12-14T12:47:24.714" v="2279"/>
          <ac:spMkLst>
            <pc:docMk/>
            <pc:sldMk cId="1897569164" sldId="354"/>
            <ac:spMk id="3" creationId="{0482869D-7A6A-4A45-B0DF-CC00BC34F100}"/>
          </ac:spMkLst>
        </pc:spChg>
        <pc:graphicFrameChg chg="add mod">
          <ac:chgData name="Lise-Lott Brunzell" userId="1fa7faab-91e6-43de-be7d-0886a55ed809" providerId="ADAL" clId="{DF658264-070D-41BB-A0D3-68C143C5F197}" dt="2021-12-14T12:47:50.143" v="2285"/>
          <ac:graphicFrameMkLst>
            <pc:docMk/>
            <pc:sldMk cId="1897569164" sldId="354"/>
            <ac:graphicFrameMk id="10" creationId="{20BD7CAD-D926-4376-9C87-68907045689A}"/>
          </ac:graphicFrameMkLst>
        </pc:graphicFrameChg>
        <pc:graphicFrameChg chg="del">
          <ac:chgData name="Lise-Lott Brunzell" userId="1fa7faab-91e6-43de-be7d-0886a55ed809" providerId="ADAL" clId="{DF658264-070D-41BB-A0D3-68C143C5F197}" dt="2021-12-14T12:47:40.319" v="2282" actId="478"/>
          <ac:graphicFrameMkLst>
            <pc:docMk/>
            <pc:sldMk cId="1897569164" sldId="354"/>
            <ac:graphicFrameMk id="12" creationId="{0EC81D47-2934-40B1-9185-FBE37A4295F9}"/>
          </ac:graphicFrameMkLst>
        </pc:graphicFrameChg>
      </pc:sldChg>
      <pc:sldChg chg="modSp mod">
        <pc:chgData name="Lise-Lott Brunzell" userId="1fa7faab-91e6-43de-be7d-0886a55ed809" providerId="ADAL" clId="{DF658264-070D-41BB-A0D3-68C143C5F197}" dt="2022-01-18T13:09:53.083" v="3725" actId="1076"/>
        <pc:sldMkLst>
          <pc:docMk/>
          <pc:sldMk cId="1230933065" sldId="356"/>
        </pc:sldMkLst>
        <pc:graphicFrameChg chg="mod">
          <ac:chgData name="Lise-Lott Brunzell" userId="1fa7faab-91e6-43de-be7d-0886a55ed809" providerId="ADAL" clId="{DF658264-070D-41BB-A0D3-68C143C5F197}" dt="2022-01-18T13:09:53.083" v="3725" actId="1076"/>
          <ac:graphicFrameMkLst>
            <pc:docMk/>
            <pc:sldMk cId="1230933065" sldId="356"/>
            <ac:graphicFrameMk id="10" creationId="{6CCAD202-00D2-405B-A2B8-A123B7B7A392}"/>
          </ac:graphicFrameMkLst>
        </pc:graphicFrameChg>
      </pc:sldChg>
      <pc:sldChg chg="addSp delSp modSp mod">
        <pc:chgData name="Lise-Lott Brunzell" userId="1fa7faab-91e6-43de-be7d-0886a55ed809" providerId="ADAL" clId="{DF658264-070D-41BB-A0D3-68C143C5F197}" dt="2022-01-18T13:09:49.155" v="3724" actId="255"/>
        <pc:sldMkLst>
          <pc:docMk/>
          <pc:sldMk cId="1980659655" sldId="357"/>
        </pc:sldMkLst>
        <pc:spChg chg="mod">
          <ac:chgData name="Lise-Lott Brunzell" userId="1fa7faab-91e6-43de-be7d-0886a55ed809" providerId="ADAL" clId="{DF658264-070D-41BB-A0D3-68C143C5F197}" dt="2022-01-18T13:09:12.146" v="3723" actId="20577"/>
          <ac:spMkLst>
            <pc:docMk/>
            <pc:sldMk cId="1980659655" sldId="357"/>
            <ac:spMk id="3" creationId="{0482869D-7A6A-4A45-B0DF-CC00BC34F100}"/>
          </ac:spMkLst>
        </pc:spChg>
        <pc:graphicFrameChg chg="add mod">
          <ac:chgData name="Lise-Lott Brunzell" userId="1fa7faab-91e6-43de-be7d-0886a55ed809" providerId="ADAL" clId="{DF658264-070D-41BB-A0D3-68C143C5F197}" dt="2022-01-18T13:09:49.155" v="3724" actId="255"/>
          <ac:graphicFrameMkLst>
            <pc:docMk/>
            <pc:sldMk cId="1980659655" sldId="357"/>
            <ac:graphicFrameMk id="10" creationId="{D9F569F5-39AA-47DF-B8F8-63FD7156BF53}"/>
          </ac:graphicFrameMkLst>
        </pc:graphicFrameChg>
        <pc:graphicFrameChg chg="del">
          <ac:chgData name="Lise-Lott Brunzell" userId="1fa7faab-91e6-43de-be7d-0886a55ed809" providerId="ADAL" clId="{DF658264-070D-41BB-A0D3-68C143C5F197}" dt="2022-01-18T13:08:55.257" v="3696" actId="478"/>
          <ac:graphicFrameMkLst>
            <pc:docMk/>
            <pc:sldMk cId="1980659655" sldId="357"/>
            <ac:graphicFrameMk id="17" creationId="{A62D140B-2FD6-44A1-9802-50728B5893E9}"/>
          </ac:graphicFrameMkLst>
        </pc:graphicFrameChg>
      </pc:sldChg>
      <pc:sldChg chg="addSp modSp new mod">
        <pc:chgData name="Lise-Lott Brunzell" userId="1fa7faab-91e6-43de-be7d-0886a55ed809" providerId="ADAL" clId="{DF658264-070D-41BB-A0D3-68C143C5F197}" dt="2021-12-14T12:54:33.565" v="2396" actId="255"/>
        <pc:sldMkLst>
          <pc:docMk/>
          <pc:sldMk cId="1655375761" sldId="358"/>
        </pc:sldMkLst>
        <pc:spChg chg="mod">
          <ac:chgData name="Lise-Lott Brunzell" userId="1fa7faab-91e6-43de-be7d-0886a55ed809" providerId="ADAL" clId="{DF658264-070D-41BB-A0D3-68C143C5F197}" dt="2021-12-14T12:53:24.963" v="2390" actId="20577"/>
          <ac:spMkLst>
            <pc:docMk/>
            <pc:sldMk cId="1655375761" sldId="358"/>
            <ac:spMk id="2" creationId="{44DC2048-B0B9-4C10-AFC0-82186D8A0559}"/>
          </ac:spMkLst>
        </pc:spChg>
        <pc:graphicFrameChg chg="add mod">
          <ac:chgData name="Lise-Lott Brunzell" userId="1fa7faab-91e6-43de-be7d-0886a55ed809" providerId="ADAL" clId="{DF658264-070D-41BB-A0D3-68C143C5F197}" dt="2021-12-14T12:54:33.565" v="2396" actId="255"/>
          <ac:graphicFrameMkLst>
            <pc:docMk/>
            <pc:sldMk cId="1655375761" sldId="358"/>
            <ac:graphicFrameMk id="4" creationId="{EEED2C8D-62CC-4530-ABFF-F981A469645D}"/>
          </ac:graphicFrameMkLst>
        </pc:graphicFrameChg>
      </pc:sldChg>
      <pc:sldChg chg="addSp delSp modSp new mod ord chgLayout modNotesTx">
        <pc:chgData name="Lise-Lott Brunzell" userId="1fa7faab-91e6-43de-be7d-0886a55ed809" providerId="ADAL" clId="{DF658264-070D-41BB-A0D3-68C143C5F197}" dt="2021-12-14T13:31:30.624" v="2537"/>
        <pc:sldMkLst>
          <pc:docMk/>
          <pc:sldMk cId="614063790" sldId="359"/>
        </pc:sldMkLst>
        <pc:spChg chg="del">
          <ac:chgData name="Lise-Lott Brunzell" userId="1fa7faab-91e6-43de-be7d-0886a55ed809" providerId="ADAL" clId="{DF658264-070D-41BB-A0D3-68C143C5F197}" dt="2021-12-14T12:55:13.841" v="2398" actId="700"/>
          <ac:spMkLst>
            <pc:docMk/>
            <pc:sldMk cId="614063790" sldId="359"/>
            <ac:spMk id="2" creationId="{228C8295-CAA5-41D6-B6D2-346ED9291BAF}"/>
          </ac:spMkLst>
        </pc:spChg>
        <pc:spChg chg="del">
          <ac:chgData name="Lise-Lott Brunzell" userId="1fa7faab-91e6-43de-be7d-0886a55ed809" providerId="ADAL" clId="{DF658264-070D-41BB-A0D3-68C143C5F197}" dt="2021-12-14T12:55:13.841" v="2398" actId="700"/>
          <ac:spMkLst>
            <pc:docMk/>
            <pc:sldMk cId="614063790" sldId="359"/>
            <ac:spMk id="3" creationId="{3C27411D-BA5C-451A-9639-0F5CFDED4C85}"/>
          </ac:spMkLst>
        </pc:spChg>
        <pc:spChg chg="add mod ord">
          <ac:chgData name="Lise-Lott Brunzell" userId="1fa7faab-91e6-43de-be7d-0886a55ed809" providerId="ADAL" clId="{DF658264-070D-41BB-A0D3-68C143C5F197}" dt="2021-12-14T12:56:12.676" v="2531" actId="255"/>
          <ac:spMkLst>
            <pc:docMk/>
            <pc:sldMk cId="614063790" sldId="359"/>
            <ac:spMk id="4" creationId="{FE5209F3-BE7C-45A4-AE7F-1F3805D962E7}"/>
          </ac:spMkLst>
        </pc:spChg>
        <pc:spChg chg="add mod ord">
          <ac:chgData name="Lise-Lott Brunzell" userId="1fa7faab-91e6-43de-be7d-0886a55ed809" providerId="ADAL" clId="{DF658264-070D-41BB-A0D3-68C143C5F197}" dt="2021-12-14T12:55:13.841" v="2398" actId="700"/>
          <ac:spMkLst>
            <pc:docMk/>
            <pc:sldMk cId="614063790" sldId="359"/>
            <ac:spMk id="5" creationId="{27E96D9A-E052-4859-BF3C-13D5938ED409}"/>
          </ac:spMkLst>
        </pc:spChg>
        <pc:graphicFrameChg chg="add mod">
          <ac:chgData name="Lise-Lott Brunzell" userId="1fa7faab-91e6-43de-be7d-0886a55ed809" providerId="ADAL" clId="{DF658264-070D-41BB-A0D3-68C143C5F197}" dt="2021-12-14T12:56:38.371" v="2534" actId="255"/>
          <ac:graphicFrameMkLst>
            <pc:docMk/>
            <pc:sldMk cId="614063790" sldId="359"/>
            <ac:graphicFrameMk id="6" creationId="{6F5DEB35-FEB1-4125-8FF1-5EB880D00998}"/>
          </ac:graphicFrameMkLst>
        </pc:graphicFrameChg>
      </pc:sldChg>
      <pc:sldChg chg="addSp delSp modSp new mod modClrScheme chgLayout">
        <pc:chgData name="Lise-Lott Brunzell" userId="1fa7faab-91e6-43de-be7d-0886a55ed809" providerId="ADAL" clId="{DF658264-070D-41BB-A0D3-68C143C5F197}" dt="2021-12-14T13:36:09.259" v="2693" actId="255"/>
        <pc:sldMkLst>
          <pc:docMk/>
          <pc:sldMk cId="1748375498" sldId="360"/>
        </pc:sldMkLst>
        <pc:spChg chg="del mod ord">
          <ac:chgData name="Lise-Lott Brunzell" userId="1fa7faab-91e6-43de-be7d-0886a55ed809" providerId="ADAL" clId="{DF658264-070D-41BB-A0D3-68C143C5F197}" dt="2021-12-14T13:34:01.051" v="2541" actId="700"/>
          <ac:spMkLst>
            <pc:docMk/>
            <pc:sldMk cId="1748375498" sldId="360"/>
            <ac:spMk id="2" creationId="{47A8EDBB-C76F-4414-900F-7FF0940E9450}"/>
          </ac:spMkLst>
        </pc:spChg>
        <pc:spChg chg="del mod ord">
          <ac:chgData name="Lise-Lott Brunzell" userId="1fa7faab-91e6-43de-be7d-0886a55ed809" providerId="ADAL" clId="{DF658264-070D-41BB-A0D3-68C143C5F197}" dt="2021-12-14T13:34:01.051" v="2541" actId="700"/>
          <ac:spMkLst>
            <pc:docMk/>
            <pc:sldMk cId="1748375498" sldId="360"/>
            <ac:spMk id="3" creationId="{F3B93BB4-09E9-4A8B-BBA1-4869CADA0852}"/>
          </ac:spMkLst>
        </pc:spChg>
        <pc:spChg chg="add mod ord">
          <ac:chgData name="Lise-Lott Brunzell" userId="1fa7faab-91e6-43de-be7d-0886a55ed809" providerId="ADAL" clId="{DF658264-070D-41BB-A0D3-68C143C5F197}" dt="2021-12-14T13:35:29.263" v="2689" actId="14100"/>
          <ac:spMkLst>
            <pc:docMk/>
            <pc:sldMk cId="1748375498" sldId="360"/>
            <ac:spMk id="4" creationId="{18DC5B06-7621-4105-9B36-B3F26E649A6D}"/>
          </ac:spMkLst>
        </pc:spChg>
        <pc:spChg chg="add mod ord">
          <ac:chgData name="Lise-Lott Brunzell" userId="1fa7faab-91e6-43de-be7d-0886a55ed809" providerId="ADAL" clId="{DF658264-070D-41BB-A0D3-68C143C5F197}" dt="2021-12-14T13:34:01.051" v="2541" actId="700"/>
          <ac:spMkLst>
            <pc:docMk/>
            <pc:sldMk cId="1748375498" sldId="360"/>
            <ac:spMk id="5" creationId="{1FD44C9C-D69F-4F82-8354-47051AE40FB8}"/>
          </ac:spMkLst>
        </pc:spChg>
        <pc:graphicFrameChg chg="add mod">
          <ac:chgData name="Lise-Lott Brunzell" userId="1fa7faab-91e6-43de-be7d-0886a55ed809" providerId="ADAL" clId="{DF658264-070D-41BB-A0D3-68C143C5F197}" dt="2021-12-14T13:36:09.259" v="2693" actId="255"/>
          <ac:graphicFrameMkLst>
            <pc:docMk/>
            <pc:sldMk cId="1748375498" sldId="360"/>
            <ac:graphicFrameMk id="6" creationId="{B52DE6B9-FF8D-451B-A8F5-E18FD71F4B53}"/>
          </ac:graphicFrameMkLst>
        </pc:graphicFrameChg>
      </pc:sldChg>
      <pc:sldChg chg="addSp modSp new mod modNotesTx">
        <pc:chgData name="Lise-Lott Brunzell" userId="1fa7faab-91e6-43de-be7d-0886a55ed809" providerId="ADAL" clId="{DF658264-070D-41BB-A0D3-68C143C5F197}" dt="2021-12-14T13:40:17.133" v="2804"/>
        <pc:sldMkLst>
          <pc:docMk/>
          <pc:sldMk cId="3923707160" sldId="361"/>
        </pc:sldMkLst>
        <pc:spChg chg="mod">
          <ac:chgData name="Lise-Lott Brunzell" userId="1fa7faab-91e6-43de-be7d-0886a55ed809" providerId="ADAL" clId="{DF658264-070D-41BB-A0D3-68C143C5F197}" dt="2021-12-14T13:37:29.269" v="2798" actId="20577"/>
          <ac:spMkLst>
            <pc:docMk/>
            <pc:sldMk cId="3923707160" sldId="361"/>
            <ac:spMk id="2" creationId="{F0DFE17F-F389-4F27-B3FE-1A6E7D7B6690}"/>
          </ac:spMkLst>
        </pc:spChg>
        <pc:graphicFrameChg chg="add mod">
          <ac:chgData name="Lise-Lott Brunzell" userId="1fa7faab-91e6-43de-be7d-0886a55ed809" providerId="ADAL" clId="{DF658264-070D-41BB-A0D3-68C143C5F197}" dt="2021-12-14T13:38:08.566" v="2803" actId="255"/>
          <ac:graphicFrameMkLst>
            <pc:docMk/>
            <pc:sldMk cId="3923707160" sldId="361"/>
            <ac:graphicFrameMk id="4" creationId="{B555ABEB-8405-4C56-9531-2DAEE507A9B0}"/>
          </ac:graphicFrameMkLst>
        </pc:graphicFrameChg>
      </pc:sldChg>
      <pc:sldChg chg="addSp delSp modSp new mod chgLayout modNotesTx">
        <pc:chgData name="Lise-Lott Brunzell" userId="1fa7faab-91e6-43de-be7d-0886a55ed809" providerId="ADAL" clId="{DF658264-070D-41BB-A0D3-68C143C5F197}" dt="2021-12-14T13:42:44.167" v="2920"/>
        <pc:sldMkLst>
          <pc:docMk/>
          <pc:sldMk cId="3861745520" sldId="362"/>
        </pc:sldMkLst>
        <pc:spChg chg="del">
          <ac:chgData name="Lise-Lott Brunzell" userId="1fa7faab-91e6-43de-be7d-0886a55ed809" providerId="ADAL" clId="{DF658264-070D-41BB-A0D3-68C143C5F197}" dt="2021-12-14T13:40:42.276" v="2806" actId="700"/>
          <ac:spMkLst>
            <pc:docMk/>
            <pc:sldMk cId="3861745520" sldId="362"/>
            <ac:spMk id="2" creationId="{18966B5A-60A9-4E5C-9976-C1B84347D7EA}"/>
          </ac:spMkLst>
        </pc:spChg>
        <pc:spChg chg="del">
          <ac:chgData name="Lise-Lott Brunzell" userId="1fa7faab-91e6-43de-be7d-0886a55ed809" providerId="ADAL" clId="{DF658264-070D-41BB-A0D3-68C143C5F197}" dt="2021-12-14T13:40:42.276" v="2806" actId="700"/>
          <ac:spMkLst>
            <pc:docMk/>
            <pc:sldMk cId="3861745520" sldId="362"/>
            <ac:spMk id="3" creationId="{708C2B74-40A6-438F-8788-3BE931595F5E}"/>
          </ac:spMkLst>
        </pc:spChg>
        <pc:spChg chg="add mod ord">
          <ac:chgData name="Lise-Lott Brunzell" userId="1fa7faab-91e6-43de-be7d-0886a55ed809" providerId="ADAL" clId="{DF658264-070D-41BB-A0D3-68C143C5F197}" dt="2021-12-14T13:41:42.257" v="2909" actId="20577"/>
          <ac:spMkLst>
            <pc:docMk/>
            <pc:sldMk cId="3861745520" sldId="362"/>
            <ac:spMk id="4" creationId="{790D2319-7281-4EB8-A0C6-E126A765864C}"/>
          </ac:spMkLst>
        </pc:spChg>
        <pc:spChg chg="add mod ord">
          <ac:chgData name="Lise-Lott Brunzell" userId="1fa7faab-91e6-43de-be7d-0886a55ed809" providerId="ADAL" clId="{DF658264-070D-41BB-A0D3-68C143C5F197}" dt="2021-12-14T13:40:42.276" v="2806" actId="700"/>
          <ac:spMkLst>
            <pc:docMk/>
            <pc:sldMk cId="3861745520" sldId="362"/>
            <ac:spMk id="5" creationId="{D5634D17-3741-44B0-BC7C-A41E7559509C}"/>
          </ac:spMkLst>
        </pc:spChg>
        <pc:graphicFrameChg chg="add mod">
          <ac:chgData name="Lise-Lott Brunzell" userId="1fa7faab-91e6-43de-be7d-0886a55ed809" providerId="ADAL" clId="{DF658264-070D-41BB-A0D3-68C143C5F197}" dt="2021-12-14T13:42:27.991" v="2919" actId="255"/>
          <ac:graphicFrameMkLst>
            <pc:docMk/>
            <pc:sldMk cId="3861745520" sldId="362"/>
            <ac:graphicFrameMk id="6" creationId="{C6A76ACD-4349-41BF-8393-EC12973F0711}"/>
          </ac:graphicFrameMkLst>
        </pc:graphicFrameChg>
      </pc:sldChg>
      <pc:sldChg chg="addSp modSp new mod modNotesTx">
        <pc:chgData name="Lise-Lott Brunzell" userId="1fa7faab-91e6-43de-be7d-0886a55ed809" providerId="ADAL" clId="{DF658264-070D-41BB-A0D3-68C143C5F197}" dt="2021-12-14T13:54:39.884" v="3369"/>
        <pc:sldMkLst>
          <pc:docMk/>
          <pc:sldMk cId="2098418034" sldId="363"/>
        </pc:sldMkLst>
        <pc:spChg chg="mod">
          <ac:chgData name="Lise-Lott Brunzell" userId="1fa7faab-91e6-43de-be7d-0886a55ed809" providerId="ADAL" clId="{DF658264-070D-41BB-A0D3-68C143C5F197}" dt="2021-12-14T13:44:23.126" v="3029" actId="5793"/>
          <ac:spMkLst>
            <pc:docMk/>
            <pc:sldMk cId="2098418034" sldId="363"/>
            <ac:spMk id="2" creationId="{91541E64-DF96-4CE1-A21B-07337E1F4D70}"/>
          </ac:spMkLst>
        </pc:spChg>
        <pc:graphicFrameChg chg="add mod">
          <ac:chgData name="Lise-Lott Brunzell" userId="1fa7faab-91e6-43de-be7d-0886a55ed809" providerId="ADAL" clId="{DF658264-070D-41BB-A0D3-68C143C5F197}" dt="2021-12-14T13:44:44.280" v="3033" actId="255"/>
          <ac:graphicFrameMkLst>
            <pc:docMk/>
            <pc:sldMk cId="2098418034" sldId="363"/>
            <ac:graphicFrameMk id="4" creationId="{89AD24F6-7C2F-4A54-86D7-A18C86BC5DCF}"/>
          </ac:graphicFrameMkLst>
        </pc:graphicFrameChg>
      </pc:sldChg>
      <pc:sldChg chg="addSp modSp new mod modNotesTx">
        <pc:chgData name="Lise-Lott Brunzell" userId="1fa7faab-91e6-43de-be7d-0886a55ed809" providerId="ADAL" clId="{DF658264-070D-41BB-A0D3-68C143C5F197}" dt="2021-12-14T13:47:52.144" v="3175"/>
        <pc:sldMkLst>
          <pc:docMk/>
          <pc:sldMk cId="3851832551" sldId="364"/>
        </pc:sldMkLst>
        <pc:spChg chg="mod">
          <ac:chgData name="Lise-Lott Brunzell" userId="1fa7faab-91e6-43de-be7d-0886a55ed809" providerId="ADAL" clId="{DF658264-070D-41BB-A0D3-68C143C5F197}" dt="2021-12-14T13:46:49.600" v="3171" actId="255"/>
          <ac:spMkLst>
            <pc:docMk/>
            <pc:sldMk cId="3851832551" sldId="364"/>
            <ac:spMk id="2" creationId="{6E1FBDB3-B599-41A0-ABD3-82499F89BC2C}"/>
          </ac:spMkLst>
        </pc:spChg>
        <pc:graphicFrameChg chg="add mod">
          <ac:chgData name="Lise-Lott Brunzell" userId="1fa7faab-91e6-43de-be7d-0886a55ed809" providerId="ADAL" clId="{DF658264-070D-41BB-A0D3-68C143C5F197}" dt="2021-12-14T13:47:28.291" v="3174" actId="255"/>
          <ac:graphicFrameMkLst>
            <pc:docMk/>
            <pc:sldMk cId="3851832551" sldId="364"/>
            <ac:graphicFrameMk id="4" creationId="{F33E3BD0-0A25-4AE4-AF3E-3C580363AE3C}"/>
          </ac:graphicFrameMkLst>
        </pc:graphicFrameChg>
      </pc:sldChg>
      <pc:sldChg chg="addSp delSp modSp mod">
        <pc:chgData name="Lise-Lott Brunzell" userId="1fa7faab-91e6-43de-be7d-0886a55ed809" providerId="ADAL" clId="{DF658264-070D-41BB-A0D3-68C143C5F197}" dt="2021-12-14T13:50:38.448" v="3285" actId="255"/>
        <pc:sldMkLst>
          <pc:docMk/>
          <pc:sldMk cId="3518555132" sldId="365"/>
        </pc:sldMkLst>
        <pc:spChg chg="mod">
          <ac:chgData name="Lise-Lott Brunzell" userId="1fa7faab-91e6-43de-be7d-0886a55ed809" providerId="ADAL" clId="{DF658264-070D-41BB-A0D3-68C143C5F197}" dt="2021-12-14T13:49:41.143" v="3275" actId="20577"/>
          <ac:spMkLst>
            <pc:docMk/>
            <pc:sldMk cId="3518555132" sldId="365"/>
            <ac:spMk id="2" creationId="{6E1FBDB3-B599-41A0-ABD3-82499F89BC2C}"/>
          </ac:spMkLst>
        </pc:spChg>
        <pc:graphicFrameChg chg="del">
          <ac:chgData name="Lise-Lott Brunzell" userId="1fa7faab-91e6-43de-be7d-0886a55ed809" providerId="ADAL" clId="{DF658264-070D-41BB-A0D3-68C143C5F197}" dt="2021-12-14T13:49:51.077" v="3276" actId="478"/>
          <ac:graphicFrameMkLst>
            <pc:docMk/>
            <pc:sldMk cId="3518555132" sldId="365"/>
            <ac:graphicFrameMk id="4" creationId="{F33E3BD0-0A25-4AE4-AF3E-3C580363AE3C}"/>
          </ac:graphicFrameMkLst>
        </pc:graphicFrameChg>
        <pc:graphicFrameChg chg="add mod">
          <ac:chgData name="Lise-Lott Brunzell" userId="1fa7faab-91e6-43de-be7d-0886a55ed809" providerId="ADAL" clId="{DF658264-070D-41BB-A0D3-68C143C5F197}" dt="2021-12-14T13:50:38.448" v="3285" actId="255"/>
          <ac:graphicFrameMkLst>
            <pc:docMk/>
            <pc:sldMk cId="3518555132" sldId="365"/>
            <ac:graphicFrameMk id="5" creationId="{0358D130-BE00-4804-9798-D6EB28CDB60E}"/>
          </ac:graphicFrameMkLst>
        </pc:graphicFrameChg>
      </pc:sldChg>
      <pc:sldChg chg="addSp delSp modSp new mod modClrScheme chgLayout modNotesTx">
        <pc:chgData name="Lise-Lott Brunzell" userId="1fa7faab-91e6-43de-be7d-0886a55ed809" providerId="ADAL" clId="{DF658264-070D-41BB-A0D3-68C143C5F197}" dt="2021-12-14T13:54:15.798" v="3368"/>
        <pc:sldMkLst>
          <pc:docMk/>
          <pc:sldMk cId="3702070424" sldId="367"/>
        </pc:sldMkLst>
        <pc:spChg chg="del mod ord">
          <ac:chgData name="Lise-Lott Brunzell" userId="1fa7faab-91e6-43de-be7d-0886a55ed809" providerId="ADAL" clId="{DF658264-070D-41BB-A0D3-68C143C5F197}" dt="2021-12-14T13:52:19.241" v="3287" actId="700"/>
          <ac:spMkLst>
            <pc:docMk/>
            <pc:sldMk cId="3702070424" sldId="367"/>
            <ac:spMk id="2" creationId="{6EF0C009-16EC-4DE5-9CF1-057221D49561}"/>
          </ac:spMkLst>
        </pc:spChg>
        <pc:spChg chg="del mod ord">
          <ac:chgData name="Lise-Lott Brunzell" userId="1fa7faab-91e6-43de-be7d-0886a55ed809" providerId="ADAL" clId="{DF658264-070D-41BB-A0D3-68C143C5F197}" dt="2021-12-14T13:52:19.241" v="3287" actId="700"/>
          <ac:spMkLst>
            <pc:docMk/>
            <pc:sldMk cId="3702070424" sldId="367"/>
            <ac:spMk id="3" creationId="{19026E02-ACC9-4F95-BABA-D4A1B329B2D7}"/>
          </ac:spMkLst>
        </pc:spChg>
        <pc:spChg chg="add mod ord">
          <ac:chgData name="Lise-Lott Brunzell" userId="1fa7faab-91e6-43de-be7d-0886a55ed809" providerId="ADAL" clId="{DF658264-070D-41BB-A0D3-68C143C5F197}" dt="2021-12-14T13:53:15.724" v="3363" actId="20577"/>
          <ac:spMkLst>
            <pc:docMk/>
            <pc:sldMk cId="3702070424" sldId="367"/>
            <ac:spMk id="4" creationId="{32F230E0-15BE-49BB-A17F-B89D8C2FC04D}"/>
          </ac:spMkLst>
        </pc:spChg>
        <pc:spChg chg="add mod ord">
          <ac:chgData name="Lise-Lott Brunzell" userId="1fa7faab-91e6-43de-be7d-0886a55ed809" providerId="ADAL" clId="{DF658264-070D-41BB-A0D3-68C143C5F197}" dt="2021-12-14T13:52:19.241" v="3287" actId="700"/>
          <ac:spMkLst>
            <pc:docMk/>
            <pc:sldMk cId="3702070424" sldId="367"/>
            <ac:spMk id="5" creationId="{3D6A029C-8B7E-47E2-85DC-77AD60651DFB}"/>
          </ac:spMkLst>
        </pc:spChg>
        <pc:graphicFrameChg chg="add mod">
          <ac:chgData name="Lise-Lott Brunzell" userId="1fa7faab-91e6-43de-be7d-0886a55ed809" providerId="ADAL" clId="{DF658264-070D-41BB-A0D3-68C143C5F197}" dt="2021-12-14T13:53:53.803" v="3367" actId="255"/>
          <ac:graphicFrameMkLst>
            <pc:docMk/>
            <pc:sldMk cId="3702070424" sldId="367"/>
            <ac:graphicFrameMk id="6" creationId="{15F5DB3F-8F2B-4774-9061-F42CD877294D}"/>
          </ac:graphicFrameMkLst>
        </pc:graphicFrameChg>
      </pc:sldChg>
      <pc:sldChg chg="addSp delSp modSp mod modNotesTx">
        <pc:chgData name="Lise-Lott Brunzell" userId="1fa7faab-91e6-43de-be7d-0886a55ed809" providerId="ADAL" clId="{DF658264-070D-41BB-A0D3-68C143C5F197}" dt="2021-12-14T13:56:28.442" v="3397" actId="6549"/>
        <pc:sldMkLst>
          <pc:docMk/>
          <pc:sldMk cId="4278275178" sldId="368"/>
        </pc:sldMkLst>
        <pc:spChg chg="mod">
          <ac:chgData name="Lise-Lott Brunzell" userId="1fa7faab-91e6-43de-be7d-0886a55ed809" providerId="ADAL" clId="{DF658264-070D-41BB-A0D3-68C143C5F197}" dt="2021-12-14T13:55:18.193" v="3387" actId="20577"/>
          <ac:spMkLst>
            <pc:docMk/>
            <pc:sldMk cId="4278275178" sldId="368"/>
            <ac:spMk id="4" creationId="{32F230E0-15BE-49BB-A17F-B89D8C2FC04D}"/>
          </ac:spMkLst>
        </pc:spChg>
        <pc:graphicFrameChg chg="del">
          <ac:chgData name="Lise-Lott Brunzell" userId="1fa7faab-91e6-43de-be7d-0886a55ed809" providerId="ADAL" clId="{DF658264-070D-41BB-A0D3-68C143C5F197}" dt="2021-12-14T13:55:20.649" v="3388" actId="478"/>
          <ac:graphicFrameMkLst>
            <pc:docMk/>
            <pc:sldMk cId="4278275178" sldId="368"/>
            <ac:graphicFrameMk id="6" creationId="{15F5DB3F-8F2B-4774-9061-F42CD877294D}"/>
          </ac:graphicFrameMkLst>
        </pc:graphicFrameChg>
        <pc:graphicFrameChg chg="add mod">
          <ac:chgData name="Lise-Lott Brunzell" userId="1fa7faab-91e6-43de-be7d-0886a55ed809" providerId="ADAL" clId="{DF658264-070D-41BB-A0D3-68C143C5F197}" dt="2021-12-14T13:56:08.791" v="3396" actId="255"/>
          <ac:graphicFrameMkLst>
            <pc:docMk/>
            <pc:sldMk cId="4278275178" sldId="368"/>
            <ac:graphicFrameMk id="7" creationId="{93951431-A271-4258-A40E-4FDF35759E73}"/>
          </ac:graphicFrameMkLst>
        </pc:graphicFrameChg>
      </pc:sldChg>
      <pc:sldChg chg="addSp delSp modSp new mod chgLayout">
        <pc:chgData name="Lise-Lott Brunzell" userId="1fa7faab-91e6-43de-be7d-0886a55ed809" providerId="ADAL" clId="{DF658264-070D-41BB-A0D3-68C143C5F197}" dt="2022-01-20T08:40:36.968" v="3734" actId="14100"/>
        <pc:sldMkLst>
          <pc:docMk/>
          <pc:sldMk cId="3545088099" sldId="369"/>
        </pc:sldMkLst>
        <pc:spChg chg="del">
          <ac:chgData name="Lise-Lott Brunzell" userId="1fa7faab-91e6-43de-be7d-0886a55ed809" providerId="ADAL" clId="{DF658264-070D-41BB-A0D3-68C143C5F197}" dt="2021-12-14T14:01:58.763" v="3399" actId="700"/>
          <ac:spMkLst>
            <pc:docMk/>
            <pc:sldMk cId="3545088099" sldId="369"/>
            <ac:spMk id="2" creationId="{BD67740A-6272-4603-9739-E6333E26FA88}"/>
          </ac:spMkLst>
        </pc:spChg>
        <pc:spChg chg="del">
          <ac:chgData name="Lise-Lott Brunzell" userId="1fa7faab-91e6-43de-be7d-0886a55ed809" providerId="ADAL" clId="{DF658264-070D-41BB-A0D3-68C143C5F197}" dt="2021-12-14T14:01:58.763" v="3399" actId="700"/>
          <ac:spMkLst>
            <pc:docMk/>
            <pc:sldMk cId="3545088099" sldId="369"/>
            <ac:spMk id="3" creationId="{E8F7A053-5932-4745-8B41-B1006051729F}"/>
          </ac:spMkLst>
        </pc:spChg>
        <pc:spChg chg="add mod ord">
          <ac:chgData name="Lise-Lott Brunzell" userId="1fa7faab-91e6-43de-be7d-0886a55ed809" providerId="ADAL" clId="{DF658264-070D-41BB-A0D3-68C143C5F197}" dt="2021-12-14T14:03:17.310" v="3555" actId="255"/>
          <ac:spMkLst>
            <pc:docMk/>
            <pc:sldMk cId="3545088099" sldId="369"/>
            <ac:spMk id="4" creationId="{653D2EDD-124E-41AA-847A-4FB246933CEC}"/>
          </ac:spMkLst>
        </pc:spChg>
        <pc:spChg chg="add mod ord">
          <ac:chgData name="Lise-Lott Brunzell" userId="1fa7faab-91e6-43de-be7d-0886a55ed809" providerId="ADAL" clId="{DF658264-070D-41BB-A0D3-68C143C5F197}" dt="2021-12-14T14:01:58.763" v="3399" actId="700"/>
          <ac:spMkLst>
            <pc:docMk/>
            <pc:sldMk cId="3545088099" sldId="369"/>
            <ac:spMk id="5" creationId="{FAEA3223-69C8-41B9-813C-4587A1C6000A}"/>
          </ac:spMkLst>
        </pc:spChg>
        <pc:graphicFrameChg chg="add mod">
          <ac:chgData name="Lise-Lott Brunzell" userId="1fa7faab-91e6-43de-be7d-0886a55ed809" providerId="ADAL" clId="{DF658264-070D-41BB-A0D3-68C143C5F197}" dt="2022-01-20T08:40:36.968" v="3734" actId="14100"/>
          <ac:graphicFrameMkLst>
            <pc:docMk/>
            <pc:sldMk cId="3545088099" sldId="369"/>
            <ac:graphicFrameMk id="6" creationId="{F371FA7A-9C5E-4BAE-9A37-451426A2807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liv.se\liv$\Delade%20Mappar\Databaser%20Folkh&#228;lsa\Databaser%20Folkh&#228;lsa\Elevers%20drogvanor\Elevers%20drogvanor%202021\Resultat\Elevers%20drogvanor%20V&#228;rmland%20&#229;k%209%20gy%20&#229;k%202%20202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iv.sharepoint.com/sites/Eleversdrogvanor/Shared%20Documents/General/Resultat%202021/Resultat/Elevers%20drogvanor%20V&#228;rmland%20&#229;k%209%20gy%20&#229;k%202%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2305555555555E-2"/>
          <c:y val="0.27312212740200742"/>
          <c:w val="0.90253180555555557"/>
          <c:h val="0.51355519426530383"/>
        </c:manualLayout>
      </c:layout>
      <c:barChart>
        <c:barDir val="bar"/>
        <c:grouping val="stacked"/>
        <c:varyColors val="0"/>
        <c:ser>
          <c:idx val="0"/>
          <c:order val="0"/>
          <c:tx>
            <c:strRef>
              <c:f>Rökning!$C$2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Rökning!$C$3:$C$5</c:f>
              <c:numCache>
                <c:formatCode>0</c:formatCode>
                <c:ptCount val="3"/>
                <c:pt idx="0">
                  <c:v>79.099999999999994</c:v>
                </c:pt>
                <c:pt idx="1">
                  <c:v>78.599999999999994</c:v>
                </c:pt>
                <c:pt idx="2">
                  <c:v>79.099999999999994</c:v>
                </c:pt>
              </c:numCache>
            </c:numRef>
          </c:val>
          <c:extLst>
            <c:ext xmlns:c16="http://schemas.microsoft.com/office/drawing/2014/chart" uri="{C3380CC4-5D6E-409C-BE32-E72D297353CC}">
              <c16:uniqueId val="{00000000-4F42-4C23-A612-FB492BCE98D6}"/>
            </c:ext>
          </c:extLst>
        </c:ser>
        <c:ser>
          <c:idx val="1"/>
          <c:order val="1"/>
          <c:tx>
            <c:strRef>
              <c:f>Rökning!$D$2</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Rökning!$D$3:$D$5</c:f>
              <c:numCache>
                <c:formatCode>0</c:formatCode>
                <c:ptCount val="3"/>
                <c:pt idx="0">
                  <c:v>14.3</c:v>
                </c:pt>
                <c:pt idx="1">
                  <c:v>15.3</c:v>
                </c:pt>
                <c:pt idx="2">
                  <c:v>14.7</c:v>
                </c:pt>
              </c:numCache>
            </c:numRef>
          </c:val>
          <c:extLst>
            <c:ext xmlns:c16="http://schemas.microsoft.com/office/drawing/2014/chart" uri="{C3380CC4-5D6E-409C-BE32-E72D297353CC}">
              <c16:uniqueId val="{00000001-4F42-4C23-A612-FB492BCE98D6}"/>
            </c:ext>
          </c:extLst>
        </c:ser>
        <c:ser>
          <c:idx val="2"/>
          <c:order val="2"/>
          <c:tx>
            <c:strRef>
              <c:f>Rökning!$E$2</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Rökning!$E$3:$E$5</c:f>
              <c:numCache>
                <c:formatCode>0</c:formatCode>
                <c:ptCount val="3"/>
                <c:pt idx="0">
                  <c:v>2.2000000000000002</c:v>
                </c:pt>
                <c:pt idx="1">
                  <c:v>2.2000000000000002</c:v>
                </c:pt>
                <c:pt idx="2">
                  <c:v>2.2000000000000002</c:v>
                </c:pt>
              </c:numCache>
            </c:numRef>
          </c:val>
          <c:extLst>
            <c:ext xmlns:c16="http://schemas.microsoft.com/office/drawing/2014/chart" uri="{C3380CC4-5D6E-409C-BE32-E72D297353CC}">
              <c16:uniqueId val="{00000002-4F42-4C23-A612-FB492BCE98D6}"/>
            </c:ext>
          </c:extLst>
        </c:ser>
        <c:ser>
          <c:idx val="3"/>
          <c:order val="3"/>
          <c:tx>
            <c:strRef>
              <c:f>Rökning!$F$2</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Rökning!$B$3:$B$5</c:f>
              <c:strCache>
                <c:ptCount val="3"/>
                <c:pt idx="0">
                  <c:v>Tjej</c:v>
                </c:pt>
                <c:pt idx="1">
                  <c:v>Kille</c:v>
                </c:pt>
                <c:pt idx="2">
                  <c:v>Totalt</c:v>
                </c:pt>
              </c:strCache>
            </c:strRef>
          </c:cat>
          <c:val>
            <c:numRef>
              <c:f>Rökning!$F$3:$F$5</c:f>
              <c:numCache>
                <c:formatCode>0</c:formatCode>
                <c:ptCount val="3"/>
                <c:pt idx="0">
                  <c:v>4.3</c:v>
                </c:pt>
                <c:pt idx="1">
                  <c:v>3.9</c:v>
                </c:pt>
                <c:pt idx="2">
                  <c:v>4</c:v>
                </c:pt>
              </c:numCache>
            </c:numRef>
          </c:val>
          <c:extLst>
            <c:ext xmlns:c16="http://schemas.microsoft.com/office/drawing/2014/chart" uri="{C3380CC4-5D6E-409C-BE32-E72D297353CC}">
              <c16:uniqueId val="{00000003-4F42-4C23-A612-FB492BCE98D6}"/>
            </c:ext>
          </c:extLst>
        </c:ser>
        <c:dLbls>
          <c:dLblPos val="ctr"/>
          <c:showLegendKey val="0"/>
          <c:showVal val="1"/>
          <c:showCatName val="0"/>
          <c:showSerName val="0"/>
          <c:showPercent val="0"/>
          <c:showBubbleSize val="0"/>
        </c:dLbls>
        <c:gapWidth val="150"/>
        <c:overlap val="100"/>
        <c:axId val="875508047"/>
        <c:axId val="875508463"/>
      </c:barChart>
      <c:catAx>
        <c:axId val="875508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5508463"/>
        <c:crosses val="autoZero"/>
        <c:auto val="1"/>
        <c:lblAlgn val="ctr"/>
        <c:lblOffset val="100"/>
        <c:noMultiLvlLbl val="0"/>
      </c:catAx>
      <c:valAx>
        <c:axId val="875508463"/>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sv-SE"/>
                  <a:t>Procent</a:t>
                </a:r>
              </a:p>
            </c:rich>
          </c:tx>
          <c:layout>
            <c:manualLayout>
              <c:xMode val="edge"/>
              <c:yMode val="edge"/>
              <c:x val="0.47776694444444445"/>
              <c:y val="0.865646903287498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75508047"/>
        <c:crosses val="autoZero"/>
        <c:crossBetween val="between"/>
      </c:valAx>
      <c:spPr>
        <a:noFill/>
        <a:ln>
          <a:noFill/>
        </a:ln>
        <a:effectLst/>
      </c:spPr>
    </c:plotArea>
    <c:legend>
      <c:legendPos val="t"/>
      <c:layout>
        <c:manualLayout>
          <c:xMode val="edge"/>
          <c:yMode val="edge"/>
          <c:x val="0.12115583333333334"/>
          <c:y val="2.4135286834581115E-2"/>
          <c:w val="0.71182722222222239"/>
          <c:h val="0.188856719064311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'Snusdebut 13 år'!$B$25</c:f>
              <c:strCache>
                <c:ptCount val="1"/>
                <c:pt idx="0">
                  <c:v>Totalt</c:v>
                </c:pt>
              </c:strCache>
            </c:strRef>
          </c:tx>
          <c:spPr>
            <a:solidFill>
              <a:schemeClr val="accent1"/>
            </a:solidFill>
            <a:ln>
              <a:noFill/>
            </a:ln>
            <a:effectLst/>
          </c:spPr>
          <c:invertIfNegative val="0"/>
          <c:dLbls>
            <c:dLbl>
              <c:idx val="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6A0-4DE5-86D4-A28393955CA4}"/>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6A0-4DE5-86D4-A28393955CA4}"/>
                </c:ext>
              </c:extLst>
            </c:dLbl>
            <c:dLbl>
              <c:idx val="5"/>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6A0-4DE5-86D4-A28393955CA4}"/>
                </c:ext>
              </c:extLst>
            </c:dLbl>
            <c:dLbl>
              <c:idx val="6"/>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6A0-4DE5-86D4-A28393955CA4}"/>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6A0-4DE5-86D4-A28393955CA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'Snusdebut 13 år'!$A$26:$A$43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'Snusdebut 13 år'!$B$26:$B$43</c:f>
              <c:numCache>
                <c:formatCode>0</c:formatCode>
                <c:ptCount val="18"/>
                <c:pt idx="0">
                  <c:v>12.5</c:v>
                </c:pt>
                <c:pt idx="1">
                  <c:v>13.3</c:v>
                </c:pt>
                <c:pt idx="2">
                  <c:v>8.3000000000000007</c:v>
                </c:pt>
                <c:pt idx="3">
                  <c:v>14.3</c:v>
                </c:pt>
                <c:pt idx="4">
                  <c:v>8.1</c:v>
                </c:pt>
                <c:pt idx="5">
                  <c:v>9.5</c:v>
                </c:pt>
                <c:pt idx="6">
                  <c:v>10.3</c:v>
                </c:pt>
                <c:pt idx="7">
                  <c:v>5.0999999999999996</c:v>
                </c:pt>
                <c:pt idx="8">
                  <c:v>12</c:v>
                </c:pt>
                <c:pt idx="9">
                  <c:v>12.4</c:v>
                </c:pt>
                <c:pt idx="12">
                  <c:v>14</c:v>
                </c:pt>
                <c:pt idx="13">
                  <c:v>11.5</c:v>
                </c:pt>
                <c:pt idx="14">
                  <c:v>5.6</c:v>
                </c:pt>
                <c:pt idx="15">
                  <c:v>20</c:v>
                </c:pt>
                <c:pt idx="16">
                  <c:v>9.6999999999999993</c:v>
                </c:pt>
                <c:pt idx="17">
                  <c:v>4</c:v>
                </c:pt>
              </c:numCache>
            </c:numRef>
          </c:val>
          <c:extLst>
            <c:ext xmlns:c16="http://schemas.microsoft.com/office/drawing/2014/chart" uri="{C3380CC4-5D6E-409C-BE32-E72D297353CC}">
              <c16:uniqueId val="{00000005-46A0-4DE5-86D4-A28393955CA4}"/>
            </c:ext>
          </c:extLst>
        </c:ser>
        <c:ser>
          <c:idx val="1"/>
          <c:order val="1"/>
          <c:tx>
            <c:strRef>
              <c:f>'Snusdebut 13 år'!$C$25</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'Snusdebut 13 år'!$A$26:$A$43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'Snusdebut 13 år'!$C$26:$C$43</c:f>
              <c:numCache>
                <c:formatCode>General</c:formatCode>
                <c:ptCount val="18"/>
                <c:pt idx="16" formatCode="0">
                  <c:v>14</c:v>
                </c:pt>
                <c:pt idx="17" formatCode="0">
                  <c:v>6</c:v>
                </c:pt>
              </c:numCache>
            </c:numRef>
          </c:val>
          <c:extLst>
            <c:ext xmlns:c16="http://schemas.microsoft.com/office/drawing/2014/chart" uri="{C3380CC4-5D6E-409C-BE32-E72D297353CC}">
              <c16:uniqueId val="{00000006-46A0-4DE5-86D4-A28393955CA4}"/>
            </c:ext>
          </c:extLst>
        </c:ser>
        <c:ser>
          <c:idx val="2"/>
          <c:order val="2"/>
          <c:tx>
            <c:strRef>
              <c:f>'Snusdebut 13 år'!$D$25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'Snusdebut 13 år'!$A$26:$A$43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'Snusdebut 13 år'!$D$26:$D$43</c:f>
              <c:numCache>
                <c:formatCode>General</c:formatCode>
                <c:ptCount val="18"/>
                <c:pt idx="16" formatCode="0">
                  <c:v>5.6</c:v>
                </c:pt>
                <c:pt idx="17" formatCode="0">
                  <c:v>1</c:v>
                </c:pt>
              </c:numCache>
            </c:numRef>
          </c:val>
          <c:extLst>
            <c:ext xmlns:c16="http://schemas.microsoft.com/office/drawing/2014/chart" uri="{C3380CC4-5D6E-409C-BE32-E72D297353CC}">
              <c16:uniqueId val="{00000007-46A0-4DE5-86D4-A28393955CA4}"/>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snus'!$B$11</c:f>
              <c:strCache>
                <c:ptCount val="1"/>
                <c:pt idx="0">
                  <c:v>Tjejer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snus'!$A$12:$A$15</c:f>
              <c:strCache>
                <c:ptCount val="4"/>
                <c:pt idx="0">
                  <c:v>Från föräldrar/vårdnadshavare</c:v>
                </c:pt>
                <c:pt idx="1">
                  <c:v>Från annan person</c:v>
                </c:pt>
                <c:pt idx="2">
                  <c:v>Köper själv</c:v>
                </c:pt>
                <c:pt idx="3">
                  <c:v>Från kompisar</c:v>
                </c:pt>
              </c:strCache>
            </c:strRef>
          </c:cat>
          <c:val>
            <c:numRef>
              <c:f>'köpa snus'!$B$12:$B$15</c:f>
              <c:numCache>
                <c:formatCode>0</c:formatCode>
                <c:ptCount val="4"/>
                <c:pt idx="0">
                  <c:v>3.9</c:v>
                </c:pt>
                <c:pt idx="1">
                  <c:v>20.6</c:v>
                </c:pt>
                <c:pt idx="2">
                  <c:v>11.6</c:v>
                </c:pt>
                <c:pt idx="3">
                  <c:v>63.9</c:v>
                </c:pt>
              </c:numCache>
            </c:numRef>
          </c:val>
          <c:extLst>
            <c:ext xmlns:c16="http://schemas.microsoft.com/office/drawing/2014/chart" uri="{C3380CC4-5D6E-409C-BE32-E72D297353CC}">
              <c16:uniqueId val="{00000000-A55A-413D-AF1A-12366BBE6734}"/>
            </c:ext>
          </c:extLst>
        </c:ser>
        <c:ser>
          <c:idx val="1"/>
          <c:order val="1"/>
          <c:tx>
            <c:strRef>
              <c:f>'köpa snus'!$C$11</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snus'!$A$12:$A$15</c:f>
              <c:strCache>
                <c:ptCount val="4"/>
                <c:pt idx="0">
                  <c:v>Från föräldrar/vårdnadshavare</c:v>
                </c:pt>
                <c:pt idx="1">
                  <c:v>Från annan person</c:v>
                </c:pt>
                <c:pt idx="2">
                  <c:v>Köper själv</c:v>
                </c:pt>
                <c:pt idx="3">
                  <c:v>Från kompisar</c:v>
                </c:pt>
              </c:strCache>
            </c:strRef>
          </c:cat>
          <c:val>
            <c:numRef>
              <c:f>'köpa snus'!$C$12:$C$15</c:f>
              <c:numCache>
                <c:formatCode>0</c:formatCode>
                <c:ptCount val="4"/>
                <c:pt idx="0">
                  <c:v>6</c:v>
                </c:pt>
                <c:pt idx="1">
                  <c:v>15.8</c:v>
                </c:pt>
                <c:pt idx="2">
                  <c:v>37.700000000000003</c:v>
                </c:pt>
                <c:pt idx="3">
                  <c:v>40.5</c:v>
                </c:pt>
              </c:numCache>
            </c:numRef>
          </c:val>
          <c:extLst>
            <c:ext xmlns:c16="http://schemas.microsoft.com/office/drawing/2014/chart" uri="{C3380CC4-5D6E-409C-BE32-E72D297353CC}">
              <c16:uniqueId val="{00000001-A55A-413D-AF1A-12366BBE6734}"/>
            </c:ext>
          </c:extLst>
        </c:ser>
        <c:ser>
          <c:idx val="2"/>
          <c:order val="2"/>
          <c:tx>
            <c:strRef>
              <c:f>'köpa snus'!$D$11</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snus'!$A$12:$A$15</c:f>
              <c:strCache>
                <c:ptCount val="4"/>
                <c:pt idx="0">
                  <c:v>Från föräldrar/vårdnadshavare</c:v>
                </c:pt>
                <c:pt idx="1">
                  <c:v>Från annan person</c:v>
                </c:pt>
                <c:pt idx="2">
                  <c:v>Köper själv</c:v>
                </c:pt>
                <c:pt idx="3">
                  <c:v>Från kompisar</c:v>
                </c:pt>
              </c:strCache>
            </c:strRef>
          </c:cat>
          <c:val>
            <c:numRef>
              <c:f>'köpa snus'!$D$12:$D$15</c:f>
              <c:numCache>
                <c:formatCode>0</c:formatCode>
                <c:ptCount val="4"/>
                <c:pt idx="0">
                  <c:v>5.3</c:v>
                </c:pt>
                <c:pt idx="1">
                  <c:v>17.899999999999999</c:v>
                </c:pt>
                <c:pt idx="2">
                  <c:v>27</c:v>
                </c:pt>
                <c:pt idx="3">
                  <c:v>49.7</c:v>
                </c:pt>
              </c:numCache>
            </c:numRef>
          </c:val>
          <c:extLst>
            <c:ext xmlns:c16="http://schemas.microsoft.com/office/drawing/2014/chart" uri="{C3380CC4-5D6E-409C-BE32-E72D297353CC}">
              <c16:uniqueId val="{00000002-A55A-413D-AF1A-12366BBE6734}"/>
            </c:ext>
          </c:extLst>
        </c:ser>
        <c:dLbls>
          <c:dLblPos val="outEnd"/>
          <c:showLegendKey val="0"/>
          <c:showVal val="1"/>
          <c:showCatName val="0"/>
          <c:showSerName val="0"/>
          <c:showPercent val="0"/>
          <c:showBubbleSize val="0"/>
        </c:dLbls>
        <c:gapWidth val="182"/>
        <c:axId val="542345327"/>
        <c:axId val="542329935"/>
      </c:barChart>
      <c:catAx>
        <c:axId val="54234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42329935"/>
        <c:crosses val="autoZero"/>
        <c:auto val="1"/>
        <c:lblAlgn val="ctr"/>
        <c:lblOffset val="100"/>
        <c:noMultiLvlLbl val="0"/>
      </c:catAx>
      <c:valAx>
        <c:axId val="54232993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4234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'sluta snusa'!$B$2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år 2</c:v>
                </c:pt>
              </c:strCache>
            </c:strRef>
          </c:cat>
          <c:val>
            <c:numRef>
              <c:f>'sluta snusa'!$B$3:$B$4</c:f>
              <c:numCache>
                <c:formatCode>0</c:formatCode>
                <c:ptCount val="2"/>
                <c:pt idx="0">
                  <c:v>44.5</c:v>
                </c:pt>
                <c:pt idx="1">
                  <c:v>48.9</c:v>
                </c:pt>
              </c:numCache>
            </c:numRef>
          </c:val>
          <c:extLst>
            <c:ext xmlns:c16="http://schemas.microsoft.com/office/drawing/2014/chart" uri="{C3380CC4-5D6E-409C-BE32-E72D297353CC}">
              <c16:uniqueId val="{00000000-358B-456A-845C-7BD777C0CE1A}"/>
            </c:ext>
          </c:extLst>
        </c:ser>
        <c:ser>
          <c:idx val="1"/>
          <c:order val="1"/>
          <c:tx>
            <c:strRef>
              <c:f>'sluta snusa'!$C$2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år 2</c:v>
                </c:pt>
              </c:strCache>
            </c:strRef>
          </c:cat>
          <c:val>
            <c:numRef>
              <c:f>'sluta snusa'!$C$3:$C$4</c:f>
              <c:numCache>
                <c:formatCode>0</c:formatCode>
                <c:ptCount val="2"/>
                <c:pt idx="0">
                  <c:v>41</c:v>
                </c:pt>
                <c:pt idx="1">
                  <c:v>44</c:v>
                </c:pt>
              </c:numCache>
            </c:numRef>
          </c:val>
          <c:extLst>
            <c:ext xmlns:c16="http://schemas.microsoft.com/office/drawing/2014/chart" uri="{C3380CC4-5D6E-409C-BE32-E72D297353CC}">
              <c16:uniqueId val="{00000001-358B-456A-845C-7BD777C0CE1A}"/>
            </c:ext>
          </c:extLst>
        </c:ser>
        <c:ser>
          <c:idx val="2"/>
          <c:order val="2"/>
          <c:tx>
            <c:strRef>
              <c:f>'sluta snusa'!$D$2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snusa'!$A$3:$A$4</c:f>
              <c:strCache>
                <c:ptCount val="2"/>
                <c:pt idx="0">
                  <c:v>Årskurs 9</c:v>
                </c:pt>
                <c:pt idx="1">
                  <c:v>Gymnasiet år 2</c:v>
                </c:pt>
              </c:strCache>
            </c:strRef>
          </c:cat>
          <c:val>
            <c:numRef>
              <c:f>'sluta snusa'!$D$3:$D$4</c:f>
              <c:numCache>
                <c:formatCode>0</c:formatCode>
                <c:ptCount val="2"/>
                <c:pt idx="0">
                  <c:v>53.2</c:v>
                </c:pt>
                <c:pt idx="1">
                  <c:v>55.8</c:v>
                </c:pt>
              </c:numCache>
            </c:numRef>
          </c:val>
          <c:extLst>
            <c:ext xmlns:c16="http://schemas.microsoft.com/office/drawing/2014/chart" uri="{C3380CC4-5D6E-409C-BE32-E72D297353CC}">
              <c16:uniqueId val="{00000002-358B-456A-845C-7BD777C0CE1A}"/>
            </c:ext>
          </c:extLst>
        </c:ser>
        <c:dLbls>
          <c:dLblPos val="outEnd"/>
          <c:showLegendKey val="0"/>
          <c:showVal val="1"/>
          <c:showCatName val="0"/>
          <c:showSerName val="0"/>
          <c:showPercent val="0"/>
          <c:showBubbleSize val="0"/>
        </c:dLbls>
        <c:gapWidth val="219"/>
        <c:overlap val="-27"/>
        <c:axId val="535398688"/>
        <c:axId val="535397704"/>
      </c:barChart>
      <c:catAx>
        <c:axId val="5353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7704"/>
        <c:crosses val="autoZero"/>
        <c:auto val="1"/>
        <c:lblAlgn val="ctr"/>
        <c:lblOffset val="100"/>
        <c:noMultiLvlLbl val="0"/>
      </c:catAx>
      <c:valAx>
        <c:axId val="53539770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3986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sv-S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57388888888888"/>
          <c:y val="0.31861666666666666"/>
          <c:w val="0.85247541666666671"/>
          <c:h val="0.5581787037037037"/>
        </c:manualLayout>
      </c:layout>
      <c:barChart>
        <c:barDir val="bar"/>
        <c:grouping val="stacked"/>
        <c:varyColors val="0"/>
        <c:ser>
          <c:idx val="0"/>
          <c:order val="0"/>
          <c:tx>
            <c:strRef>
              <c:f>Alkohol!$C$2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Tjejer</c:v>
                </c:pt>
                <c:pt idx="1">
                  <c:v>Killar</c:v>
                </c:pt>
                <c:pt idx="2">
                  <c:v>Totalt</c:v>
                </c:pt>
              </c:strCache>
            </c:strRef>
          </c:cat>
          <c:val>
            <c:numRef>
              <c:f>Alkohol!$C$3:$C$5</c:f>
              <c:numCache>
                <c:formatCode>0</c:formatCode>
                <c:ptCount val="3"/>
                <c:pt idx="0">
                  <c:v>27.2</c:v>
                </c:pt>
                <c:pt idx="1">
                  <c:v>29.8</c:v>
                </c:pt>
                <c:pt idx="2">
                  <c:v>28.7</c:v>
                </c:pt>
              </c:numCache>
            </c:numRef>
          </c:val>
          <c:extLst>
            <c:ext xmlns:c16="http://schemas.microsoft.com/office/drawing/2014/chart" uri="{C3380CC4-5D6E-409C-BE32-E72D297353CC}">
              <c16:uniqueId val="{00000000-5EA7-4B3E-8DB2-16452C7E6105}"/>
            </c:ext>
          </c:extLst>
        </c:ser>
        <c:ser>
          <c:idx val="1"/>
          <c:order val="1"/>
          <c:tx>
            <c:strRef>
              <c:f>Alkohol!$D$2</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Tjejer</c:v>
                </c:pt>
                <c:pt idx="1">
                  <c:v>Killar</c:v>
                </c:pt>
                <c:pt idx="2">
                  <c:v>Totalt</c:v>
                </c:pt>
              </c:strCache>
            </c:strRef>
          </c:cat>
          <c:val>
            <c:numRef>
              <c:f>Alkohol!$D$3:$D$5</c:f>
              <c:numCache>
                <c:formatCode>0</c:formatCode>
                <c:ptCount val="3"/>
                <c:pt idx="0">
                  <c:v>3.6</c:v>
                </c:pt>
                <c:pt idx="1">
                  <c:v>6.4</c:v>
                </c:pt>
                <c:pt idx="2">
                  <c:v>5</c:v>
                </c:pt>
              </c:numCache>
            </c:numRef>
          </c:val>
          <c:extLst>
            <c:ext xmlns:c16="http://schemas.microsoft.com/office/drawing/2014/chart" uri="{C3380CC4-5D6E-409C-BE32-E72D297353CC}">
              <c16:uniqueId val="{00000001-5EA7-4B3E-8DB2-16452C7E6105}"/>
            </c:ext>
          </c:extLst>
        </c:ser>
        <c:ser>
          <c:idx val="2"/>
          <c:order val="2"/>
          <c:tx>
            <c:strRef>
              <c:f>Alkohol!$E$2</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Tjejer</c:v>
                </c:pt>
                <c:pt idx="1">
                  <c:v>Killar</c:v>
                </c:pt>
                <c:pt idx="2">
                  <c:v>Totalt</c:v>
                </c:pt>
              </c:strCache>
            </c:strRef>
          </c:cat>
          <c:val>
            <c:numRef>
              <c:f>Alkohol!$E$3:$E$5</c:f>
              <c:numCache>
                <c:formatCode>0</c:formatCode>
                <c:ptCount val="3"/>
                <c:pt idx="0">
                  <c:v>23</c:v>
                </c:pt>
                <c:pt idx="1">
                  <c:v>19.5</c:v>
                </c:pt>
                <c:pt idx="2">
                  <c:v>21.1</c:v>
                </c:pt>
              </c:numCache>
            </c:numRef>
          </c:val>
          <c:extLst>
            <c:ext xmlns:c16="http://schemas.microsoft.com/office/drawing/2014/chart" uri="{C3380CC4-5D6E-409C-BE32-E72D297353CC}">
              <c16:uniqueId val="{00000002-5EA7-4B3E-8DB2-16452C7E6105}"/>
            </c:ext>
          </c:extLst>
        </c:ser>
        <c:ser>
          <c:idx val="3"/>
          <c:order val="3"/>
          <c:tx>
            <c:strRef>
              <c:f>Alkohol!$F$2</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Alkohol!$B$3:$B$5</c:f>
              <c:strCache>
                <c:ptCount val="3"/>
                <c:pt idx="0">
                  <c:v>Tjejer</c:v>
                </c:pt>
                <c:pt idx="1">
                  <c:v>Killar</c:v>
                </c:pt>
                <c:pt idx="2">
                  <c:v>Totalt</c:v>
                </c:pt>
              </c:strCache>
            </c:strRef>
          </c:cat>
          <c:val>
            <c:numRef>
              <c:f>Alkohol!$F$3:$F$5</c:f>
              <c:numCache>
                <c:formatCode>0</c:formatCode>
                <c:ptCount val="3"/>
                <c:pt idx="0">
                  <c:v>46.3</c:v>
                </c:pt>
                <c:pt idx="1">
                  <c:v>44.3</c:v>
                </c:pt>
                <c:pt idx="2">
                  <c:v>45.2</c:v>
                </c:pt>
              </c:numCache>
            </c:numRef>
          </c:val>
          <c:extLst>
            <c:ext xmlns:c16="http://schemas.microsoft.com/office/drawing/2014/chart" uri="{C3380CC4-5D6E-409C-BE32-E72D297353CC}">
              <c16:uniqueId val="{00000003-5EA7-4B3E-8DB2-16452C7E6105}"/>
            </c:ext>
          </c:extLst>
        </c:ser>
        <c:dLbls>
          <c:dLblPos val="ctr"/>
          <c:showLegendKey val="0"/>
          <c:showVal val="1"/>
          <c:showCatName val="0"/>
          <c:showSerName val="0"/>
          <c:showPercent val="0"/>
          <c:showBubbleSize val="0"/>
        </c:dLbls>
        <c:gapWidth val="150"/>
        <c:overlap val="100"/>
        <c:axId val="847714879"/>
        <c:axId val="847703647"/>
      </c:barChart>
      <c:catAx>
        <c:axId val="847714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703647"/>
        <c:crosses val="autoZero"/>
        <c:auto val="1"/>
        <c:lblAlgn val="ctr"/>
        <c:lblOffset val="100"/>
        <c:noMultiLvlLbl val="0"/>
      </c:catAx>
      <c:valAx>
        <c:axId val="847703647"/>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847714879"/>
        <c:crosses val="autoZero"/>
        <c:crossBetween val="between"/>
      </c:valAx>
      <c:spPr>
        <a:noFill/>
        <a:ln>
          <a:noFill/>
        </a:ln>
        <a:effectLst/>
      </c:spPr>
    </c:plotArea>
    <c:legend>
      <c:legendPos val="t"/>
      <c:layout>
        <c:manualLayout>
          <c:xMode val="edge"/>
          <c:yMode val="edge"/>
          <c:x val="1.2114722222222226E-2"/>
          <c:y val="2.3518518518518518E-2"/>
          <c:w val="0.98635388888888886"/>
          <c:h val="0.197104320987654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8927699826996"/>
          <c:y val="0.28076486027481856"/>
          <c:w val="0.82204806636012606"/>
          <c:h val="0.27268056198857493"/>
        </c:manualLayout>
      </c:layout>
      <c:barChart>
        <c:barDir val="col"/>
        <c:grouping val="clustered"/>
        <c:varyColors val="0"/>
        <c:ser>
          <c:idx val="0"/>
          <c:order val="0"/>
          <c:tx>
            <c:strRef>
              <c:f>Alkoholkonsument!$B$26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Alkoholkonsument!$B$27:$B$44</c:f>
              <c:numCache>
                <c:formatCode>0</c:formatCode>
                <c:ptCount val="18"/>
                <c:pt idx="0">
                  <c:v>68.8</c:v>
                </c:pt>
                <c:pt idx="1">
                  <c:v>56.7</c:v>
                </c:pt>
                <c:pt idx="2">
                  <c:v>67.2</c:v>
                </c:pt>
                <c:pt idx="3">
                  <c:v>67.099999999999994</c:v>
                </c:pt>
                <c:pt idx="4">
                  <c:v>56.8</c:v>
                </c:pt>
                <c:pt idx="5">
                  <c:v>62.7</c:v>
                </c:pt>
                <c:pt idx="6">
                  <c:v>82.5</c:v>
                </c:pt>
                <c:pt idx="7">
                  <c:v>63.5</c:v>
                </c:pt>
                <c:pt idx="8">
                  <c:v>64</c:v>
                </c:pt>
                <c:pt idx="9">
                  <c:v>63</c:v>
                </c:pt>
                <c:pt idx="12">
                  <c:v>68.599999999999994</c:v>
                </c:pt>
                <c:pt idx="13">
                  <c:v>71.7</c:v>
                </c:pt>
                <c:pt idx="14">
                  <c:v>61.1</c:v>
                </c:pt>
                <c:pt idx="15">
                  <c:v>82</c:v>
                </c:pt>
                <c:pt idx="16">
                  <c:v>66.400000000000006</c:v>
                </c:pt>
                <c:pt idx="17">
                  <c:v>67.400000000000006</c:v>
                </c:pt>
              </c:numCache>
            </c:numRef>
          </c:val>
          <c:extLst>
            <c:ext xmlns:c16="http://schemas.microsoft.com/office/drawing/2014/chart" uri="{C3380CC4-5D6E-409C-BE32-E72D297353CC}">
              <c16:uniqueId val="{00000000-3112-4E67-963E-B73E8F063CD7}"/>
            </c:ext>
          </c:extLst>
        </c:ser>
        <c:ser>
          <c:idx val="1"/>
          <c:order val="1"/>
          <c:tx>
            <c:strRef>
              <c:f>Alkoholkonsument!$C$26</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Alkoholkonsument!$C$27:$C$44</c:f>
              <c:numCache>
                <c:formatCode>General</c:formatCode>
                <c:ptCount val="18"/>
                <c:pt idx="16" formatCode="0">
                  <c:v>63.9</c:v>
                </c:pt>
                <c:pt idx="17" formatCode="0">
                  <c:v>64.319999999999993</c:v>
                </c:pt>
              </c:numCache>
            </c:numRef>
          </c:val>
          <c:extLst>
            <c:ext xmlns:c16="http://schemas.microsoft.com/office/drawing/2014/chart" uri="{C3380CC4-5D6E-409C-BE32-E72D297353CC}">
              <c16:uniqueId val="{00000001-3112-4E67-963E-B73E8F063CD7}"/>
            </c:ext>
          </c:extLst>
        </c:ser>
        <c:ser>
          <c:idx val="2"/>
          <c:order val="2"/>
          <c:tx>
            <c:strRef>
              <c:f>Alkoholkonsument!$D$26</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Alkoholkonsument!$A$27:$A$44</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Alkoholkonsument!$D$27:$D$44</c:f>
              <c:numCache>
                <c:formatCode>General</c:formatCode>
                <c:ptCount val="18"/>
                <c:pt idx="16" formatCode="0">
                  <c:v>69.400000000000006</c:v>
                </c:pt>
                <c:pt idx="17" formatCode="0">
                  <c:v>71.08</c:v>
                </c:pt>
              </c:numCache>
            </c:numRef>
          </c:val>
          <c:extLst>
            <c:ext xmlns:c16="http://schemas.microsoft.com/office/drawing/2014/chart" uri="{C3380CC4-5D6E-409C-BE32-E72D297353CC}">
              <c16:uniqueId val="{00000002-3112-4E67-963E-B73E8F063CD7}"/>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Intensivkonsument!$B$25</c:f>
              <c:strCache>
                <c:ptCount val="1"/>
                <c:pt idx="0">
                  <c:v>Totalt</c:v>
                </c:pt>
              </c:strCache>
            </c:strRef>
          </c:tx>
          <c:spPr>
            <a:solidFill>
              <a:schemeClr val="accent1"/>
            </a:solidFill>
            <a:ln>
              <a:noFill/>
            </a:ln>
            <a:effectLst/>
          </c:spPr>
          <c:invertIfNegative val="0"/>
          <c:dLbls>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C70-42B9-936E-904C6807DCC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Intensivkonsument!$B$26:$B$43</c:f>
              <c:numCache>
                <c:formatCode>0</c:formatCode>
                <c:ptCount val="18"/>
                <c:pt idx="0">
                  <c:v>16.7</c:v>
                </c:pt>
                <c:pt idx="1">
                  <c:v>16.100000000000001</c:v>
                </c:pt>
                <c:pt idx="2">
                  <c:v>19.7</c:v>
                </c:pt>
                <c:pt idx="3">
                  <c:v>15.3</c:v>
                </c:pt>
                <c:pt idx="4">
                  <c:v>10.8</c:v>
                </c:pt>
                <c:pt idx="5">
                  <c:v>22.7</c:v>
                </c:pt>
                <c:pt idx="6">
                  <c:v>23.7</c:v>
                </c:pt>
                <c:pt idx="7">
                  <c:v>16.5</c:v>
                </c:pt>
                <c:pt idx="8">
                  <c:v>26</c:v>
                </c:pt>
                <c:pt idx="9">
                  <c:v>20.6</c:v>
                </c:pt>
                <c:pt idx="12">
                  <c:v>11.8</c:v>
                </c:pt>
                <c:pt idx="13">
                  <c:v>11.3</c:v>
                </c:pt>
                <c:pt idx="14">
                  <c:v>5.6</c:v>
                </c:pt>
                <c:pt idx="15">
                  <c:v>34</c:v>
                </c:pt>
                <c:pt idx="16">
                  <c:v>18.5</c:v>
                </c:pt>
                <c:pt idx="17">
                  <c:v>18.86</c:v>
                </c:pt>
              </c:numCache>
            </c:numRef>
          </c:val>
          <c:extLst>
            <c:ext xmlns:c16="http://schemas.microsoft.com/office/drawing/2014/chart" uri="{C3380CC4-5D6E-409C-BE32-E72D297353CC}">
              <c16:uniqueId val="{00000001-8C70-42B9-936E-904C6807DCCE}"/>
            </c:ext>
          </c:extLst>
        </c:ser>
        <c:ser>
          <c:idx val="1"/>
          <c:order val="1"/>
          <c:tx>
            <c:strRef>
              <c:f>Intensivkonsument!$C$25</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Intensivkonsument!$C$26:$C$43</c:f>
              <c:numCache>
                <c:formatCode>General</c:formatCode>
                <c:ptCount val="18"/>
                <c:pt idx="16" formatCode="0">
                  <c:v>21.6</c:v>
                </c:pt>
                <c:pt idx="17" formatCode="0">
                  <c:v>19.34</c:v>
                </c:pt>
              </c:numCache>
            </c:numRef>
          </c:val>
          <c:extLst>
            <c:ext xmlns:c16="http://schemas.microsoft.com/office/drawing/2014/chart" uri="{C3380CC4-5D6E-409C-BE32-E72D297353CC}">
              <c16:uniqueId val="{00000002-8C70-42B9-936E-904C6807DCCE}"/>
            </c:ext>
          </c:extLst>
        </c:ser>
        <c:ser>
          <c:idx val="2"/>
          <c:order val="2"/>
          <c:tx>
            <c:strRef>
              <c:f>Intensivkonsument!$D$25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Intensivkonsument!$A$26:$A$43</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Intensivkonsument!$D$26:$D$43</c:f>
              <c:numCache>
                <c:formatCode>General</c:formatCode>
                <c:ptCount val="18"/>
                <c:pt idx="16" formatCode="0">
                  <c:v>15.8</c:v>
                </c:pt>
                <c:pt idx="17" formatCode="0">
                  <c:v>18.670000000000002</c:v>
                </c:pt>
              </c:numCache>
            </c:numRef>
          </c:val>
          <c:extLst>
            <c:ext xmlns:c16="http://schemas.microsoft.com/office/drawing/2014/chart" uri="{C3380CC4-5D6E-409C-BE32-E72D297353CC}">
              <c16:uniqueId val="{00000003-8C70-42B9-936E-904C6807DCCE}"/>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'Berusad 13 år'!$B$24</c:f>
              <c:strCache>
                <c:ptCount val="1"/>
                <c:pt idx="0">
                  <c:v>Totalt</c:v>
                </c:pt>
              </c:strCache>
            </c:strRef>
          </c:tx>
          <c:spPr>
            <a:solidFill>
              <a:schemeClr val="accent1"/>
            </a:solidFill>
            <a:ln>
              <a:noFill/>
            </a:ln>
            <a:effectLst/>
          </c:spPr>
          <c:invertIfNegative val="0"/>
          <c:dLbls>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D24-480D-8C5A-E0FDF56922A5}"/>
                </c:ext>
              </c:extLst>
            </c:dLbl>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24-480D-8C5A-E0FDF56922A5}"/>
                </c:ext>
              </c:extLst>
            </c:dLbl>
            <c:dLbl>
              <c:idx val="5"/>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D24-480D-8C5A-E0FDF56922A5}"/>
                </c:ext>
              </c:extLst>
            </c:dLbl>
            <c:dLbl>
              <c:idx val="12"/>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24-480D-8C5A-E0FDF56922A5}"/>
                </c:ext>
              </c:extLst>
            </c:dLbl>
            <c:dLbl>
              <c:idx val="13"/>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D24-480D-8C5A-E0FDF56922A5}"/>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24-480D-8C5A-E0FDF56922A5}"/>
                </c:ext>
              </c:extLst>
            </c:dLbl>
            <c:dLbl>
              <c:idx val="15"/>
              <c:tx>
                <c:rich>
                  <a:bodyPr/>
                  <a:lstStyle/>
                  <a:p>
                    <a:r>
                      <a:rPr lang="en-US"/>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D24-480D-8C5A-E0FDF56922A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'Berusad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'Berusad 13 år'!$B$25:$B$42</c:f>
              <c:numCache>
                <c:formatCode>0</c:formatCode>
                <c:ptCount val="18"/>
                <c:pt idx="0">
                  <c:v>10.5</c:v>
                </c:pt>
                <c:pt idx="1">
                  <c:v>10</c:v>
                </c:pt>
                <c:pt idx="2">
                  <c:v>6.7</c:v>
                </c:pt>
                <c:pt idx="3">
                  <c:v>11.9</c:v>
                </c:pt>
                <c:pt idx="4">
                  <c:v>8.1</c:v>
                </c:pt>
                <c:pt idx="5">
                  <c:v>5.4</c:v>
                </c:pt>
                <c:pt idx="6">
                  <c:v>10.3</c:v>
                </c:pt>
                <c:pt idx="7">
                  <c:v>5.0999999999999996</c:v>
                </c:pt>
                <c:pt idx="8">
                  <c:v>10</c:v>
                </c:pt>
                <c:pt idx="9">
                  <c:v>8.5</c:v>
                </c:pt>
                <c:pt idx="12">
                  <c:v>10</c:v>
                </c:pt>
                <c:pt idx="13">
                  <c:v>1.9</c:v>
                </c:pt>
                <c:pt idx="14">
                  <c:v>2.9</c:v>
                </c:pt>
                <c:pt idx="15">
                  <c:v>20</c:v>
                </c:pt>
                <c:pt idx="16">
                  <c:v>7.8</c:v>
                </c:pt>
                <c:pt idx="17">
                  <c:v>4.0199999999999996</c:v>
                </c:pt>
              </c:numCache>
            </c:numRef>
          </c:val>
          <c:extLst>
            <c:ext xmlns:c16="http://schemas.microsoft.com/office/drawing/2014/chart" uri="{C3380CC4-5D6E-409C-BE32-E72D297353CC}">
              <c16:uniqueId val="{00000007-2D24-480D-8C5A-E0FDF56922A5}"/>
            </c:ext>
          </c:extLst>
        </c:ser>
        <c:ser>
          <c:idx val="1"/>
          <c:order val="1"/>
          <c:tx>
            <c:strRef>
              <c:f>'Berusad 13 år'!$C$24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'Berusad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'Berusad 13 år'!$C$25:$C$42</c:f>
              <c:numCache>
                <c:formatCode>General</c:formatCode>
                <c:ptCount val="18"/>
                <c:pt idx="16" formatCode="0">
                  <c:v>7.4</c:v>
                </c:pt>
                <c:pt idx="17" formatCode="0">
                  <c:v>4</c:v>
                </c:pt>
              </c:numCache>
            </c:numRef>
          </c:val>
          <c:extLst>
            <c:ext xmlns:c16="http://schemas.microsoft.com/office/drawing/2014/chart" uri="{C3380CC4-5D6E-409C-BE32-E72D297353CC}">
              <c16:uniqueId val="{00000008-2D24-480D-8C5A-E0FDF56922A5}"/>
            </c:ext>
          </c:extLst>
        </c:ser>
        <c:ser>
          <c:idx val="2"/>
          <c:order val="2"/>
          <c:tx>
            <c:strRef>
              <c:f>'Berusad 13 år'!$D$24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'Berusad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'Berusad 13 år'!$D$25:$D$42</c:f>
              <c:numCache>
                <c:formatCode>General</c:formatCode>
                <c:ptCount val="18"/>
                <c:pt idx="16" formatCode="0">
                  <c:v>7.8</c:v>
                </c:pt>
                <c:pt idx="17" formatCode="0">
                  <c:v>4</c:v>
                </c:pt>
              </c:numCache>
            </c:numRef>
          </c:val>
          <c:extLst>
            <c:ext xmlns:c16="http://schemas.microsoft.com/office/drawing/2014/chart" uri="{C3380CC4-5D6E-409C-BE32-E72D297353CC}">
              <c16:uniqueId val="{00000009-2D24-480D-8C5A-E0FDF56922A5}"/>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913083333333336"/>
          <c:y val="4.3117283950617286E-2"/>
          <c:w val="0.49181277777777777"/>
          <c:h val="0.71608549382716047"/>
        </c:manualLayout>
      </c:layout>
      <c:barChart>
        <c:barDir val="bar"/>
        <c:grouping val="clustered"/>
        <c:varyColors val="0"/>
        <c:ser>
          <c:idx val="0"/>
          <c:order val="0"/>
          <c:tx>
            <c:strRef>
              <c:f>hänt_alkohol!$B$16</c:f>
              <c:strCache>
                <c:ptCount val="1"/>
                <c:pt idx="0">
                  <c:v>Tjejer</c:v>
                </c:pt>
              </c:strCache>
            </c:strRef>
          </c:tx>
          <c:spPr>
            <a:solidFill>
              <a:schemeClr val="bg1">
                <a:lumMod val="75000"/>
              </a:schemeClr>
            </a:solidFill>
            <a:ln>
              <a:noFill/>
            </a:ln>
            <a:effectLst/>
          </c:spPr>
          <c:invertIfNegative val="0"/>
          <c:dLbls>
            <c:delete val="1"/>
          </c:dLbls>
          <c:cat>
            <c:strRef>
              <c:f>hänt_alkohol!$A$17:$A$26</c:f>
              <c:strCache>
                <c:ptCount val="10"/>
                <c:pt idx="0">
                  <c:v>Medvetet skadat mig själv</c:v>
                </c:pt>
                <c:pt idx="1">
                  <c:v>Behövt uppsöka sjukhus</c:v>
                </c:pt>
                <c:pt idx="2">
                  <c:v>Utsatt för våld</c:v>
                </c:pt>
                <c:pt idx="3">
                  <c:v>Råkat i slagsmål</c:v>
                </c:pt>
                <c:pt idx="4">
                  <c:v>Kört moped eller annat motorfordon</c:v>
                </c:pt>
                <c:pt idx="5">
                  <c:v>Åkt motorfordon med berusad förare</c:v>
                </c:pt>
                <c:pt idx="6">
                  <c:v>Haft sex ångrat dagen efter</c:v>
                </c:pt>
                <c:pt idx="7">
                  <c:v>Råkat ut för olycka</c:v>
                </c:pt>
                <c:pt idx="8">
                  <c:v>Blivit fotad i pinsam situation</c:v>
                </c:pt>
                <c:pt idx="9">
                  <c:v>Haft oskyddat sex</c:v>
                </c:pt>
              </c:strCache>
            </c:strRef>
          </c:cat>
          <c:val>
            <c:numRef>
              <c:f>hänt_alkohol!$B$17:$B$26</c:f>
              <c:numCache>
                <c:formatCode>0</c:formatCode>
                <c:ptCount val="10"/>
                <c:pt idx="0">
                  <c:v>4.8</c:v>
                </c:pt>
                <c:pt idx="1">
                  <c:v>3.3</c:v>
                </c:pt>
                <c:pt idx="2">
                  <c:v>4.8</c:v>
                </c:pt>
                <c:pt idx="3">
                  <c:v>3.9</c:v>
                </c:pt>
                <c:pt idx="4">
                  <c:v>6.7</c:v>
                </c:pt>
                <c:pt idx="5">
                  <c:v>8.6999999999999993</c:v>
                </c:pt>
                <c:pt idx="6">
                  <c:v>9.6</c:v>
                </c:pt>
                <c:pt idx="7">
                  <c:v>11</c:v>
                </c:pt>
                <c:pt idx="8">
                  <c:v>13.4</c:v>
                </c:pt>
                <c:pt idx="9">
                  <c:v>20.399999999999999</c:v>
                </c:pt>
              </c:numCache>
            </c:numRef>
          </c:val>
          <c:extLst>
            <c:ext xmlns:c16="http://schemas.microsoft.com/office/drawing/2014/chart" uri="{C3380CC4-5D6E-409C-BE32-E72D297353CC}">
              <c16:uniqueId val="{00000000-5FD2-4A2D-8954-B48C4CC3F25B}"/>
            </c:ext>
          </c:extLst>
        </c:ser>
        <c:ser>
          <c:idx val="1"/>
          <c:order val="1"/>
          <c:tx>
            <c:strRef>
              <c:f>hänt_alkohol!$C$16</c:f>
              <c:strCache>
                <c:ptCount val="1"/>
                <c:pt idx="0">
                  <c:v>Killar</c:v>
                </c:pt>
              </c:strCache>
            </c:strRef>
          </c:tx>
          <c:spPr>
            <a:solidFill>
              <a:schemeClr val="accent1">
                <a:lumMod val="40000"/>
                <a:lumOff val="60000"/>
              </a:schemeClr>
            </a:solidFill>
            <a:ln>
              <a:noFill/>
            </a:ln>
            <a:effectLst/>
          </c:spPr>
          <c:invertIfNegative val="0"/>
          <c:dLbls>
            <c:delete val="1"/>
          </c:dLbls>
          <c:cat>
            <c:strRef>
              <c:f>hänt_alkohol!$A$17:$A$26</c:f>
              <c:strCache>
                <c:ptCount val="10"/>
                <c:pt idx="0">
                  <c:v>Medvetet skadat mig själv</c:v>
                </c:pt>
                <c:pt idx="1">
                  <c:v>Behövt uppsöka sjukhus</c:v>
                </c:pt>
                <c:pt idx="2">
                  <c:v>Utsatt för våld</c:v>
                </c:pt>
                <c:pt idx="3">
                  <c:v>Råkat i slagsmål</c:v>
                </c:pt>
                <c:pt idx="4">
                  <c:v>Kört moped eller annat motorfordon</c:v>
                </c:pt>
                <c:pt idx="5">
                  <c:v>Åkt motorfordon med berusad förare</c:v>
                </c:pt>
                <c:pt idx="6">
                  <c:v>Haft sex ångrat dagen efter</c:v>
                </c:pt>
                <c:pt idx="7">
                  <c:v>Råkat ut för olycka</c:v>
                </c:pt>
                <c:pt idx="8">
                  <c:v>Blivit fotad i pinsam situation</c:v>
                </c:pt>
                <c:pt idx="9">
                  <c:v>Haft oskyddat sex</c:v>
                </c:pt>
              </c:strCache>
            </c:strRef>
          </c:cat>
          <c:val>
            <c:numRef>
              <c:f>hänt_alkohol!$C$17:$C$26</c:f>
              <c:numCache>
                <c:formatCode>0</c:formatCode>
                <c:ptCount val="10"/>
                <c:pt idx="0">
                  <c:v>4.5</c:v>
                </c:pt>
                <c:pt idx="1">
                  <c:v>4.3</c:v>
                </c:pt>
                <c:pt idx="2">
                  <c:v>8.5</c:v>
                </c:pt>
                <c:pt idx="3">
                  <c:v>13.2</c:v>
                </c:pt>
                <c:pt idx="4">
                  <c:v>11.8</c:v>
                </c:pt>
                <c:pt idx="5">
                  <c:v>11</c:v>
                </c:pt>
                <c:pt idx="6">
                  <c:v>10.9</c:v>
                </c:pt>
                <c:pt idx="7">
                  <c:v>12.9</c:v>
                </c:pt>
                <c:pt idx="8">
                  <c:v>11.3</c:v>
                </c:pt>
                <c:pt idx="9">
                  <c:v>20.8</c:v>
                </c:pt>
              </c:numCache>
            </c:numRef>
          </c:val>
          <c:extLst>
            <c:ext xmlns:c16="http://schemas.microsoft.com/office/drawing/2014/chart" uri="{C3380CC4-5D6E-409C-BE32-E72D297353CC}">
              <c16:uniqueId val="{00000001-5FD2-4A2D-8954-B48C4CC3F25B}"/>
            </c:ext>
          </c:extLst>
        </c:ser>
        <c:ser>
          <c:idx val="2"/>
          <c:order val="2"/>
          <c:tx>
            <c:strRef>
              <c:f>hänt_alkohol!$D$16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hänt_alkohol!$A$17:$A$26</c:f>
              <c:strCache>
                <c:ptCount val="10"/>
                <c:pt idx="0">
                  <c:v>Medvetet skadat mig själv</c:v>
                </c:pt>
                <c:pt idx="1">
                  <c:v>Behövt uppsöka sjukhus</c:v>
                </c:pt>
                <c:pt idx="2">
                  <c:v>Utsatt för våld</c:v>
                </c:pt>
                <c:pt idx="3">
                  <c:v>Råkat i slagsmål</c:v>
                </c:pt>
                <c:pt idx="4">
                  <c:v>Kört moped eller annat motorfordon</c:v>
                </c:pt>
                <c:pt idx="5">
                  <c:v>Åkt motorfordon med berusad förare</c:v>
                </c:pt>
                <c:pt idx="6">
                  <c:v>Haft sex ångrat dagen efter</c:v>
                </c:pt>
                <c:pt idx="7">
                  <c:v>Råkat ut för olycka</c:v>
                </c:pt>
                <c:pt idx="8">
                  <c:v>Blivit fotad i pinsam situation</c:v>
                </c:pt>
                <c:pt idx="9">
                  <c:v>Haft oskyddat sex</c:v>
                </c:pt>
              </c:strCache>
            </c:strRef>
          </c:cat>
          <c:val>
            <c:numRef>
              <c:f>hänt_alkohol!$D$17:$D$26</c:f>
              <c:numCache>
                <c:formatCode>0</c:formatCode>
                <c:ptCount val="10"/>
                <c:pt idx="0">
                  <c:v>4.5999999999999996</c:v>
                </c:pt>
                <c:pt idx="1">
                  <c:v>3.8</c:v>
                </c:pt>
                <c:pt idx="2">
                  <c:v>6.7</c:v>
                </c:pt>
                <c:pt idx="3">
                  <c:v>8.6</c:v>
                </c:pt>
                <c:pt idx="4">
                  <c:v>9.1</c:v>
                </c:pt>
                <c:pt idx="5">
                  <c:v>9.6999999999999993</c:v>
                </c:pt>
                <c:pt idx="6">
                  <c:v>10.199999999999999</c:v>
                </c:pt>
                <c:pt idx="7">
                  <c:v>11.8</c:v>
                </c:pt>
                <c:pt idx="8">
                  <c:v>12.4</c:v>
                </c:pt>
                <c:pt idx="9">
                  <c:v>20.6</c:v>
                </c:pt>
              </c:numCache>
            </c:numRef>
          </c:val>
          <c:extLst>
            <c:ext xmlns:c16="http://schemas.microsoft.com/office/drawing/2014/chart" uri="{C3380CC4-5D6E-409C-BE32-E72D297353CC}">
              <c16:uniqueId val="{00000002-5FD2-4A2D-8954-B48C4CC3F25B}"/>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2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layout>
            <c:manualLayout>
              <c:xMode val="edge"/>
              <c:yMode val="edge"/>
              <c:x val="0.62672932539721449"/>
              <c:y val="0.9054781392457521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r"/>
      <c:layout>
        <c:manualLayout>
          <c:xMode val="edge"/>
          <c:yMode val="edge"/>
          <c:x val="0.82871291666666669"/>
          <c:y val="0.36067500000000002"/>
          <c:w val="0.12542597222222221"/>
          <c:h val="0.27865000000000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alkohol'!$B$15</c:f>
              <c:strCache>
                <c:ptCount val="1"/>
                <c:pt idx="0">
                  <c:v>Tjejer</c:v>
                </c:pt>
              </c:strCache>
            </c:strRef>
          </c:tx>
          <c:spPr>
            <a:solidFill>
              <a:schemeClr val="bg1">
                <a:lumMod val="65000"/>
              </a:schemeClr>
            </a:solidFill>
            <a:ln>
              <a:noFill/>
            </a:ln>
            <a:effectLst/>
          </c:spPr>
          <c:invertIfNegative val="0"/>
          <c:dLbls>
            <c:delete val="1"/>
          </c:dLbls>
          <c:cat>
            <c:strRef>
              <c:f>'köpa alkohol'!$A$16:$A$24</c:f>
              <c:strCache>
                <c:ptCount val="9"/>
                <c:pt idx="0">
                  <c:v>Handlade själv utomlands</c:v>
                </c:pt>
                <c:pt idx="1">
                  <c:v>Egna föräldrar utan lov</c:v>
                </c:pt>
                <c:pt idx="2">
                  <c:v>Köpte själv på Systembolaget</c:v>
                </c:pt>
                <c:pt idx="3">
                  <c:v>Annan vuxen bjöd</c:v>
                </c:pt>
                <c:pt idx="4">
                  <c:v>Egna föräldrar med lov</c:v>
                </c:pt>
                <c:pt idx="5">
                  <c:v>Annat sätt</c:v>
                </c:pt>
                <c:pt idx="6">
                  <c:v>Langare köpt ut</c:v>
                </c:pt>
                <c:pt idx="7">
                  <c:v>Vet ej</c:v>
                </c:pt>
                <c:pt idx="8">
                  <c:v>Från syskon, pojk-/flickvän, kompis</c:v>
                </c:pt>
              </c:strCache>
            </c:strRef>
          </c:cat>
          <c:val>
            <c:numRef>
              <c:f>'köpa alkohol'!$B$16:$B$24</c:f>
              <c:numCache>
                <c:formatCode>0</c:formatCode>
                <c:ptCount val="9"/>
                <c:pt idx="0">
                  <c:v>0.6</c:v>
                </c:pt>
                <c:pt idx="1">
                  <c:v>1.5</c:v>
                </c:pt>
                <c:pt idx="2">
                  <c:v>1.2</c:v>
                </c:pt>
                <c:pt idx="3">
                  <c:v>1.2</c:v>
                </c:pt>
                <c:pt idx="4">
                  <c:v>6.2</c:v>
                </c:pt>
                <c:pt idx="5">
                  <c:v>14.1</c:v>
                </c:pt>
                <c:pt idx="6">
                  <c:v>20.8</c:v>
                </c:pt>
                <c:pt idx="7">
                  <c:v>15.4</c:v>
                </c:pt>
                <c:pt idx="8">
                  <c:v>38.9</c:v>
                </c:pt>
              </c:numCache>
            </c:numRef>
          </c:val>
          <c:extLst>
            <c:ext xmlns:c16="http://schemas.microsoft.com/office/drawing/2014/chart" uri="{C3380CC4-5D6E-409C-BE32-E72D297353CC}">
              <c16:uniqueId val="{00000001-6609-4917-B61B-47522172C2AB}"/>
            </c:ext>
          </c:extLst>
        </c:ser>
        <c:ser>
          <c:idx val="1"/>
          <c:order val="1"/>
          <c:tx>
            <c:strRef>
              <c:f>'köpa alkohol'!$C$15</c:f>
              <c:strCache>
                <c:ptCount val="1"/>
                <c:pt idx="0">
                  <c:v>Killar</c:v>
                </c:pt>
              </c:strCache>
            </c:strRef>
          </c:tx>
          <c:spPr>
            <a:solidFill>
              <a:schemeClr val="accent1">
                <a:lumMod val="40000"/>
                <a:lumOff val="60000"/>
              </a:schemeClr>
            </a:solidFill>
            <a:ln>
              <a:noFill/>
            </a:ln>
            <a:effectLst/>
          </c:spPr>
          <c:invertIfNegative val="0"/>
          <c:dLbls>
            <c:delete val="1"/>
          </c:dLbls>
          <c:cat>
            <c:strRef>
              <c:f>'köpa alkohol'!$A$16:$A$24</c:f>
              <c:strCache>
                <c:ptCount val="9"/>
                <c:pt idx="0">
                  <c:v>Handlade själv utomlands</c:v>
                </c:pt>
                <c:pt idx="1">
                  <c:v>Egna föräldrar utan lov</c:v>
                </c:pt>
                <c:pt idx="2">
                  <c:v>Köpte själv på Systembolaget</c:v>
                </c:pt>
                <c:pt idx="3">
                  <c:v>Annan vuxen bjöd</c:v>
                </c:pt>
                <c:pt idx="4">
                  <c:v>Egna föräldrar med lov</c:v>
                </c:pt>
                <c:pt idx="5">
                  <c:v>Annat sätt</c:v>
                </c:pt>
                <c:pt idx="6">
                  <c:v>Langare köpt ut</c:v>
                </c:pt>
                <c:pt idx="7">
                  <c:v>Vet ej</c:v>
                </c:pt>
                <c:pt idx="8">
                  <c:v>Från syskon, pojk-/flickvän, kompis</c:v>
                </c:pt>
              </c:strCache>
            </c:strRef>
          </c:cat>
          <c:val>
            <c:numRef>
              <c:f>'köpa alkohol'!$C$16:$C$24</c:f>
              <c:numCache>
                <c:formatCode>0</c:formatCode>
                <c:ptCount val="9"/>
                <c:pt idx="0">
                  <c:v>2</c:v>
                </c:pt>
                <c:pt idx="1">
                  <c:v>1.3</c:v>
                </c:pt>
                <c:pt idx="2">
                  <c:v>3.6</c:v>
                </c:pt>
                <c:pt idx="3">
                  <c:v>4.2</c:v>
                </c:pt>
                <c:pt idx="4">
                  <c:v>7.4</c:v>
                </c:pt>
                <c:pt idx="5">
                  <c:v>20.8</c:v>
                </c:pt>
                <c:pt idx="6">
                  <c:v>18.5</c:v>
                </c:pt>
                <c:pt idx="7">
                  <c:v>24.3</c:v>
                </c:pt>
                <c:pt idx="8">
                  <c:v>17.899999999999999</c:v>
                </c:pt>
              </c:numCache>
            </c:numRef>
          </c:val>
          <c:extLst>
            <c:ext xmlns:c16="http://schemas.microsoft.com/office/drawing/2014/chart" uri="{C3380CC4-5D6E-409C-BE32-E72D297353CC}">
              <c16:uniqueId val="{00000002-6609-4917-B61B-47522172C2AB}"/>
            </c:ext>
          </c:extLst>
        </c:ser>
        <c:ser>
          <c:idx val="2"/>
          <c:order val="2"/>
          <c:tx>
            <c:strRef>
              <c:f>'köpa alkohol'!$D$15</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alkohol'!$A$16:$A$24</c:f>
              <c:strCache>
                <c:ptCount val="9"/>
                <c:pt idx="0">
                  <c:v>Handlade själv utomlands</c:v>
                </c:pt>
                <c:pt idx="1">
                  <c:v>Egna föräldrar utan lov</c:v>
                </c:pt>
                <c:pt idx="2">
                  <c:v>Köpte själv på Systembolaget</c:v>
                </c:pt>
                <c:pt idx="3">
                  <c:v>Annan vuxen bjöd</c:v>
                </c:pt>
                <c:pt idx="4">
                  <c:v>Egna föräldrar med lov</c:v>
                </c:pt>
                <c:pt idx="5">
                  <c:v>Annat sätt</c:v>
                </c:pt>
                <c:pt idx="6">
                  <c:v>Langare köpt ut</c:v>
                </c:pt>
                <c:pt idx="7">
                  <c:v>Vet ej</c:v>
                </c:pt>
                <c:pt idx="8">
                  <c:v>Från syskon, pojk-/flickvän, kompis</c:v>
                </c:pt>
              </c:strCache>
            </c:strRef>
          </c:cat>
          <c:val>
            <c:numRef>
              <c:f>'köpa alkohol'!$D$16:$D$24</c:f>
              <c:numCache>
                <c:formatCode>0</c:formatCode>
                <c:ptCount val="9"/>
                <c:pt idx="0">
                  <c:v>1.3</c:v>
                </c:pt>
                <c:pt idx="1">
                  <c:v>1.5</c:v>
                </c:pt>
                <c:pt idx="2">
                  <c:v>2.4</c:v>
                </c:pt>
                <c:pt idx="3">
                  <c:v>2.8</c:v>
                </c:pt>
                <c:pt idx="4">
                  <c:v>6.8</c:v>
                </c:pt>
                <c:pt idx="5">
                  <c:v>17.2</c:v>
                </c:pt>
                <c:pt idx="6">
                  <c:v>19.600000000000001</c:v>
                </c:pt>
                <c:pt idx="7">
                  <c:v>19.899999999999999</c:v>
                </c:pt>
                <c:pt idx="8">
                  <c:v>28.5</c:v>
                </c:pt>
              </c:numCache>
            </c:numRef>
          </c:val>
          <c:extLst>
            <c:ext xmlns:c16="http://schemas.microsoft.com/office/drawing/2014/chart" uri="{C3380CC4-5D6E-409C-BE32-E72D297353CC}">
              <c16:uniqueId val="{00000003-6609-4917-B61B-47522172C2AB}"/>
            </c:ext>
          </c:extLst>
        </c:ser>
        <c:dLbls>
          <c:dLblPos val="outEnd"/>
          <c:showLegendKey val="0"/>
          <c:showVal val="1"/>
          <c:showCatName val="0"/>
          <c:showSerName val="0"/>
          <c:showPercent val="0"/>
          <c:showBubbleSize val="0"/>
        </c:dLbls>
        <c:gapWidth val="182"/>
        <c:axId val="945662600"/>
        <c:axId val="945662272"/>
      </c:barChart>
      <c:catAx>
        <c:axId val="945662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45662272"/>
        <c:crosses val="autoZero"/>
        <c:auto val="1"/>
        <c:lblAlgn val="ctr"/>
        <c:lblOffset val="100"/>
        <c:noMultiLvlLbl val="0"/>
      </c:catAx>
      <c:valAx>
        <c:axId val="9456622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4566260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'erbjuden narkotika'!$B$24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narkotika'!$B$25:$B$42</c:f>
              <c:numCache>
                <c:formatCode>0</c:formatCode>
                <c:ptCount val="18"/>
                <c:pt idx="0">
                  <c:v>32.299999999999997</c:v>
                </c:pt>
                <c:pt idx="1">
                  <c:v>25.8</c:v>
                </c:pt>
                <c:pt idx="2">
                  <c:v>36.1</c:v>
                </c:pt>
                <c:pt idx="3">
                  <c:v>25.9</c:v>
                </c:pt>
                <c:pt idx="4">
                  <c:v>27</c:v>
                </c:pt>
                <c:pt idx="5">
                  <c:v>25.7</c:v>
                </c:pt>
                <c:pt idx="6">
                  <c:v>41.7</c:v>
                </c:pt>
                <c:pt idx="7">
                  <c:v>29.4</c:v>
                </c:pt>
                <c:pt idx="8">
                  <c:v>18</c:v>
                </c:pt>
                <c:pt idx="9">
                  <c:v>29</c:v>
                </c:pt>
                <c:pt idx="12">
                  <c:v>29.4</c:v>
                </c:pt>
                <c:pt idx="13">
                  <c:v>26.4</c:v>
                </c:pt>
                <c:pt idx="14">
                  <c:v>22.2</c:v>
                </c:pt>
                <c:pt idx="15">
                  <c:v>22</c:v>
                </c:pt>
                <c:pt idx="16">
                  <c:v>29</c:v>
                </c:pt>
                <c:pt idx="17">
                  <c:v>30.58</c:v>
                </c:pt>
              </c:numCache>
            </c:numRef>
          </c:val>
          <c:extLst>
            <c:ext xmlns:c16="http://schemas.microsoft.com/office/drawing/2014/chart" uri="{C3380CC4-5D6E-409C-BE32-E72D297353CC}">
              <c16:uniqueId val="{00000000-762B-4BD4-94FC-4EF21721EEAE}"/>
            </c:ext>
          </c:extLst>
        </c:ser>
        <c:ser>
          <c:idx val="1"/>
          <c:order val="1"/>
          <c:tx>
            <c:strRef>
              <c:f>'erbjuden narkotika'!$C$24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narkotika'!$C$25:$C$42</c:f>
              <c:numCache>
                <c:formatCode>General</c:formatCode>
                <c:ptCount val="18"/>
                <c:pt idx="16">
                  <c:v>33</c:v>
                </c:pt>
                <c:pt idx="17" formatCode="0">
                  <c:v>32.35</c:v>
                </c:pt>
              </c:numCache>
            </c:numRef>
          </c:val>
          <c:extLst>
            <c:ext xmlns:c16="http://schemas.microsoft.com/office/drawing/2014/chart" uri="{C3380CC4-5D6E-409C-BE32-E72D297353CC}">
              <c16:uniqueId val="{00000001-762B-4BD4-94FC-4EF21721EEAE}"/>
            </c:ext>
          </c:extLst>
        </c:ser>
        <c:ser>
          <c:idx val="2"/>
          <c:order val="2"/>
          <c:tx>
            <c:strRef>
              <c:f>'erbjuden narkotika'!$D$24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'erbjuden narkotika'!$A$25:$A$42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'erbjuden narkotika'!$D$25:$D$42</c:f>
              <c:numCache>
                <c:formatCode>General</c:formatCode>
                <c:ptCount val="18"/>
                <c:pt idx="16" formatCode="0">
                  <c:v>25.4</c:v>
                </c:pt>
                <c:pt idx="17" formatCode="0">
                  <c:v>28.64</c:v>
                </c:pt>
              </c:numCache>
            </c:numRef>
          </c:val>
          <c:extLst>
            <c:ext xmlns:c16="http://schemas.microsoft.com/office/drawing/2014/chart" uri="{C3380CC4-5D6E-409C-BE32-E72D297353CC}">
              <c16:uniqueId val="{00000002-762B-4BD4-94FC-4EF21721EEAE}"/>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Rökare!$K$2</c:f>
              <c:strCache>
                <c:ptCount val="1"/>
                <c:pt idx="0">
                  <c:v>Totalt</c:v>
                </c:pt>
              </c:strCache>
            </c:strRef>
          </c:tx>
          <c:spPr>
            <a:solidFill>
              <a:schemeClr val="accent1"/>
            </a:solidFill>
            <a:ln>
              <a:noFill/>
            </a:ln>
            <a:effectLst/>
          </c:spPr>
          <c:invertIfNegative val="0"/>
          <c:dLbls>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9E-4550-A789-65597549DB0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Rökare!$K$3:$K$20</c:f>
              <c:numCache>
                <c:formatCode>0</c:formatCode>
                <c:ptCount val="18"/>
                <c:pt idx="0">
                  <c:v>28.1</c:v>
                </c:pt>
                <c:pt idx="1">
                  <c:v>16.100000000000001</c:v>
                </c:pt>
                <c:pt idx="2">
                  <c:v>14.8</c:v>
                </c:pt>
                <c:pt idx="3">
                  <c:v>23.5</c:v>
                </c:pt>
                <c:pt idx="4">
                  <c:v>13.5</c:v>
                </c:pt>
                <c:pt idx="5">
                  <c:v>14.7</c:v>
                </c:pt>
                <c:pt idx="6">
                  <c:v>21.6</c:v>
                </c:pt>
                <c:pt idx="7">
                  <c:v>18.3</c:v>
                </c:pt>
                <c:pt idx="8">
                  <c:v>22</c:v>
                </c:pt>
                <c:pt idx="9">
                  <c:v>20</c:v>
                </c:pt>
                <c:pt idx="12">
                  <c:v>11.8</c:v>
                </c:pt>
                <c:pt idx="13">
                  <c:v>26.4</c:v>
                </c:pt>
                <c:pt idx="14">
                  <c:v>8.3000000000000007</c:v>
                </c:pt>
                <c:pt idx="15">
                  <c:v>48</c:v>
                </c:pt>
                <c:pt idx="16">
                  <c:v>20.5</c:v>
                </c:pt>
                <c:pt idx="17">
                  <c:v>16.95</c:v>
                </c:pt>
              </c:numCache>
            </c:numRef>
          </c:val>
          <c:extLst>
            <c:ext xmlns:c16="http://schemas.microsoft.com/office/drawing/2014/chart" uri="{C3380CC4-5D6E-409C-BE32-E72D297353CC}">
              <c16:uniqueId val="{00000001-9D9E-4550-A789-65597549DB08}"/>
            </c:ext>
          </c:extLst>
        </c:ser>
        <c:ser>
          <c:idx val="1"/>
          <c:order val="1"/>
          <c:tx>
            <c:strRef>
              <c:f>Rökare!$L$2</c:f>
              <c:strCache>
                <c:ptCount val="1"/>
                <c:pt idx="0">
                  <c:v>Killar</c:v>
                </c:pt>
              </c:strCache>
            </c:strRef>
          </c:tx>
          <c:spPr>
            <a:solidFill>
              <a:schemeClr val="accent1">
                <a:lumMod val="40000"/>
                <a:lumOff val="60000"/>
              </a:schemeClr>
            </a:solidFill>
            <a:ln>
              <a:noFill/>
            </a:ln>
            <a:effectLst/>
          </c:spPr>
          <c:invertIfNegative val="0"/>
          <c:dLbls>
            <c:dLbl>
              <c:idx val="16"/>
              <c:dLblPos val="outEnd"/>
              <c:showLegendKey val="0"/>
              <c:showVal val="1"/>
              <c:showCatName val="0"/>
              <c:showSerName val="0"/>
              <c:showPercent val="0"/>
              <c:showBubbleSize val="0"/>
              <c:extLst>
                <c:ext xmlns:c15="http://schemas.microsoft.com/office/drawing/2012/chart" uri="{CE6537A1-D6FC-4f65-9D91-7224C49458BB}">
                  <c15:layout>
                    <c:manualLayout>
                      <c:w val="3.2385706640228704E-2"/>
                      <c:h val="9.6033920977184883E-2"/>
                    </c:manualLayout>
                  </c15:layout>
                </c:ext>
                <c:ext xmlns:c16="http://schemas.microsoft.com/office/drawing/2014/chart" uri="{C3380CC4-5D6E-409C-BE32-E72D297353CC}">
                  <c16:uniqueId val="{00000001-40E2-42F7-81D4-847411634D2D}"/>
                </c:ext>
              </c:extLst>
            </c:dLbl>
            <c:dLbl>
              <c:idx val="17"/>
              <c:layout>
                <c:manualLayout>
                  <c:x val="0"/>
                  <c:y val="-3.593064379515155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E2-42F7-81D4-847411634D2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Rökare!$L$3:$L$20</c:f>
              <c:numCache>
                <c:formatCode>General</c:formatCode>
                <c:ptCount val="18"/>
                <c:pt idx="16" formatCode="0">
                  <c:v>21.1</c:v>
                </c:pt>
                <c:pt idx="17" formatCode="0">
                  <c:v>15.5</c:v>
                </c:pt>
              </c:numCache>
            </c:numRef>
          </c:val>
          <c:extLst>
            <c:ext xmlns:c16="http://schemas.microsoft.com/office/drawing/2014/chart" uri="{C3380CC4-5D6E-409C-BE32-E72D297353CC}">
              <c16:uniqueId val="{00000002-9D9E-4550-A789-65597549DB08}"/>
            </c:ext>
          </c:extLst>
        </c:ser>
        <c:ser>
          <c:idx val="2"/>
          <c:order val="2"/>
          <c:tx>
            <c:strRef>
              <c:f>Rökare!$M$2</c:f>
              <c:strCache>
                <c:ptCount val="1"/>
                <c:pt idx="0">
                  <c:v>Tjejer</c:v>
                </c:pt>
              </c:strCache>
            </c:strRef>
          </c:tx>
          <c:spPr>
            <a:solidFill>
              <a:schemeClr val="accent3"/>
            </a:solidFill>
            <a:ln>
              <a:noFill/>
            </a:ln>
            <a:effectLst/>
          </c:spPr>
          <c:invertIfNegative val="0"/>
          <c:dLbls>
            <c:dLbl>
              <c:idx val="16"/>
              <c:dLblPos val="outEnd"/>
              <c:showLegendKey val="0"/>
              <c:showVal val="1"/>
              <c:showCatName val="0"/>
              <c:showSerName val="0"/>
              <c:showPercent val="0"/>
              <c:showBubbleSize val="0"/>
              <c:extLst>
                <c:ext xmlns:c15="http://schemas.microsoft.com/office/drawing/2012/chart" uri="{CE6537A1-D6FC-4f65-9D91-7224C49458BB}">
                  <c15:layout>
                    <c:manualLayout>
                      <c:w val="3.4277395112204678E-2"/>
                      <c:h val="4.8996898457747393E-2"/>
                    </c:manualLayout>
                  </c15:layout>
                </c:ext>
                <c:ext xmlns:c16="http://schemas.microsoft.com/office/drawing/2014/chart" uri="{C3380CC4-5D6E-409C-BE32-E72D297353CC}">
                  <c16:uniqueId val="{00000002-40E2-42F7-81D4-847411634D2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Rökare!$J$3:$J$20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Rökare!$M$3:$M$20</c:f>
              <c:numCache>
                <c:formatCode>General</c:formatCode>
                <c:ptCount val="18"/>
                <c:pt idx="16" formatCode="0">
                  <c:v>20.3</c:v>
                </c:pt>
                <c:pt idx="17" formatCode="0">
                  <c:v>18.53</c:v>
                </c:pt>
              </c:numCache>
            </c:numRef>
          </c:val>
          <c:extLst>
            <c:ext xmlns:c16="http://schemas.microsoft.com/office/drawing/2014/chart" uri="{C3380CC4-5D6E-409C-BE32-E72D297353CC}">
              <c16:uniqueId val="{00000003-9D9E-4550-A789-65597549DB08}"/>
            </c:ext>
          </c:extLst>
        </c:ser>
        <c:dLbls>
          <c:dLblPos val="outEnd"/>
          <c:showLegendKey val="0"/>
          <c:showVal val="1"/>
          <c:showCatName val="0"/>
          <c:showSerName val="0"/>
          <c:showPercent val="0"/>
          <c:showBubbleSize val="0"/>
        </c:dLbls>
        <c:gapWidth val="219"/>
        <c:overlap val="-27"/>
        <c:axId val="442388280"/>
        <c:axId val="442100176"/>
      </c:barChart>
      <c:catAx>
        <c:axId val="44238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2100176"/>
        <c:crosses val="autoZero"/>
        <c:auto val="1"/>
        <c:lblAlgn val="l"/>
        <c:lblOffset val="100"/>
        <c:noMultiLvlLbl val="0"/>
      </c:catAx>
      <c:valAx>
        <c:axId val="44210017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4238828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33777777777778"/>
          <c:y val="0.29117839506172838"/>
          <c:w val="0.85071152777777781"/>
          <c:h val="0.4680243827160494"/>
        </c:manualLayout>
      </c:layout>
      <c:barChart>
        <c:barDir val="bar"/>
        <c:grouping val="stacked"/>
        <c:varyColors val="0"/>
        <c:ser>
          <c:idx val="0"/>
          <c:order val="0"/>
          <c:tx>
            <c:strRef>
              <c:f>Narkotika!$C$2</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Tjejer</c:v>
                </c:pt>
                <c:pt idx="1">
                  <c:v>Killar</c:v>
                </c:pt>
                <c:pt idx="2">
                  <c:v>Totalt</c:v>
                </c:pt>
              </c:strCache>
            </c:strRef>
          </c:cat>
          <c:val>
            <c:numRef>
              <c:f>Narkotika!$C$3:$C$5</c:f>
              <c:numCache>
                <c:formatCode>0</c:formatCode>
                <c:ptCount val="3"/>
                <c:pt idx="0">
                  <c:v>91.2</c:v>
                </c:pt>
                <c:pt idx="1">
                  <c:v>85.4</c:v>
                </c:pt>
                <c:pt idx="2">
                  <c:v>88.3</c:v>
                </c:pt>
              </c:numCache>
            </c:numRef>
          </c:val>
          <c:extLst>
            <c:ext xmlns:c16="http://schemas.microsoft.com/office/drawing/2014/chart" uri="{C3380CC4-5D6E-409C-BE32-E72D297353CC}">
              <c16:uniqueId val="{00000000-1443-4F0E-B0B4-29116A436528}"/>
            </c:ext>
          </c:extLst>
        </c:ser>
        <c:ser>
          <c:idx val="1"/>
          <c:order val="1"/>
          <c:tx>
            <c:strRef>
              <c:f>Narkotika!$D$2</c:f>
              <c:strCache>
                <c:ptCount val="1"/>
                <c:pt idx="0">
                  <c:v>Ja, för mer än 12 månader sedan</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Tjejer</c:v>
                </c:pt>
                <c:pt idx="1">
                  <c:v>Killar</c:v>
                </c:pt>
                <c:pt idx="2">
                  <c:v>Totalt</c:v>
                </c:pt>
              </c:strCache>
            </c:strRef>
          </c:cat>
          <c:val>
            <c:numRef>
              <c:f>Narkotika!$D$3:$D$5</c:f>
              <c:numCache>
                <c:formatCode>0</c:formatCode>
                <c:ptCount val="3"/>
                <c:pt idx="0">
                  <c:v>3.9</c:v>
                </c:pt>
                <c:pt idx="1">
                  <c:v>5.4</c:v>
                </c:pt>
                <c:pt idx="2">
                  <c:v>4.7</c:v>
                </c:pt>
              </c:numCache>
            </c:numRef>
          </c:val>
          <c:extLst>
            <c:ext xmlns:c16="http://schemas.microsoft.com/office/drawing/2014/chart" uri="{C3380CC4-5D6E-409C-BE32-E72D297353CC}">
              <c16:uniqueId val="{00000001-1443-4F0E-B0B4-29116A436528}"/>
            </c:ext>
          </c:extLst>
        </c:ser>
        <c:ser>
          <c:idx val="2"/>
          <c:order val="2"/>
          <c:tx>
            <c:strRef>
              <c:f>Narkotika!$E$2</c:f>
              <c:strCache>
                <c:ptCount val="1"/>
                <c:pt idx="0">
                  <c:v>Ja, under de senaste 12 månaderna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Tjejer</c:v>
                </c:pt>
                <c:pt idx="1">
                  <c:v>Killar</c:v>
                </c:pt>
                <c:pt idx="2">
                  <c:v>Totalt</c:v>
                </c:pt>
              </c:strCache>
            </c:strRef>
          </c:cat>
          <c:val>
            <c:numRef>
              <c:f>Narkotika!$E$3:$E$5</c:f>
              <c:numCache>
                <c:formatCode>0</c:formatCode>
                <c:ptCount val="3"/>
                <c:pt idx="0">
                  <c:v>3.7</c:v>
                </c:pt>
                <c:pt idx="1">
                  <c:v>6.1</c:v>
                </c:pt>
                <c:pt idx="2">
                  <c:v>4.9000000000000004</c:v>
                </c:pt>
              </c:numCache>
            </c:numRef>
          </c:val>
          <c:extLst>
            <c:ext xmlns:c16="http://schemas.microsoft.com/office/drawing/2014/chart" uri="{C3380CC4-5D6E-409C-BE32-E72D297353CC}">
              <c16:uniqueId val="{00000002-1443-4F0E-B0B4-29116A436528}"/>
            </c:ext>
          </c:extLst>
        </c:ser>
        <c:ser>
          <c:idx val="3"/>
          <c:order val="3"/>
          <c:tx>
            <c:strRef>
              <c:f>Narkotika!$F$2</c:f>
              <c:strCache>
                <c:ptCount val="1"/>
                <c:pt idx="0">
                  <c:v>Ja, under de senaste 30 dagarna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Narkotika!$B$3:$B$5</c:f>
              <c:strCache>
                <c:ptCount val="3"/>
                <c:pt idx="0">
                  <c:v>Tjejer</c:v>
                </c:pt>
                <c:pt idx="1">
                  <c:v>Killar</c:v>
                </c:pt>
                <c:pt idx="2">
                  <c:v>Totalt</c:v>
                </c:pt>
              </c:strCache>
            </c:strRef>
          </c:cat>
          <c:val>
            <c:numRef>
              <c:f>Narkotika!$F$3:$F$5</c:f>
              <c:numCache>
                <c:formatCode>0</c:formatCode>
                <c:ptCount val="3"/>
                <c:pt idx="0">
                  <c:v>1.2</c:v>
                </c:pt>
                <c:pt idx="1">
                  <c:v>3.1</c:v>
                </c:pt>
                <c:pt idx="2">
                  <c:v>2.2000000000000002</c:v>
                </c:pt>
              </c:numCache>
            </c:numRef>
          </c:val>
          <c:extLst>
            <c:ext xmlns:c16="http://schemas.microsoft.com/office/drawing/2014/chart" uri="{C3380CC4-5D6E-409C-BE32-E72D297353CC}">
              <c16:uniqueId val="{00000003-1443-4F0E-B0B4-29116A436528}"/>
            </c:ext>
          </c:extLst>
        </c:ser>
        <c:dLbls>
          <c:dLblPos val="ctr"/>
          <c:showLegendKey val="0"/>
          <c:showVal val="1"/>
          <c:showCatName val="0"/>
          <c:showSerName val="0"/>
          <c:showPercent val="0"/>
          <c:showBubbleSize val="0"/>
        </c:dLbls>
        <c:gapWidth val="150"/>
        <c:overlap val="100"/>
        <c:axId val="1781792112"/>
        <c:axId val="1781803760"/>
      </c:barChart>
      <c:catAx>
        <c:axId val="178179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1803760"/>
        <c:crosses val="autoZero"/>
        <c:auto val="1"/>
        <c:lblAlgn val="ctr"/>
        <c:lblOffset val="100"/>
        <c:noMultiLvlLbl val="0"/>
      </c:catAx>
      <c:valAx>
        <c:axId val="1781803760"/>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781792112"/>
        <c:crosses val="autoZero"/>
        <c:crossBetween val="between"/>
      </c:valAx>
      <c:spPr>
        <a:noFill/>
        <a:ln>
          <a:noFill/>
        </a:ln>
        <a:effectLst/>
      </c:spPr>
    </c:plotArea>
    <c:legend>
      <c:legendPos val="t"/>
      <c:layout>
        <c:manualLayout>
          <c:xMode val="edge"/>
          <c:yMode val="edge"/>
          <c:x val="2.7989722222222221E-2"/>
          <c:y val="2.3518518518518518E-2"/>
          <c:w val="0.93343722222222225"/>
          <c:h val="0.201024074074074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Narkotika_livstid!$B$22</c:f>
              <c:strCache>
                <c:ptCount val="1"/>
                <c:pt idx="0">
                  <c:v>Totalt</c:v>
                </c:pt>
              </c:strCache>
            </c:strRef>
          </c:tx>
          <c:spPr>
            <a:solidFill>
              <a:schemeClr val="accent1"/>
            </a:solidFill>
            <a:ln>
              <a:noFill/>
            </a:ln>
            <a:effectLst/>
          </c:spPr>
          <c:invertIfNegative val="0"/>
          <c:dLbls>
            <c:dLbl>
              <c:idx val="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E3E-4143-AE6E-0AC3D58AFB32}"/>
                </c:ext>
              </c:extLst>
            </c:dLbl>
            <c:dLbl>
              <c:idx val="12"/>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3E-4143-AE6E-0AC3D58AFB32}"/>
                </c:ext>
              </c:extLst>
            </c:dLbl>
            <c:dLbl>
              <c:idx val="15"/>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E3E-4143-AE6E-0AC3D58AFB3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Narkotika_livstid!$B$23:$B$40</c:f>
              <c:numCache>
                <c:formatCode>0</c:formatCode>
                <c:ptCount val="18"/>
                <c:pt idx="0">
                  <c:v>9.5</c:v>
                </c:pt>
                <c:pt idx="1">
                  <c:v>12.9</c:v>
                </c:pt>
                <c:pt idx="2">
                  <c:v>18</c:v>
                </c:pt>
                <c:pt idx="3">
                  <c:v>15.3</c:v>
                </c:pt>
                <c:pt idx="4">
                  <c:v>10.8</c:v>
                </c:pt>
                <c:pt idx="5">
                  <c:v>13.5</c:v>
                </c:pt>
                <c:pt idx="6">
                  <c:v>15.5</c:v>
                </c:pt>
                <c:pt idx="7">
                  <c:v>11.7</c:v>
                </c:pt>
                <c:pt idx="8">
                  <c:v>10.199999999999999</c:v>
                </c:pt>
                <c:pt idx="9">
                  <c:v>11.6</c:v>
                </c:pt>
                <c:pt idx="12">
                  <c:v>11.8</c:v>
                </c:pt>
                <c:pt idx="13">
                  <c:v>11.3</c:v>
                </c:pt>
                <c:pt idx="14" formatCode="General">
                  <c:v>0</c:v>
                </c:pt>
                <c:pt idx="15" formatCode="General">
                  <c:v>4</c:v>
                </c:pt>
                <c:pt idx="16">
                  <c:v>11.7</c:v>
                </c:pt>
                <c:pt idx="17">
                  <c:v>15.03</c:v>
                </c:pt>
              </c:numCache>
            </c:numRef>
          </c:val>
          <c:extLst>
            <c:ext xmlns:c16="http://schemas.microsoft.com/office/drawing/2014/chart" uri="{C3380CC4-5D6E-409C-BE32-E72D297353CC}">
              <c16:uniqueId val="{00000003-5E3E-4143-AE6E-0AC3D58AFB32}"/>
            </c:ext>
          </c:extLst>
        </c:ser>
        <c:ser>
          <c:idx val="1"/>
          <c:order val="1"/>
          <c:tx>
            <c:strRef>
              <c:f>Narkotika_livstid!$C$22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Narkotika_livstid!$C$23:$C$40</c:f>
              <c:numCache>
                <c:formatCode>General</c:formatCode>
                <c:ptCount val="18"/>
                <c:pt idx="16" formatCode="0">
                  <c:v>14.6</c:v>
                </c:pt>
                <c:pt idx="17" formatCode="0">
                  <c:v>17</c:v>
                </c:pt>
              </c:numCache>
            </c:numRef>
          </c:val>
          <c:extLst>
            <c:ext xmlns:c16="http://schemas.microsoft.com/office/drawing/2014/chart" uri="{C3380CC4-5D6E-409C-BE32-E72D297353CC}">
              <c16:uniqueId val="{00000004-5E3E-4143-AE6E-0AC3D58AFB32}"/>
            </c:ext>
          </c:extLst>
        </c:ser>
        <c:ser>
          <c:idx val="2"/>
          <c:order val="2"/>
          <c:tx>
            <c:strRef>
              <c:f>Narkotika_livstid!$D$22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Narkotika_livstid!$A$23:$A$40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Narkotika_livstid!$D$23:$D$40</c:f>
              <c:numCache>
                <c:formatCode>General</c:formatCode>
                <c:ptCount val="18"/>
                <c:pt idx="16" formatCode="0">
                  <c:v>8.8000000000000007</c:v>
                </c:pt>
                <c:pt idx="17" formatCode="0">
                  <c:v>13</c:v>
                </c:pt>
              </c:numCache>
            </c:numRef>
          </c:val>
          <c:extLst>
            <c:ext xmlns:c16="http://schemas.microsoft.com/office/drawing/2014/chart" uri="{C3380CC4-5D6E-409C-BE32-E72D297353CC}">
              <c16:uniqueId val="{00000005-5E3E-4143-AE6E-0AC3D58AFB32}"/>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'Narkotika senaste 12 mån'!$B$24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mån'!$A$41:$A$42</c:f>
              <c:strCache>
                <c:ptCount val="2"/>
                <c:pt idx="0">
                  <c:v>Värmland</c:v>
                </c:pt>
                <c:pt idx="1">
                  <c:v>Riket</c:v>
                </c:pt>
              </c:strCache>
            </c:strRef>
          </c:cat>
          <c:val>
            <c:numRef>
              <c:f>'Narkotika senaste 12 mån'!$B$41:$B$42</c:f>
              <c:numCache>
                <c:formatCode>0</c:formatCode>
                <c:ptCount val="2"/>
                <c:pt idx="0">
                  <c:v>7.1</c:v>
                </c:pt>
                <c:pt idx="1">
                  <c:v>9.77</c:v>
                </c:pt>
              </c:numCache>
            </c:numRef>
          </c:val>
          <c:extLst>
            <c:ext xmlns:c16="http://schemas.microsoft.com/office/drawing/2014/chart" uri="{C3380CC4-5D6E-409C-BE32-E72D297353CC}">
              <c16:uniqueId val="{00000000-159B-4E95-99DE-EE4D851901C5}"/>
            </c:ext>
          </c:extLst>
        </c:ser>
        <c:ser>
          <c:idx val="1"/>
          <c:order val="1"/>
          <c:tx>
            <c:strRef>
              <c:f>'Narkotika senaste 12 mån'!$C$24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mån'!$A$41:$A$42</c:f>
              <c:strCache>
                <c:ptCount val="2"/>
                <c:pt idx="0">
                  <c:v>Värmland</c:v>
                </c:pt>
                <c:pt idx="1">
                  <c:v>Riket</c:v>
                </c:pt>
              </c:strCache>
            </c:strRef>
          </c:cat>
          <c:val>
            <c:numRef>
              <c:f>'Narkotika senaste 12 mån'!$C$41:$C$42</c:f>
              <c:numCache>
                <c:formatCode>0</c:formatCode>
                <c:ptCount val="2"/>
                <c:pt idx="0">
                  <c:v>9.1999999999999993</c:v>
                </c:pt>
                <c:pt idx="1">
                  <c:v>10.85</c:v>
                </c:pt>
              </c:numCache>
            </c:numRef>
          </c:val>
          <c:extLst>
            <c:ext xmlns:c16="http://schemas.microsoft.com/office/drawing/2014/chart" uri="{C3380CC4-5D6E-409C-BE32-E72D297353CC}">
              <c16:uniqueId val="{00000001-159B-4E95-99DE-EE4D851901C5}"/>
            </c:ext>
          </c:extLst>
        </c:ser>
        <c:ser>
          <c:idx val="2"/>
          <c:order val="2"/>
          <c:tx>
            <c:strRef>
              <c:f>'Narkotika senaste 12 mån'!$D$24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'Narkotika senaste 12 mån'!$A$41:$A$42</c:f>
              <c:strCache>
                <c:ptCount val="2"/>
                <c:pt idx="0">
                  <c:v>Värmland</c:v>
                </c:pt>
                <c:pt idx="1">
                  <c:v>Riket</c:v>
                </c:pt>
              </c:strCache>
            </c:strRef>
          </c:cat>
          <c:val>
            <c:numRef>
              <c:f>'Narkotika senaste 12 mån'!$D$41:$D$42</c:f>
              <c:numCache>
                <c:formatCode>0</c:formatCode>
                <c:ptCount val="2"/>
                <c:pt idx="0">
                  <c:v>4.9000000000000004</c:v>
                </c:pt>
                <c:pt idx="1">
                  <c:v>8.61</c:v>
                </c:pt>
              </c:numCache>
            </c:numRef>
          </c:val>
          <c:extLst>
            <c:ext xmlns:c16="http://schemas.microsoft.com/office/drawing/2014/chart" uri="{C3380CC4-5D6E-409C-BE32-E72D297353CC}">
              <c16:uniqueId val="{00000002-159B-4E95-99DE-EE4D851901C5}"/>
            </c:ext>
          </c:extLst>
        </c:ser>
        <c:dLbls>
          <c:dLblPos val="outEnd"/>
          <c:showLegendKey val="0"/>
          <c:showVal val="1"/>
          <c:showCatName val="0"/>
          <c:showSerName val="0"/>
          <c:showPercent val="0"/>
          <c:showBubbleSize val="0"/>
        </c:dLbls>
        <c:gapWidth val="219"/>
        <c:overlap val="-27"/>
        <c:axId val="1100954880"/>
        <c:axId val="1100966528"/>
      </c:barChart>
      <c:catAx>
        <c:axId val="110095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00966528"/>
        <c:crosses val="autoZero"/>
        <c:auto val="1"/>
        <c:lblAlgn val="ctr"/>
        <c:lblOffset val="100"/>
        <c:noMultiLvlLbl val="0"/>
      </c:catAx>
      <c:valAx>
        <c:axId val="110096652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0095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'receptbelagda smärtstillande'!$L$26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'receptbelagda smärtstillande'!$M$24:$N$25</c:f>
              <c:strCache>
                <c:ptCount val="2"/>
                <c:pt idx="0">
                  <c:v>Årskurs 9</c:v>
                </c:pt>
                <c:pt idx="1">
                  <c:v>Gymnasiet år 2</c:v>
                </c:pt>
              </c:strCache>
            </c:strRef>
          </c:cat>
          <c:val>
            <c:numRef>
              <c:f>'receptbelagda smärtstillande'!$M$26:$N$26</c:f>
              <c:numCache>
                <c:formatCode>0</c:formatCode>
                <c:ptCount val="2"/>
                <c:pt idx="0">
                  <c:v>4.9000000000000004</c:v>
                </c:pt>
                <c:pt idx="1">
                  <c:v>5.0999999999999996</c:v>
                </c:pt>
              </c:numCache>
            </c:numRef>
          </c:val>
          <c:extLst>
            <c:ext xmlns:c16="http://schemas.microsoft.com/office/drawing/2014/chart" uri="{C3380CC4-5D6E-409C-BE32-E72D297353CC}">
              <c16:uniqueId val="{00000000-719E-4296-9A3C-FE31E1CC6416}"/>
            </c:ext>
          </c:extLst>
        </c:ser>
        <c:ser>
          <c:idx val="1"/>
          <c:order val="1"/>
          <c:tx>
            <c:strRef>
              <c:f>'receptbelagda smärtstillande'!$L$27</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'receptbelagda smärtstillande'!$M$24:$N$25</c:f>
              <c:strCache>
                <c:ptCount val="2"/>
                <c:pt idx="0">
                  <c:v>Årskurs 9</c:v>
                </c:pt>
                <c:pt idx="1">
                  <c:v>Gymnasiet år 2</c:v>
                </c:pt>
              </c:strCache>
            </c:strRef>
          </c:cat>
          <c:val>
            <c:numRef>
              <c:f>'receptbelagda smärtstillande'!$M$27:$N$27</c:f>
              <c:numCache>
                <c:formatCode>0</c:formatCode>
                <c:ptCount val="2"/>
                <c:pt idx="0">
                  <c:v>4.3</c:v>
                </c:pt>
                <c:pt idx="1">
                  <c:v>5</c:v>
                </c:pt>
              </c:numCache>
            </c:numRef>
          </c:val>
          <c:extLst>
            <c:ext xmlns:c16="http://schemas.microsoft.com/office/drawing/2014/chart" uri="{C3380CC4-5D6E-409C-BE32-E72D297353CC}">
              <c16:uniqueId val="{00000001-719E-4296-9A3C-FE31E1CC6416}"/>
            </c:ext>
          </c:extLst>
        </c:ser>
        <c:ser>
          <c:idx val="2"/>
          <c:order val="2"/>
          <c:tx>
            <c:strRef>
              <c:f>'receptbelagda smärtstillande'!$L$28</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'receptbelagda smärtstillande'!$M$24:$N$25</c:f>
              <c:strCache>
                <c:ptCount val="2"/>
                <c:pt idx="0">
                  <c:v>Årskurs 9</c:v>
                </c:pt>
                <c:pt idx="1">
                  <c:v>Gymnasiet år 2</c:v>
                </c:pt>
              </c:strCache>
            </c:strRef>
          </c:cat>
          <c:val>
            <c:numRef>
              <c:f>'receptbelagda smärtstillande'!$M$28:$N$28</c:f>
              <c:numCache>
                <c:formatCode>0</c:formatCode>
                <c:ptCount val="2"/>
                <c:pt idx="0">
                  <c:v>5.7</c:v>
                </c:pt>
                <c:pt idx="1">
                  <c:v>4.9000000000000004</c:v>
                </c:pt>
              </c:numCache>
            </c:numRef>
          </c:val>
          <c:extLst>
            <c:ext xmlns:c16="http://schemas.microsoft.com/office/drawing/2014/chart" uri="{C3380CC4-5D6E-409C-BE32-E72D297353CC}">
              <c16:uniqueId val="{00000002-719E-4296-9A3C-FE31E1CC6416}"/>
            </c:ext>
          </c:extLst>
        </c:ser>
        <c:dLbls>
          <c:dLblPos val="outEnd"/>
          <c:showLegendKey val="0"/>
          <c:showVal val="1"/>
          <c:showCatName val="0"/>
          <c:showSerName val="0"/>
          <c:showPercent val="0"/>
          <c:showBubbleSize val="0"/>
        </c:dLbls>
        <c:gapWidth val="219"/>
        <c:overlap val="-27"/>
        <c:axId val="687261376"/>
        <c:axId val="687261704"/>
      </c:barChart>
      <c:catAx>
        <c:axId val="6872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7261704"/>
        <c:crosses val="autoZero"/>
        <c:auto val="1"/>
        <c:lblAlgn val="ctr"/>
        <c:lblOffset val="100"/>
        <c:noMultiLvlLbl val="0"/>
      </c:catAx>
      <c:valAx>
        <c:axId val="68726170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72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33777777777778"/>
          <c:y val="0.31469691358024693"/>
          <c:w val="0.85071152777777781"/>
          <c:h val="0.55190709876543209"/>
        </c:manualLayout>
      </c:layout>
      <c:barChart>
        <c:barDir val="bar"/>
        <c:grouping val="stacked"/>
        <c:varyColors val="0"/>
        <c:ser>
          <c:idx val="0"/>
          <c:order val="0"/>
          <c:tx>
            <c:strRef>
              <c:f>AAS!$T$17</c:f>
              <c:strCache>
                <c:ptCount val="1"/>
                <c:pt idx="0">
                  <c:v>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AAS!$S$18:$S$20</c:f>
              <c:strCache>
                <c:ptCount val="3"/>
                <c:pt idx="0">
                  <c:v>Tjej</c:v>
                </c:pt>
                <c:pt idx="1">
                  <c:v>Kille</c:v>
                </c:pt>
                <c:pt idx="2">
                  <c:v>Totalt</c:v>
                </c:pt>
              </c:strCache>
            </c:strRef>
          </c:cat>
          <c:val>
            <c:numRef>
              <c:f>AAS!$T$18:$T$20</c:f>
              <c:numCache>
                <c:formatCode>0</c:formatCode>
                <c:ptCount val="3"/>
                <c:pt idx="0">
                  <c:v>99.7</c:v>
                </c:pt>
                <c:pt idx="1">
                  <c:v>97.3</c:v>
                </c:pt>
                <c:pt idx="2">
                  <c:v>98.4</c:v>
                </c:pt>
              </c:numCache>
            </c:numRef>
          </c:val>
          <c:extLst>
            <c:ext xmlns:c16="http://schemas.microsoft.com/office/drawing/2014/chart" uri="{C3380CC4-5D6E-409C-BE32-E72D297353CC}">
              <c16:uniqueId val="{00000000-8364-4314-929A-C8EC2786A5E1}"/>
            </c:ext>
          </c:extLst>
        </c:ser>
        <c:ser>
          <c:idx val="1"/>
          <c:order val="1"/>
          <c:tx>
            <c:strRef>
              <c:f>AAS!$U$17</c:f>
              <c:strCache>
                <c:ptCount val="1"/>
                <c:pt idx="0">
                  <c:v>Ja, för mer än 12 månader sedan</c:v>
                </c:pt>
              </c:strCache>
            </c:strRef>
          </c:tx>
          <c:spPr>
            <a:solidFill>
              <a:schemeClr val="accent5">
                <a:tint val="86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364-4314-929A-C8EC2786A5E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AAS!$S$18:$S$20</c:f>
              <c:strCache>
                <c:ptCount val="3"/>
                <c:pt idx="0">
                  <c:v>Tjej</c:v>
                </c:pt>
                <c:pt idx="1">
                  <c:v>Kille</c:v>
                </c:pt>
                <c:pt idx="2">
                  <c:v>Totalt</c:v>
                </c:pt>
              </c:strCache>
            </c:strRef>
          </c:cat>
          <c:val>
            <c:numRef>
              <c:f>AAS!$U$18:$U$20</c:f>
              <c:numCache>
                <c:formatCode>0</c:formatCode>
                <c:ptCount val="3"/>
                <c:pt idx="0">
                  <c:v>0.1</c:v>
                </c:pt>
                <c:pt idx="1">
                  <c:v>1.7</c:v>
                </c:pt>
                <c:pt idx="2">
                  <c:v>1</c:v>
                </c:pt>
              </c:numCache>
            </c:numRef>
          </c:val>
          <c:extLst>
            <c:ext xmlns:c16="http://schemas.microsoft.com/office/drawing/2014/chart" uri="{C3380CC4-5D6E-409C-BE32-E72D297353CC}">
              <c16:uniqueId val="{00000002-8364-4314-929A-C8EC2786A5E1}"/>
            </c:ext>
          </c:extLst>
        </c:ser>
        <c:ser>
          <c:idx val="2"/>
          <c:order val="2"/>
          <c:tx>
            <c:strRef>
              <c:f>AAS!$V$17</c:f>
              <c:strCache>
                <c:ptCount val="1"/>
                <c:pt idx="0">
                  <c:v>Ja, under de senaste 12 månaderna</c:v>
                </c:pt>
              </c:strCache>
            </c:strRef>
          </c:tx>
          <c:spPr>
            <a:solidFill>
              <a:schemeClr val="accent5">
                <a:shade val="86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364-4314-929A-C8EC2786A5E1}"/>
                </c:ext>
              </c:extLst>
            </c:dLbl>
            <c:dLbl>
              <c:idx val="2"/>
              <c:delete val="1"/>
              <c:extLst>
                <c:ext xmlns:c15="http://schemas.microsoft.com/office/drawing/2012/chart" uri="{CE6537A1-D6FC-4f65-9D91-7224C49458BB}"/>
                <c:ext xmlns:c16="http://schemas.microsoft.com/office/drawing/2014/chart" uri="{C3380CC4-5D6E-409C-BE32-E72D297353CC}">
                  <c16:uniqueId val="{00000004-8364-4314-929A-C8EC2786A5E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AAS!$S$18:$S$20</c:f>
              <c:strCache>
                <c:ptCount val="3"/>
                <c:pt idx="0">
                  <c:v>Tjej</c:v>
                </c:pt>
                <c:pt idx="1">
                  <c:v>Kille</c:v>
                </c:pt>
                <c:pt idx="2">
                  <c:v>Totalt</c:v>
                </c:pt>
              </c:strCache>
            </c:strRef>
          </c:cat>
          <c:val>
            <c:numRef>
              <c:f>AAS!$V$18:$V$20</c:f>
              <c:numCache>
                <c:formatCode>0</c:formatCode>
                <c:ptCount val="3"/>
                <c:pt idx="0">
                  <c:v>0.1</c:v>
                </c:pt>
                <c:pt idx="1">
                  <c:v>0.5</c:v>
                </c:pt>
                <c:pt idx="2">
                  <c:v>0.4</c:v>
                </c:pt>
              </c:numCache>
            </c:numRef>
          </c:val>
          <c:extLst>
            <c:ext xmlns:c16="http://schemas.microsoft.com/office/drawing/2014/chart" uri="{C3380CC4-5D6E-409C-BE32-E72D297353CC}">
              <c16:uniqueId val="{00000005-8364-4314-929A-C8EC2786A5E1}"/>
            </c:ext>
          </c:extLst>
        </c:ser>
        <c:ser>
          <c:idx val="3"/>
          <c:order val="3"/>
          <c:tx>
            <c:strRef>
              <c:f>AAS!$W$17</c:f>
              <c:strCache>
                <c:ptCount val="1"/>
                <c:pt idx="0">
                  <c:v>Ja, under de senaste 30 dagarna</c:v>
                </c:pt>
              </c:strCache>
            </c:strRef>
          </c:tx>
          <c:spPr>
            <a:solidFill>
              <a:schemeClr val="accent5">
                <a:shade val="58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364-4314-929A-C8EC2786A5E1}"/>
                </c:ext>
              </c:extLst>
            </c:dLbl>
            <c:dLbl>
              <c:idx val="2"/>
              <c:delete val="1"/>
              <c:extLst>
                <c:ext xmlns:c15="http://schemas.microsoft.com/office/drawing/2012/chart" uri="{CE6537A1-D6FC-4f65-9D91-7224C49458BB}"/>
                <c:ext xmlns:c16="http://schemas.microsoft.com/office/drawing/2014/chart" uri="{C3380CC4-5D6E-409C-BE32-E72D297353CC}">
                  <c16:uniqueId val="{00000007-8364-4314-929A-C8EC2786A5E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AAS!$S$18:$S$20</c:f>
              <c:strCache>
                <c:ptCount val="3"/>
                <c:pt idx="0">
                  <c:v>Tjej</c:v>
                </c:pt>
                <c:pt idx="1">
                  <c:v>Kille</c:v>
                </c:pt>
                <c:pt idx="2">
                  <c:v>Totalt</c:v>
                </c:pt>
              </c:strCache>
            </c:strRef>
          </c:cat>
          <c:val>
            <c:numRef>
              <c:f>AAS!$W$18:$W$20</c:f>
              <c:numCache>
                <c:formatCode>0</c:formatCode>
                <c:ptCount val="3"/>
                <c:pt idx="0">
                  <c:v>0</c:v>
                </c:pt>
                <c:pt idx="1">
                  <c:v>0.5</c:v>
                </c:pt>
                <c:pt idx="2">
                  <c:v>0.2</c:v>
                </c:pt>
              </c:numCache>
            </c:numRef>
          </c:val>
          <c:extLst>
            <c:ext xmlns:c16="http://schemas.microsoft.com/office/drawing/2014/chart" uri="{C3380CC4-5D6E-409C-BE32-E72D297353CC}">
              <c16:uniqueId val="{00000008-8364-4314-929A-C8EC2786A5E1}"/>
            </c:ext>
          </c:extLst>
        </c:ser>
        <c:dLbls>
          <c:dLblPos val="ctr"/>
          <c:showLegendKey val="0"/>
          <c:showVal val="1"/>
          <c:showCatName val="0"/>
          <c:showSerName val="0"/>
          <c:showPercent val="0"/>
          <c:showBubbleSize val="0"/>
        </c:dLbls>
        <c:gapWidth val="150"/>
        <c:overlap val="100"/>
        <c:axId val="1647907104"/>
        <c:axId val="1647900864"/>
      </c:barChart>
      <c:catAx>
        <c:axId val="1647907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47900864"/>
        <c:crosses val="autoZero"/>
        <c:auto val="1"/>
        <c:lblAlgn val="ctr"/>
        <c:lblOffset val="100"/>
        <c:noMultiLvlLbl val="0"/>
      </c:catAx>
      <c:valAx>
        <c:axId val="1647900864"/>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647907104"/>
        <c:crosses val="autoZero"/>
        <c:crossBetween val="between"/>
      </c:valAx>
      <c:spPr>
        <a:noFill/>
        <a:ln>
          <a:noFill/>
        </a:ln>
        <a:effectLst/>
      </c:spPr>
    </c:plotArea>
    <c:legend>
      <c:legendPos val="t"/>
      <c:layout>
        <c:manualLayout>
          <c:xMode val="edge"/>
          <c:yMode val="edge"/>
          <c:x val="1.3878611111111112E-2"/>
          <c:y val="2.3518518518518518E-2"/>
          <c:w val="0.98459000000000008"/>
          <c:h val="0.173585802469135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Anskaffning_narkotika!$B$1</c:f>
              <c:strCache>
                <c:ptCount val="1"/>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Anskaffning_narkotika!$A$2:$A$7</c:f>
              <c:strCache>
                <c:ptCount val="6"/>
                <c:pt idx="0">
                  <c:v>Syskon</c:v>
                </c:pt>
                <c:pt idx="1">
                  <c:v>Läkare</c:v>
                </c:pt>
                <c:pt idx="2">
                  <c:v>Internet</c:v>
                </c:pt>
                <c:pt idx="3">
                  <c:v>Bekant</c:v>
                </c:pt>
                <c:pt idx="4">
                  <c:v>Kompis, pojk-flickvän</c:v>
                </c:pt>
                <c:pt idx="5">
                  <c:v>Langare, annan</c:v>
                </c:pt>
              </c:strCache>
            </c:strRef>
          </c:cat>
          <c:val>
            <c:numRef>
              <c:f>Anskaffning_narkotika!$B$2:$B$7</c:f>
              <c:numCache>
                <c:formatCode>0</c:formatCode>
                <c:ptCount val="6"/>
                <c:pt idx="0">
                  <c:v>4.4000000000000004</c:v>
                </c:pt>
                <c:pt idx="1">
                  <c:v>8</c:v>
                </c:pt>
                <c:pt idx="2">
                  <c:v>16.7</c:v>
                </c:pt>
                <c:pt idx="3">
                  <c:v>20.100000000000001</c:v>
                </c:pt>
                <c:pt idx="4">
                  <c:v>41.8</c:v>
                </c:pt>
                <c:pt idx="5">
                  <c:v>51.4</c:v>
                </c:pt>
              </c:numCache>
            </c:numRef>
          </c:val>
          <c:extLst>
            <c:ext xmlns:c16="http://schemas.microsoft.com/office/drawing/2014/chart" uri="{C3380CC4-5D6E-409C-BE32-E72D297353CC}">
              <c16:uniqueId val="{00000000-597C-4DA5-9DFD-16E3BD9AEE7E}"/>
            </c:ext>
          </c:extLst>
        </c:ser>
        <c:dLbls>
          <c:dLblPos val="outEnd"/>
          <c:showLegendKey val="0"/>
          <c:showVal val="1"/>
          <c:showCatName val="0"/>
          <c:showSerName val="0"/>
          <c:showPercent val="0"/>
          <c:showBubbleSize val="0"/>
        </c:dLbls>
        <c:gapWidth val="182"/>
        <c:axId val="525589208"/>
        <c:axId val="525589536"/>
      </c:barChart>
      <c:catAx>
        <c:axId val="525589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536"/>
        <c:crosses val="autoZero"/>
        <c:auto val="1"/>
        <c:lblAlgn val="ctr"/>
        <c:lblOffset val="100"/>
        <c:noMultiLvlLbl val="0"/>
      </c:catAx>
      <c:valAx>
        <c:axId val="525589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2558920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sniffat!$F$25</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sniffat!$E$26:$E$27</c:f>
              <c:strCache>
                <c:ptCount val="2"/>
                <c:pt idx="0">
                  <c:v>Värmland</c:v>
                </c:pt>
                <c:pt idx="1">
                  <c:v>Riket</c:v>
                </c:pt>
              </c:strCache>
            </c:strRef>
          </c:cat>
          <c:val>
            <c:numRef>
              <c:f>sniffat!$F$26:$F$27</c:f>
              <c:numCache>
                <c:formatCode>0</c:formatCode>
                <c:ptCount val="2"/>
                <c:pt idx="0">
                  <c:v>2</c:v>
                </c:pt>
                <c:pt idx="1">
                  <c:v>1.27</c:v>
                </c:pt>
              </c:numCache>
            </c:numRef>
          </c:val>
          <c:extLst>
            <c:ext xmlns:c16="http://schemas.microsoft.com/office/drawing/2014/chart" uri="{C3380CC4-5D6E-409C-BE32-E72D297353CC}">
              <c16:uniqueId val="{00000000-C191-40FF-B1BF-31D7346E1816}"/>
            </c:ext>
          </c:extLst>
        </c:ser>
        <c:ser>
          <c:idx val="1"/>
          <c:order val="1"/>
          <c:tx>
            <c:strRef>
              <c:f>sniffat!$G$25</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sniffat!$E$26:$E$27</c:f>
              <c:strCache>
                <c:ptCount val="2"/>
                <c:pt idx="0">
                  <c:v>Värmland</c:v>
                </c:pt>
                <c:pt idx="1">
                  <c:v>Riket</c:v>
                </c:pt>
              </c:strCache>
            </c:strRef>
          </c:cat>
          <c:val>
            <c:numRef>
              <c:f>sniffat!$G$26:$G$27</c:f>
              <c:numCache>
                <c:formatCode>0</c:formatCode>
                <c:ptCount val="2"/>
                <c:pt idx="0">
                  <c:v>2.2000000000000002</c:v>
                </c:pt>
                <c:pt idx="1">
                  <c:v>1.42</c:v>
                </c:pt>
              </c:numCache>
            </c:numRef>
          </c:val>
          <c:extLst>
            <c:ext xmlns:c16="http://schemas.microsoft.com/office/drawing/2014/chart" uri="{C3380CC4-5D6E-409C-BE32-E72D297353CC}">
              <c16:uniqueId val="{00000001-C191-40FF-B1BF-31D7346E1816}"/>
            </c:ext>
          </c:extLst>
        </c:ser>
        <c:ser>
          <c:idx val="2"/>
          <c:order val="2"/>
          <c:tx>
            <c:strRef>
              <c:f>sniffat!$H$25</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sniffat!$E$26:$E$27</c:f>
              <c:strCache>
                <c:ptCount val="2"/>
                <c:pt idx="0">
                  <c:v>Värmland</c:v>
                </c:pt>
                <c:pt idx="1">
                  <c:v>Riket</c:v>
                </c:pt>
              </c:strCache>
            </c:strRef>
          </c:cat>
          <c:val>
            <c:numRef>
              <c:f>sniffat!$H$26:$H$27</c:f>
              <c:numCache>
                <c:formatCode>0</c:formatCode>
                <c:ptCount val="2"/>
                <c:pt idx="0">
                  <c:v>1.7</c:v>
                </c:pt>
                <c:pt idx="1">
                  <c:v>1.27</c:v>
                </c:pt>
              </c:numCache>
            </c:numRef>
          </c:val>
          <c:extLst>
            <c:ext xmlns:c16="http://schemas.microsoft.com/office/drawing/2014/chart" uri="{C3380CC4-5D6E-409C-BE32-E72D297353CC}">
              <c16:uniqueId val="{00000002-C191-40FF-B1BF-31D7346E1816}"/>
            </c:ext>
          </c:extLst>
        </c:ser>
        <c:dLbls>
          <c:dLblPos val="outEnd"/>
          <c:showLegendKey val="0"/>
          <c:showVal val="1"/>
          <c:showCatName val="0"/>
          <c:showSerName val="0"/>
          <c:showPercent val="0"/>
          <c:showBubbleSize val="0"/>
        </c:dLbls>
        <c:gapWidth val="219"/>
        <c:overlap val="-27"/>
        <c:axId val="1083706080"/>
        <c:axId val="1083695680"/>
      </c:barChart>
      <c:catAx>
        <c:axId val="108370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83695680"/>
        <c:crosses val="autoZero"/>
        <c:auto val="1"/>
        <c:lblAlgn val="ctr"/>
        <c:lblOffset val="100"/>
        <c:noMultiLvlLbl val="0"/>
      </c:catAx>
      <c:valAx>
        <c:axId val="1083695680"/>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08370608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'få tag på 24 tim'!$B$11</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'få tag på 24 tim'!$A$12:$A$16</c:f>
              <c:strCache>
                <c:ptCount val="5"/>
                <c:pt idx="0">
                  <c:v>Cigaretter/snus</c:v>
                </c:pt>
                <c:pt idx="1">
                  <c:v>Alkohol</c:v>
                </c:pt>
                <c:pt idx="2">
                  <c:v>Narkotika</c:v>
                </c:pt>
                <c:pt idx="3">
                  <c:v>Inget</c:v>
                </c:pt>
                <c:pt idx="4">
                  <c:v>Anabola steroider</c:v>
                </c:pt>
              </c:strCache>
            </c:strRef>
          </c:cat>
          <c:val>
            <c:numRef>
              <c:f>'få tag på 24 tim'!$B$12:$B$16</c:f>
              <c:numCache>
                <c:formatCode>0</c:formatCode>
                <c:ptCount val="5"/>
                <c:pt idx="0">
                  <c:v>71</c:v>
                </c:pt>
                <c:pt idx="1">
                  <c:v>68.5</c:v>
                </c:pt>
                <c:pt idx="2">
                  <c:v>29.3</c:v>
                </c:pt>
                <c:pt idx="3">
                  <c:v>14.2</c:v>
                </c:pt>
                <c:pt idx="4">
                  <c:v>10.5</c:v>
                </c:pt>
              </c:numCache>
            </c:numRef>
          </c:val>
          <c:extLst>
            <c:ext xmlns:c16="http://schemas.microsoft.com/office/drawing/2014/chart" uri="{C3380CC4-5D6E-409C-BE32-E72D297353CC}">
              <c16:uniqueId val="{00000000-2B33-4990-A472-9ECFF777B9D2}"/>
            </c:ext>
          </c:extLst>
        </c:ser>
        <c:ser>
          <c:idx val="1"/>
          <c:order val="1"/>
          <c:tx>
            <c:strRef>
              <c:f>'få tag på 24 tim'!$C$11</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'få tag på 24 tim'!$A$12:$A$16</c:f>
              <c:strCache>
                <c:ptCount val="5"/>
                <c:pt idx="0">
                  <c:v>Cigaretter/snus</c:v>
                </c:pt>
                <c:pt idx="1">
                  <c:v>Alkohol</c:v>
                </c:pt>
                <c:pt idx="2">
                  <c:v>Narkotika</c:v>
                </c:pt>
                <c:pt idx="3">
                  <c:v>Inget</c:v>
                </c:pt>
                <c:pt idx="4">
                  <c:v>Anabola steroider</c:v>
                </c:pt>
              </c:strCache>
            </c:strRef>
          </c:cat>
          <c:val>
            <c:numRef>
              <c:f>'få tag på 24 tim'!$C$12:$C$16</c:f>
              <c:numCache>
                <c:formatCode>0</c:formatCode>
                <c:ptCount val="5"/>
                <c:pt idx="0">
                  <c:v>73.400000000000006</c:v>
                </c:pt>
                <c:pt idx="1">
                  <c:v>69.099999999999994</c:v>
                </c:pt>
                <c:pt idx="2">
                  <c:v>33.799999999999997</c:v>
                </c:pt>
                <c:pt idx="3">
                  <c:v>13.4</c:v>
                </c:pt>
                <c:pt idx="4">
                  <c:v>14.4</c:v>
                </c:pt>
              </c:numCache>
            </c:numRef>
          </c:val>
          <c:extLst>
            <c:ext xmlns:c16="http://schemas.microsoft.com/office/drawing/2014/chart" uri="{C3380CC4-5D6E-409C-BE32-E72D297353CC}">
              <c16:uniqueId val="{00000001-2B33-4990-A472-9ECFF777B9D2}"/>
            </c:ext>
          </c:extLst>
        </c:ser>
        <c:ser>
          <c:idx val="2"/>
          <c:order val="2"/>
          <c:tx>
            <c:strRef>
              <c:f>'få tag på 24 tim'!$D$11</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'få tag på 24 tim'!$A$12:$A$16</c:f>
              <c:strCache>
                <c:ptCount val="5"/>
                <c:pt idx="0">
                  <c:v>Cigaretter/snus</c:v>
                </c:pt>
                <c:pt idx="1">
                  <c:v>Alkohol</c:v>
                </c:pt>
                <c:pt idx="2">
                  <c:v>Narkotika</c:v>
                </c:pt>
                <c:pt idx="3">
                  <c:v>Inget</c:v>
                </c:pt>
                <c:pt idx="4">
                  <c:v>Anabola steroider</c:v>
                </c:pt>
              </c:strCache>
            </c:strRef>
          </c:cat>
          <c:val>
            <c:numRef>
              <c:f>'få tag på 24 tim'!$D$12:$D$16</c:f>
              <c:numCache>
                <c:formatCode>0</c:formatCode>
                <c:ptCount val="5"/>
                <c:pt idx="0">
                  <c:v>69.5</c:v>
                </c:pt>
                <c:pt idx="1">
                  <c:v>68.900000000000006</c:v>
                </c:pt>
                <c:pt idx="2">
                  <c:v>25.3</c:v>
                </c:pt>
                <c:pt idx="3">
                  <c:v>14.2</c:v>
                </c:pt>
                <c:pt idx="4">
                  <c:v>6.9</c:v>
                </c:pt>
              </c:numCache>
            </c:numRef>
          </c:val>
          <c:extLst>
            <c:ext xmlns:c16="http://schemas.microsoft.com/office/drawing/2014/chart" uri="{C3380CC4-5D6E-409C-BE32-E72D297353CC}">
              <c16:uniqueId val="{00000002-2B33-4990-A472-9ECFF777B9D2}"/>
            </c:ext>
          </c:extLst>
        </c:ser>
        <c:dLbls>
          <c:dLblPos val="outEnd"/>
          <c:showLegendKey val="0"/>
          <c:showVal val="1"/>
          <c:showCatName val="0"/>
          <c:showSerName val="0"/>
          <c:showPercent val="0"/>
          <c:showBubbleSize val="0"/>
        </c:dLbls>
        <c:gapWidth val="219"/>
        <c:overlap val="-27"/>
        <c:axId val="748959464"/>
        <c:axId val="748958808"/>
      </c:barChart>
      <c:catAx>
        <c:axId val="74895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48958808"/>
        <c:crosses val="autoZero"/>
        <c:auto val="1"/>
        <c:lblAlgn val="ctr"/>
        <c:lblOffset val="100"/>
        <c:noMultiLvlLbl val="0"/>
      </c:catAx>
      <c:valAx>
        <c:axId val="74895880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748959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Spelat_pengar!$B$23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Spelat_pengar!$B$24:$B$41</c:f>
              <c:numCache>
                <c:formatCode>0</c:formatCode>
                <c:ptCount val="18"/>
                <c:pt idx="0">
                  <c:v>26</c:v>
                </c:pt>
                <c:pt idx="1">
                  <c:v>12.9</c:v>
                </c:pt>
                <c:pt idx="2">
                  <c:v>23</c:v>
                </c:pt>
                <c:pt idx="3">
                  <c:v>22.4</c:v>
                </c:pt>
                <c:pt idx="4">
                  <c:v>16.2</c:v>
                </c:pt>
                <c:pt idx="5">
                  <c:v>24</c:v>
                </c:pt>
                <c:pt idx="6">
                  <c:v>34.4</c:v>
                </c:pt>
                <c:pt idx="7">
                  <c:v>23</c:v>
                </c:pt>
                <c:pt idx="8">
                  <c:v>24</c:v>
                </c:pt>
                <c:pt idx="9">
                  <c:v>24.7</c:v>
                </c:pt>
                <c:pt idx="12">
                  <c:v>29.4</c:v>
                </c:pt>
                <c:pt idx="13">
                  <c:v>21.2</c:v>
                </c:pt>
                <c:pt idx="14">
                  <c:v>11.1</c:v>
                </c:pt>
                <c:pt idx="15">
                  <c:v>16</c:v>
                </c:pt>
                <c:pt idx="16">
                  <c:v>23.4</c:v>
                </c:pt>
                <c:pt idx="17">
                  <c:v>21.75</c:v>
                </c:pt>
              </c:numCache>
            </c:numRef>
          </c:val>
          <c:extLst>
            <c:ext xmlns:c16="http://schemas.microsoft.com/office/drawing/2014/chart" uri="{C3380CC4-5D6E-409C-BE32-E72D297353CC}">
              <c16:uniqueId val="{00000000-2FA0-410B-90F3-9F706A4C8382}"/>
            </c:ext>
          </c:extLst>
        </c:ser>
        <c:ser>
          <c:idx val="1"/>
          <c:order val="1"/>
          <c:tx>
            <c:strRef>
              <c:f>Spelat_pengar!$C$23</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Spelat_pengar!$C$24:$C$41</c:f>
              <c:numCache>
                <c:formatCode>General</c:formatCode>
                <c:ptCount val="18"/>
                <c:pt idx="16" formatCode="0">
                  <c:v>36.6</c:v>
                </c:pt>
                <c:pt idx="17" formatCode="0">
                  <c:v>32.92</c:v>
                </c:pt>
              </c:numCache>
            </c:numRef>
          </c:val>
          <c:extLst>
            <c:ext xmlns:c16="http://schemas.microsoft.com/office/drawing/2014/chart" uri="{C3380CC4-5D6E-409C-BE32-E72D297353CC}">
              <c16:uniqueId val="{00000001-2FA0-410B-90F3-9F706A4C8382}"/>
            </c:ext>
          </c:extLst>
        </c:ser>
        <c:ser>
          <c:idx val="2"/>
          <c:order val="2"/>
          <c:tx>
            <c:strRef>
              <c:f>Spelat_pengar!$D$23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Spelat_pengar!$A$24:$A$41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Spelat_pengar!$D$24:$D$41</c:f>
              <c:numCache>
                <c:formatCode>General</c:formatCode>
                <c:ptCount val="18"/>
                <c:pt idx="16" formatCode="0">
                  <c:v>10.5</c:v>
                </c:pt>
                <c:pt idx="17" formatCode="0">
                  <c:v>9.61</c:v>
                </c:pt>
              </c:numCache>
            </c:numRef>
          </c:val>
          <c:extLst>
            <c:ext xmlns:c16="http://schemas.microsoft.com/office/drawing/2014/chart" uri="{C3380CC4-5D6E-409C-BE32-E72D297353CC}">
              <c16:uniqueId val="{00000002-2FA0-410B-90F3-9F706A4C8382}"/>
            </c:ext>
          </c:extLst>
        </c:ser>
        <c:dLbls>
          <c:dLblPos val="outEnd"/>
          <c:showLegendKey val="0"/>
          <c:showVal val="1"/>
          <c:showCatName val="0"/>
          <c:showSerName val="0"/>
          <c:showPercent val="0"/>
          <c:showBubbleSize val="0"/>
        </c:dLbls>
        <c:gapWidth val="219"/>
        <c:overlap val="-27"/>
        <c:axId val="688800960"/>
        <c:axId val="688801288"/>
      </c:barChart>
      <c:catAx>
        <c:axId val="68880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8801288"/>
        <c:crosses val="autoZero"/>
        <c:auto val="1"/>
        <c:lblAlgn val="ctr"/>
        <c:lblOffset val="100"/>
        <c:noMultiLvlLbl val="0"/>
      </c:catAx>
      <c:valAx>
        <c:axId val="68880128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688800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'risk för skada'!$B$10</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skada'!$A$11:$A$15</c:f>
              <c:strCache>
                <c:ptCount val="5"/>
                <c:pt idx="0">
                  <c:v>Riskfyllt snusa varje dag</c:v>
                </c:pt>
                <c:pt idx="1">
                  <c:v>Riskfyllt prova cannabis</c:v>
                </c:pt>
                <c:pt idx="2">
                  <c:v>Riskfyllt röka varje dag</c:v>
                </c:pt>
                <c:pt idx="3">
                  <c:v>Riskfyllt regelbundet använda cannabis</c:v>
                </c:pt>
                <c:pt idx="4">
                  <c:v>Riskfyllt berusad varje helg</c:v>
                </c:pt>
              </c:strCache>
            </c:strRef>
          </c:cat>
          <c:val>
            <c:numRef>
              <c:f>'risk för skada'!$B$11:$B$15</c:f>
              <c:numCache>
                <c:formatCode>0</c:formatCode>
                <c:ptCount val="5"/>
                <c:pt idx="0">
                  <c:v>44.4</c:v>
                </c:pt>
                <c:pt idx="1">
                  <c:v>55.6</c:v>
                </c:pt>
                <c:pt idx="2">
                  <c:v>68.900000000000006</c:v>
                </c:pt>
                <c:pt idx="3">
                  <c:v>73.8</c:v>
                </c:pt>
                <c:pt idx="4">
                  <c:v>79.099999999999994</c:v>
                </c:pt>
              </c:numCache>
            </c:numRef>
          </c:val>
          <c:extLst>
            <c:ext xmlns:c16="http://schemas.microsoft.com/office/drawing/2014/chart" uri="{C3380CC4-5D6E-409C-BE32-E72D297353CC}">
              <c16:uniqueId val="{00000000-1DFC-4D4A-9561-487AD46E15B8}"/>
            </c:ext>
          </c:extLst>
        </c:ser>
        <c:ser>
          <c:idx val="1"/>
          <c:order val="1"/>
          <c:tx>
            <c:strRef>
              <c:f>'risk för skada'!$C$10</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skada'!$A$11:$A$15</c:f>
              <c:strCache>
                <c:ptCount val="5"/>
                <c:pt idx="0">
                  <c:v>Riskfyllt snusa varje dag</c:v>
                </c:pt>
                <c:pt idx="1">
                  <c:v>Riskfyllt prova cannabis</c:v>
                </c:pt>
                <c:pt idx="2">
                  <c:v>Riskfyllt röka varje dag</c:v>
                </c:pt>
                <c:pt idx="3">
                  <c:v>Riskfyllt regelbundet använda cannabis</c:v>
                </c:pt>
                <c:pt idx="4">
                  <c:v>Riskfyllt berusad varje helg</c:v>
                </c:pt>
              </c:strCache>
            </c:strRef>
          </c:cat>
          <c:val>
            <c:numRef>
              <c:f>'risk för skada'!$C$11:$C$15</c:f>
              <c:numCache>
                <c:formatCode>0</c:formatCode>
                <c:ptCount val="5"/>
                <c:pt idx="0">
                  <c:v>38.5</c:v>
                </c:pt>
                <c:pt idx="1">
                  <c:v>45.7</c:v>
                </c:pt>
                <c:pt idx="2">
                  <c:v>66.900000000000006</c:v>
                </c:pt>
                <c:pt idx="3">
                  <c:v>65</c:v>
                </c:pt>
                <c:pt idx="4">
                  <c:v>73</c:v>
                </c:pt>
              </c:numCache>
            </c:numRef>
          </c:val>
          <c:extLst>
            <c:ext xmlns:c16="http://schemas.microsoft.com/office/drawing/2014/chart" uri="{C3380CC4-5D6E-409C-BE32-E72D297353CC}">
              <c16:uniqueId val="{00000001-1DFC-4D4A-9561-487AD46E15B8}"/>
            </c:ext>
          </c:extLst>
        </c:ser>
        <c:ser>
          <c:idx val="2"/>
          <c:order val="2"/>
          <c:tx>
            <c:strRef>
              <c:f>'risk för skada'!$D$10</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'risk för skada'!$A$11:$A$15</c:f>
              <c:strCache>
                <c:ptCount val="5"/>
                <c:pt idx="0">
                  <c:v>Riskfyllt snusa varje dag</c:v>
                </c:pt>
                <c:pt idx="1">
                  <c:v>Riskfyllt prova cannabis</c:v>
                </c:pt>
                <c:pt idx="2">
                  <c:v>Riskfyllt röka varje dag</c:v>
                </c:pt>
                <c:pt idx="3">
                  <c:v>Riskfyllt regelbundet använda cannabis</c:v>
                </c:pt>
                <c:pt idx="4">
                  <c:v>Riskfyllt berusad varje helg</c:v>
                </c:pt>
              </c:strCache>
            </c:strRef>
          </c:cat>
          <c:val>
            <c:numRef>
              <c:f>'risk för skada'!$D$11:$D$15</c:f>
              <c:numCache>
                <c:formatCode>0</c:formatCode>
                <c:ptCount val="5"/>
                <c:pt idx="0">
                  <c:v>49.8</c:v>
                </c:pt>
                <c:pt idx="1">
                  <c:v>65.7</c:v>
                </c:pt>
                <c:pt idx="2">
                  <c:v>70.599999999999994</c:v>
                </c:pt>
                <c:pt idx="3">
                  <c:v>82.9</c:v>
                </c:pt>
                <c:pt idx="4">
                  <c:v>85.3</c:v>
                </c:pt>
              </c:numCache>
            </c:numRef>
          </c:val>
          <c:extLst>
            <c:ext xmlns:c16="http://schemas.microsoft.com/office/drawing/2014/chart" uri="{C3380CC4-5D6E-409C-BE32-E72D297353CC}">
              <c16:uniqueId val="{00000002-1DFC-4D4A-9561-487AD46E15B8}"/>
            </c:ext>
          </c:extLst>
        </c:ser>
        <c:dLbls>
          <c:dLblPos val="outEnd"/>
          <c:showLegendKey val="0"/>
          <c:showVal val="1"/>
          <c:showCatName val="0"/>
          <c:showSerName val="0"/>
          <c:showPercent val="0"/>
          <c:showBubbleSize val="0"/>
        </c:dLbls>
        <c:gapWidth val="219"/>
        <c:overlap val="-27"/>
        <c:axId val="976003648"/>
        <c:axId val="976005944"/>
      </c:barChart>
      <c:catAx>
        <c:axId val="97600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6005944"/>
        <c:crosses val="autoZero"/>
        <c:auto val="1"/>
        <c:lblAlgn val="ctr"/>
        <c:lblOffset val="100"/>
        <c:noMultiLvlLbl val="0"/>
      </c:catAx>
      <c:valAx>
        <c:axId val="9760059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7600364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'Rökdebut 13 år'!$B$24</c:f>
              <c:strCache>
                <c:ptCount val="1"/>
                <c:pt idx="0">
                  <c:v>Totalt</c:v>
                </c:pt>
              </c:strCache>
            </c:strRef>
          </c:tx>
          <c:spPr>
            <a:solidFill>
              <a:schemeClr val="accent1"/>
            </a:solidFill>
            <a:ln>
              <a:noFill/>
            </a:ln>
            <a:effectLst/>
          </c:spPr>
          <c:invertIfNegative val="0"/>
          <c:dLbls>
            <c:dLbl>
              <c:idx val="1"/>
              <c:tx>
                <c:rich>
                  <a:bodyPr/>
                  <a:lstStyle/>
                  <a:p>
                    <a:r>
                      <a:rPr lang="en-US" baseline="0"/>
                      <a:t>16</a:t>
                    </a:r>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52-429D-852A-1A94C0D959C3}"/>
                </c:ext>
              </c:extLst>
            </c:dLbl>
            <c:dLbl>
              <c:idx val="5"/>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252-429D-852A-1A94C0D959C3}"/>
                </c:ext>
              </c:extLst>
            </c:dLbl>
            <c:dLbl>
              <c:idx val="1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252-429D-852A-1A94C0D959C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'Rökdebut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'Rökdebut 13 år'!$B$25:$B$42</c:f>
              <c:numCache>
                <c:formatCode>0</c:formatCode>
                <c:ptCount val="18"/>
                <c:pt idx="0">
                  <c:v>17.899999999999999</c:v>
                </c:pt>
                <c:pt idx="1">
                  <c:v>16.100000000000001</c:v>
                </c:pt>
                <c:pt idx="2">
                  <c:v>16.7</c:v>
                </c:pt>
                <c:pt idx="3">
                  <c:v>15.3</c:v>
                </c:pt>
                <c:pt idx="4">
                  <c:v>13.5</c:v>
                </c:pt>
                <c:pt idx="5">
                  <c:v>5.4</c:v>
                </c:pt>
                <c:pt idx="6">
                  <c:v>13.4</c:v>
                </c:pt>
                <c:pt idx="7">
                  <c:v>10</c:v>
                </c:pt>
                <c:pt idx="8">
                  <c:v>10</c:v>
                </c:pt>
                <c:pt idx="9">
                  <c:v>23</c:v>
                </c:pt>
                <c:pt idx="12">
                  <c:v>14</c:v>
                </c:pt>
                <c:pt idx="13">
                  <c:v>13.2</c:v>
                </c:pt>
                <c:pt idx="14">
                  <c:v>5.6</c:v>
                </c:pt>
                <c:pt idx="15">
                  <c:v>26.5</c:v>
                </c:pt>
                <c:pt idx="16">
                  <c:v>14.2</c:v>
                </c:pt>
                <c:pt idx="17">
                  <c:v>8</c:v>
                </c:pt>
              </c:numCache>
            </c:numRef>
          </c:val>
          <c:extLst>
            <c:ext xmlns:c16="http://schemas.microsoft.com/office/drawing/2014/chart" uri="{C3380CC4-5D6E-409C-BE32-E72D297353CC}">
              <c16:uniqueId val="{00000003-8252-429D-852A-1A94C0D959C3}"/>
            </c:ext>
          </c:extLst>
        </c:ser>
        <c:ser>
          <c:idx val="1"/>
          <c:order val="1"/>
          <c:tx>
            <c:strRef>
              <c:f>'Rökdebut 13 år'!$C$24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'Rökdebut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'Rökdebut 13 år'!$C$25:$C$42</c:f>
              <c:numCache>
                <c:formatCode>General</c:formatCode>
                <c:ptCount val="18"/>
                <c:pt idx="16" formatCode="0">
                  <c:v>15.7</c:v>
                </c:pt>
                <c:pt idx="17" formatCode="0">
                  <c:v>8</c:v>
                </c:pt>
              </c:numCache>
            </c:numRef>
          </c:val>
          <c:extLst>
            <c:ext xmlns:c16="http://schemas.microsoft.com/office/drawing/2014/chart" uri="{C3380CC4-5D6E-409C-BE32-E72D297353CC}">
              <c16:uniqueId val="{00000004-8252-429D-852A-1A94C0D959C3}"/>
            </c:ext>
          </c:extLst>
        </c:ser>
        <c:ser>
          <c:idx val="2"/>
          <c:order val="2"/>
          <c:tx>
            <c:strRef>
              <c:f>'Rökdebut 13 år'!$D$24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'Rökdebut 13 år'!$A$25:$A$42</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'Rökdebut 13 år'!$D$25:$D$42</c:f>
              <c:numCache>
                <c:formatCode>General</c:formatCode>
                <c:ptCount val="18"/>
                <c:pt idx="16" formatCode="0">
                  <c:v>12.8</c:v>
                </c:pt>
                <c:pt idx="17" formatCode="0">
                  <c:v>7</c:v>
                </c:pt>
              </c:numCache>
            </c:numRef>
          </c:val>
          <c:extLst>
            <c:ext xmlns:c16="http://schemas.microsoft.com/office/drawing/2014/chart" uri="{C3380CC4-5D6E-409C-BE32-E72D297353CC}">
              <c16:uniqueId val="{00000005-8252-429D-852A-1A94C0D959C3}"/>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'Om_erbjuden narkotika'!$H$6</c:f>
              <c:strCache>
                <c:ptCount val="1"/>
                <c:pt idx="0">
                  <c:v>Bestämt nej</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narkotika'!$I$6:$K$6</c:f>
              <c:numCache>
                <c:formatCode>0</c:formatCode>
                <c:ptCount val="3"/>
                <c:pt idx="0">
                  <c:v>75.900000000000006</c:v>
                </c:pt>
                <c:pt idx="1">
                  <c:v>82.8</c:v>
                </c:pt>
                <c:pt idx="2">
                  <c:v>79.099999999999994</c:v>
                </c:pt>
              </c:numCache>
            </c:numRef>
          </c:val>
          <c:extLst>
            <c:ext xmlns:c16="http://schemas.microsoft.com/office/drawing/2014/chart" uri="{C3380CC4-5D6E-409C-BE32-E72D297353CC}">
              <c16:uniqueId val="{00000000-EF8E-4B37-8CE9-071238B0F9CC}"/>
            </c:ext>
          </c:extLst>
        </c:ser>
        <c:ser>
          <c:idx val="1"/>
          <c:order val="1"/>
          <c:tx>
            <c:strRef>
              <c:f>'Om_erbjuden narkotika'!$H$7</c:f>
              <c:strCache>
                <c:ptCount val="1"/>
                <c:pt idx="0">
                  <c:v>Troligen nej</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narkotika'!$I$7:$K$7</c:f>
              <c:numCache>
                <c:formatCode>0</c:formatCode>
                <c:ptCount val="3"/>
                <c:pt idx="0">
                  <c:v>16</c:v>
                </c:pt>
                <c:pt idx="1">
                  <c:v>11.2</c:v>
                </c:pt>
                <c:pt idx="2">
                  <c:v>13.5</c:v>
                </c:pt>
              </c:numCache>
            </c:numRef>
          </c:val>
          <c:extLst>
            <c:ext xmlns:c16="http://schemas.microsoft.com/office/drawing/2014/chart" uri="{C3380CC4-5D6E-409C-BE32-E72D297353CC}">
              <c16:uniqueId val="{00000001-EF8E-4B37-8CE9-071238B0F9CC}"/>
            </c:ext>
          </c:extLst>
        </c:ser>
        <c:ser>
          <c:idx val="2"/>
          <c:order val="2"/>
          <c:tx>
            <c:strRef>
              <c:f>'Om_erbjuden narkotika'!$H$8</c:f>
              <c:strCache>
                <c:ptCount val="1"/>
                <c:pt idx="0">
                  <c:v>Kanske ja</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narkotika'!$I$8:$K$8</c:f>
              <c:numCache>
                <c:formatCode>0</c:formatCode>
                <c:ptCount val="3"/>
                <c:pt idx="0">
                  <c:v>6.2</c:v>
                </c:pt>
                <c:pt idx="1">
                  <c:v>5.0999999999999996</c:v>
                </c:pt>
                <c:pt idx="2">
                  <c:v>5.8</c:v>
                </c:pt>
              </c:numCache>
            </c:numRef>
          </c:val>
          <c:extLst>
            <c:ext xmlns:c16="http://schemas.microsoft.com/office/drawing/2014/chart" uri="{C3380CC4-5D6E-409C-BE32-E72D297353CC}">
              <c16:uniqueId val="{00000002-EF8E-4B37-8CE9-071238B0F9CC}"/>
            </c:ext>
          </c:extLst>
        </c:ser>
        <c:ser>
          <c:idx val="3"/>
          <c:order val="3"/>
          <c:tx>
            <c:strRef>
              <c:f>'Om_erbjuden narkotika'!$H$9</c:f>
              <c:strCache>
                <c:ptCount val="1"/>
                <c:pt idx="0">
                  <c:v>Ja</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'Om_erbjuden narkotika'!$I$5:$K$5</c:f>
              <c:strCache>
                <c:ptCount val="3"/>
                <c:pt idx="0">
                  <c:v>Tjejer</c:v>
                </c:pt>
                <c:pt idx="1">
                  <c:v>Killar</c:v>
                </c:pt>
                <c:pt idx="2">
                  <c:v>Totalt</c:v>
                </c:pt>
              </c:strCache>
            </c:strRef>
          </c:cat>
          <c:val>
            <c:numRef>
              <c:f>'Om_erbjuden narkotika'!$I$9:$K$9</c:f>
              <c:numCache>
                <c:formatCode>0</c:formatCode>
                <c:ptCount val="3"/>
                <c:pt idx="0">
                  <c:v>1.9</c:v>
                </c:pt>
                <c:pt idx="1">
                  <c:v>0.9</c:v>
                </c:pt>
                <c:pt idx="2">
                  <c:v>1.6</c:v>
                </c:pt>
              </c:numCache>
            </c:numRef>
          </c:val>
          <c:extLst>
            <c:ext xmlns:c16="http://schemas.microsoft.com/office/drawing/2014/chart" uri="{C3380CC4-5D6E-409C-BE32-E72D297353CC}">
              <c16:uniqueId val="{00000003-EF8E-4B37-8CE9-071238B0F9CC}"/>
            </c:ext>
          </c:extLst>
        </c:ser>
        <c:dLbls>
          <c:dLblPos val="ctr"/>
          <c:showLegendKey val="0"/>
          <c:showVal val="1"/>
          <c:showCatName val="0"/>
          <c:showSerName val="0"/>
          <c:showPercent val="0"/>
          <c:showBubbleSize val="0"/>
        </c:dLbls>
        <c:gapWidth val="150"/>
        <c:overlap val="100"/>
        <c:axId val="2100964447"/>
        <c:axId val="2100964863"/>
      </c:barChart>
      <c:catAx>
        <c:axId val="2100964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64863"/>
        <c:crosses val="autoZero"/>
        <c:auto val="1"/>
        <c:lblAlgn val="ctr"/>
        <c:lblOffset val="100"/>
        <c:noMultiLvlLbl val="0"/>
      </c:catAx>
      <c:valAx>
        <c:axId val="2100964863"/>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210096444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33777777777778"/>
          <c:y val="0.34605493827160494"/>
          <c:w val="0.85071152777777781"/>
          <c:h val="0.41314783950617284"/>
        </c:manualLayout>
      </c:layout>
      <c:barChart>
        <c:barDir val="bar"/>
        <c:grouping val="stacked"/>
        <c:varyColors val="0"/>
        <c:ser>
          <c:idx val="0"/>
          <c:order val="0"/>
          <c:tx>
            <c:strRef>
              <c:f>'gräns cannabis'!$O$19</c:f>
              <c:strCache>
                <c:ptCount val="1"/>
                <c:pt idx="0">
                  <c:v>Tycker man ska avstå</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cannabis'!$P$19:$R$19</c:f>
              <c:numCache>
                <c:formatCode>0</c:formatCode>
                <c:ptCount val="3"/>
                <c:pt idx="0">
                  <c:v>78.400000000000006</c:v>
                </c:pt>
                <c:pt idx="1">
                  <c:v>67</c:v>
                </c:pt>
                <c:pt idx="2">
                  <c:v>72.599999999999994</c:v>
                </c:pt>
              </c:numCache>
            </c:numRef>
          </c:val>
          <c:extLst>
            <c:ext xmlns:c16="http://schemas.microsoft.com/office/drawing/2014/chart" uri="{C3380CC4-5D6E-409C-BE32-E72D297353CC}">
              <c16:uniqueId val="{00000000-0A88-4F25-A088-6A5A7DD1D0A1}"/>
            </c:ext>
          </c:extLst>
        </c:ser>
        <c:ser>
          <c:idx val="1"/>
          <c:order val="1"/>
          <c:tx>
            <c:strRef>
              <c:f>'gräns cannabis'!$O$20</c:f>
              <c:strCache>
                <c:ptCount val="1"/>
                <c:pt idx="0">
                  <c:v>Tycker det är ok att prova</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cannabis'!$P$20:$R$20</c:f>
              <c:numCache>
                <c:formatCode>0</c:formatCode>
                <c:ptCount val="3"/>
                <c:pt idx="0">
                  <c:v>13.4</c:v>
                </c:pt>
                <c:pt idx="1">
                  <c:v>19.600000000000001</c:v>
                </c:pt>
                <c:pt idx="2">
                  <c:v>16.600000000000001</c:v>
                </c:pt>
              </c:numCache>
            </c:numRef>
          </c:val>
          <c:extLst>
            <c:ext xmlns:c16="http://schemas.microsoft.com/office/drawing/2014/chart" uri="{C3380CC4-5D6E-409C-BE32-E72D297353CC}">
              <c16:uniqueId val="{00000001-0A88-4F25-A088-6A5A7DD1D0A1}"/>
            </c:ext>
          </c:extLst>
        </c:ser>
        <c:ser>
          <c:idx val="2"/>
          <c:order val="2"/>
          <c:tx>
            <c:strRef>
              <c:f>'gräns cannabis'!$O$21</c:f>
              <c:strCache>
                <c:ptCount val="1"/>
                <c:pt idx="0">
                  <c:v>Tycker det är ok att röka ibland</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cannabis'!$P$21:$R$21</c:f>
              <c:numCache>
                <c:formatCode>0</c:formatCode>
                <c:ptCount val="3"/>
                <c:pt idx="0">
                  <c:v>7.8</c:v>
                </c:pt>
                <c:pt idx="1">
                  <c:v>8.9</c:v>
                </c:pt>
                <c:pt idx="2">
                  <c:v>8.3000000000000007</c:v>
                </c:pt>
              </c:numCache>
            </c:numRef>
          </c:val>
          <c:extLst>
            <c:ext xmlns:c16="http://schemas.microsoft.com/office/drawing/2014/chart" uri="{C3380CC4-5D6E-409C-BE32-E72D297353CC}">
              <c16:uniqueId val="{00000002-0A88-4F25-A088-6A5A7DD1D0A1}"/>
            </c:ext>
          </c:extLst>
        </c:ser>
        <c:ser>
          <c:idx val="3"/>
          <c:order val="3"/>
          <c:tx>
            <c:strRef>
              <c:f>'gräns cannabis'!$O$22</c:f>
              <c:strCache>
                <c:ptCount val="1"/>
                <c:pt idx="0">
                  <c:v>Tycker det är ok att röka varje helg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'gräns cannabis'!$P$18:$R$18</c:f>
              <c:strCache>
                <c:ptCount val="3"/>
                <c:pt idx="0">
                  <c:v>Tjejer</c:v>
                </c:pt>
                <c:pt idx="1">
                  <c:v>Killar</c:v>
                </c:pt>
                <c:pt idx="2">
                  <c:v>Totalt</c:v>
                </c:pt>
              </c:strCache>
            </c:strRef>
          </c:cat>
          <c:val>
            <c:numRef>
              <c:f>'gräns cannabis'!$P$22:$R$22</c:f>
              <c:numCache>
                <c:formatCode>0</c:formatCode>
                <c:ptCount val="3"/>
                <c:pt idx="0">
                  <c:v>0.5</c:v>
                </c:pt>
                <c:pt idx="1">
                  <c:v>4.5</c:v>
                </c:pt>
                <c:pt idx="2">
                  <c:v>2.6</c:v>
                </c:pt>
              </c:numCache>
            </c:numRef>
          </c:val>
          <c:extLst>
            <c:ext xmlns:c16="http://schemas.microsoft.com/office/drawing/2014/chart" uri="{C3380CC4-5D6E-409C-BE32-E72D297353CC}">
              <c16:uniqueId val="{00000003-0A88-4F25-A088-6A5A7DD1D0A1}"/>
            </c:ext>
          </c:extLst>
        </c:ser>
        <c:dLbls>
          <c:dLblPos val="ctr"/>
          <c:showLegendKey val="0"/>
          <c:showVal val="1"/>
          <c:showCatName val="0"/>
          <c:showSerName val="0"/>
          <c:showPercent val="0"/>
          <c:showBubbleSize val="0"/>
        </c:dLbls>
        <c:gapWidth val="150"/>
        <c:overlap val="100"/>
        <c:axId val="51082687"/>
        <c:axId val="51085599"/>
      </c:barChart>
      <c:catAx>
        <c:axId val="51082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1085599"/>
        <c:crosses val="autoZero"/>
        <c:auto val="1"/>
        <c:lblAlgn val="ctr"/>
        <c:lblOffset val="100"/>
        <c:noMultiLvlLbl val="0"/>
      </c:catAx>
      <c:valAx>
        <c:axId val="5108559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1082687"/>
        <c:crosses val="autoZero"/>
        <c:crossBetween val="between"/>
      </c:valAx>
      <c:spPr>
        <a:noFill/>
        <a:ln>
          <a:noFill/>
        </a:ln>
        <a:effectLst/>
      </c:spPr>
    </c:plotArea>
    <c:legend>
      <c:legendPos val="t"/>
      <c:layout>
        <c:manualLayout>
          <c:xMode val="edge"/>
          <c:yMode val="edge"/>
          <c:x val="3.3942638888888869E-2"/>
          <c:y val="2.3518518518518518E-2"/>
          <c:w val="0.94446194444444442"/>
          <c:h val="0.2167030864197530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'Upp till var och en'!$A$10</c:f>
              <c:strCache>
                <c:ptCount val="1"/>
                <c:pt idx="0">
                  <c:v>inte alls med</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en'!$B$9:$D$9</c:f>
              <c:strCache>
                <c:ptCount val="3"/>
                <c:pt idx="0">
                  <c:v>Tjejer</c:v>
                </c:pt>
                <c:pt idx="1">
                  <c:v>Killar </c:v>
                </c:pt>
                <c:pt idx="2">
                  <c:v>Totalt</c:v>
                </c:pt>
              </c:strCache>
            </c:strRef>
          </c:cat>
          <c:val>
            <c:numRef>
              <c:f>'Upp till var och en'!$B$10:$D$10</c:f>
              <c:numCache>
                <c:formatCode>0</c:formatCode>
                <c:ptCount val="3"/>
                <c:pt idx="0">
                  <c:v>30.2</c:v>
                </c:pt>
                <c:pt idx="1">
                  <c:v>26.4</c:v>
                </c:pt>
                <c:pt idx="2">
                  <c:v>28.1</c:v>
                </c:pt>
              </c:numCache>
            </c:numRef>
          </c:val>
          <c:extLst>
            <c:ext xmlns:c16="http://schemas.microsoft.com/office/drawing/2014/chart" uri="{C3380CC4-5D6E-409C-BE32-E72D297353CC}">
              <c16:uniqueId val="{00000000-49CD-4F22-89A6-832C3646BDB1}"/>
            </c:ext>
          </c:extLst>
        </c:ser>
        <c:ser>
          <c:idx val="1"/>
          <c:order val="1"/>
          <c:tx>
            <c:strRef>
              <c:f>'Upp till var och en'!$A$11</c:f>
              <c:strCache>
                <c:ptCount val="1"/>
                <c:pt idx="0">
                  <c:v>delvis med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en'!$B$9:$D$9</c:f>
              <c:strCache>
                <c:ptCount val="3"/>
                <c:pt idx="0">
                  <c:v>Tjejer</c:v>
                </c:pt>
                <c:pt idx="1">
                  <c:v>Killar </c:v>
                </c:pt>
                <c:pt idx="2">
                  <c:v>Totalt</c:v>
                </c:pt>
              </c:strCache>
            </c:strRef>
          </c:cat>
          <c:val>
            <c:numRef>
              <c:f>'Upp till var och en'!$B$11:$D$11</c:f>
              <c:numCache>
                <c:formatCode>0</c:formatCode>
                <c:ptCount val="3"/>
                <c:pt idx="0">
                  <c:v>45.2</c:v>
                </c:pt>
                <c:pt idx="1">
                  <c:v>40.4</c:v>
                </c:pt>
                <c:pt idx="2">
                  <c:v>42.5</c:v>
                </c:pt>
              </c:numCache>
            </c:numRef>
          </c:val>
          <c:extLst>
            <c:ext xmlns:c16="http://schemas.microsoft.com/office/drawing/2014/chart" uri="{C3380CC4-5D6E-409C-BE32-E72D297353CC}">
              <c16:uniqueId val="{00000001-49CD-4F22-89A6-832C3646BDB1}"/>
            </c:ext>
          </c:extLst>
        </c:ser>
        <c:ser>
          <c:idx val="2"/>
          <c:order val="2"/>
          <c:tx>
            <c:strRef>
              <c:f>'Upp till var och en'!$A$12</c:f>
              <c:strCache>
                <c:ptCount val="1"/>
                <c:pt idx="0">
                  <c:v>helt med</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'Upp till var och en'!$B$9:$D$9</c:f>
              <c:strCache>
                <c:ptCount val="3"/>
                <c:pt idx="0">
                  <c:v>Tjejer</c:v>
                </c:pt>
                <c:pt idx="1">
                  <c:v>Killar </c:v>
                </c:pt>
                <c:pt idx="2">
                  <c:v>Totalt</c:v>
                </c:pt>
              </c:strCache>
            </c:strRef>
          </c:cat>
          <c:val>
            <c:numRef>
              <c:f>'Upp till var och en'!$B$12:$D$12</c:f>
              <c:numCache>
                <c:formatCode>0</c:formatCode>
                <c:ptCount val="3"/>
                <c:pt idx="0">
                  <c:v>24.6</c:v>
                </c:pt>
                <c:pt idx="1">
                  <c:v>33.1</c:v>
                </c:pt>
                <c:pt idx="2">
                  <c:v>29.3</c:v>
                </c:pt>
              </c:numCache>
            </c:numRef>
          </c:val>
          <c:extLst>
            <c:ext xmlns:c16="http://schemas.microsoft.com/office/drawing/2014/chart" uri="{C3380CC4-5D6E-409C-BE32-E72D297353CC}">
              <c16:uniqueId val="{00000002-49CD-4F22-89A6-832C3646BDB1}"/>
            </c:ext>
          </c:extLst>
        </c:ser>
        <c:dLbls>
          <c:dLblPos val="ctr"/>
          <c:showLegendKey val="0"/>
          <c:showVal val="1"/>
          <c:showCatName val="0"/>
          <c:showSerName val="0"/>
          <c:showPercent val="0"/>
          <c:showBubbleSize val="0"/>
        </c:dLbls>
        <c:gapWidth val="150"/>
        <c:overlap val="100"/>
        <c:axId val="999016064"/>
        <c:axId val="999016480"/>
      </c:barChart>
      <c:catAx>
        <c:axId val="999016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9016480"/>
        <c:crosses val="autoZero"/>
        <c:auto val="1"/>
        <c:lblAlgn val="ctr"/>
        <c:lblOffset val="100"/>
        <c:noMultiLvlLbl val="0"/>
      </c:catAx>
      <c:valAx>
        <c:axId val="999016480"/>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999016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energidryck!$B$23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energidryck!$B$24:$B$40</c:f>
              <c:numCache>
                <c:formatCode>0</c:formatCode>
                <c:ptCount val="17"/>
                <c:pt idx="0">
                  <c:v>29.2</c:v>
                </c:pt>
                <c:pt idx="1">
                  <c:v>19.399999999999999</c:v>
                </c:pt>
                <c:pt idx="2">
                  <c:v>27.9</c:v>
                </c:pt>
                <c:pt idx="3">
                  <c:v>31.8</c:v>
                </c:pt>
                <c:pt idx="4">
                  <c:v>18.899999999999999</c:v>
                </c:pt>
                <c:pt idx="5">
                  <c:v>28</c:v>
                </c:pt>
                <c:pt idx="6">
                  <c:v>39.200000000000003</c:v>
                </c:pt>
                <c:pt idx="7">
                  <c:v>28.6</c:v>
                </c:pt>
                <c:pt idx="8">
                  <c:v>36</c:v>
                </c:pt>
                <c:pt idx="9">
                  <c:v>39.4</c:v>
                </c:pt>
                <c:pt idx="12">
                  <c:v>21.6</c:v>
                </c:pt>
                <c:pt idx="13">
                  <c:v>28.3</c:v>
                </c:pt>
                <c:pt idx="14">
                  <c:v>16.7</c:v>
                </c:pt>
                <c:pt idx="15">
                  <c:v>30</c:v>
                </c:pt>
                <c:pt idx="16">
                  <c:v>30.3</c:v>
                </c:pt>
              </c:numCache>
            </c:numRef>
          </c:val>
          <c:extLst>
            <c:ext xmlns:c16="http://schemas.microsoft.com/office/drawing/2014/chart" uri="{C3380CC4-5D6E-409C-BE32-E72D297353CC}">
              <c16:uniqueId val="{00000000-29AF-4995-8DA1-4D59A6676259}"/>
            </c:ext>
          </c:extLst>
        </c:ser>
        <c:ser>
          <c:idx val="1"/>
          <c:order val="1"/>
          <c:tx>
            <c:strRef>
              <c:f>energidryck!$C$23</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energidryck!$C$24:$C$40</c:f>
              <c:numCache>
                <c:formatCode>General</c:formatCode>
                <c:ptCount val="17"/>
                <c:pt idx="16" formatCode="0">
                  <c:v>33.799999999999997</c:v>
                </c:pt>
              </c:numCache>
            </c:numRef>
          </c:val>
          <c:extLst>
            <c:ext xmlns:c16="http://schemas.microsoft.com/office/drawing/2014/chart" uri="{C3380CC4-5D6E-409C-BE32-E72D297353CC}">
              <c16:uniqueId val="{00000001-29AF-4995-8DA1-4D59A6676259}"/>
            </c:ext>
          </c:extLst>
        </c:ser>
        <c:ser>
          <c:idx val="2"/>
          <c:order val="2"/>
          <c:tx>
            <c:strRef>
              <c:f>energidryck!$D$23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energidryck!$A$24:$A$40</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energidryck!$D$24:$D$40</c:f>
              <c:numCache>
                <c:formatCode>General</c:formatCode>
                <c:ptCount val="17"/>
                <c:pt idx="16" formatCode="0">
                  <c:v>27.3</c:v>
                </c:pt>
              </c:numCache>
            </c:numRef>
          </c:val>
          <c:extLst>
            <c:ext xmlns:c16="http://schemas.microsoft.com/office/drawing/2014/chart" uri="{C3380CC4-5D6E-409C-BE32-E72D297353CC}">
              <c16:uniqueId val="{00000002-29AF-4995-8DA1-4D59A6676259}"/>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PWO!$B$24</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PWO!$B$25:$B$41</c:f>
              <c:numCache>
                <c:formatCode>0</c:formatCode>
                <c:ptCount val="17"/>
                <c:pt idx="0">
                  <c:v>16.7</c:v>
                </c:pt>
                <c:pt idx="1">
                  <c:v>9.6999999999999993</c:v>
                </c:pt>
                <c:pt idx="2">
                  <c:v>41</c:v>
                </c:pt>
                <c:pt idx="3">
                  <c:v>18.8</c:v>
                </c:pt>
                <c:pt idx="4">
                  <c:v>13.5</c:v>
                </c:pt>
                <c:pt idx="5">
                  <c:v>21.3</c:v>
                </c:pt>
                <c:pt idx="6">
                  <c:v>27.8</c:v>
                </c:pt>
                <c:pt idx="7">
                  <c:v>18.5</c:v>
                </c:pt>
                <c:pt idx="8">
                  <c:v>18</c:v>
                </c:pt>
                <c:pt idx="9">
                  <c:v>28.4</c:v>
                </c:pt>
                <c:pt idx="12">
                  <c:v>11.8</c:v>
                </c:pt>
                <c:pt idx="13">
                  <c:v>9.4</c:v>
                </c:pt>
                <c:pt idx="14">
                  <c:v>16.7</c:v>
                </c:pt>
                <c:pt idx="15">
                  <c:v>14.3</c:v>
                </c:pt>
                <c:pt idx="16">
                  <c:v>20</c:v>
                </c:pt>
              </c:numCache>
            </c:numRef>
          </c:val>
          <c:extLst>
            <c:ext xmlns:c16="http://schemas.microsoft.com/office/drawing/2014/chart" uri="{C3380CC4-5D6E-409C-BE32-E72D297353CC}">
              <c16:uniqueId val="{00000000-C4E7-459A-9054-5B195A3AB25E}"/>
            </c:ext>
          </c:extLst>
        </c:ser>
        <c:ser>
          <c:idx val="1"/>
          <c:order val="1"/>
          <c:tx>
            <c:strRef>
              <c:f>PWO!$C$24</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PWO!$C$25:$C$41</c:f>
              <c:numCache>
                <c:formatCode>General</c:formatCode>
                <c:ptCount val="17"/>
                <c:pt idx="16" formatCode="0">
                  <c:v>30.9</c:v>
                </c:pt>
              </c:numCache>
            </c:numRef>
          </c:val>
          <c:extLst>
            <c:ext xmlns:c16="http://schemas.microsoft.com/office/drawing/2014/chart" uri="{C3380CC4-5D6E-409C-BE32-E72D297353CC}">
              <c16:uniqueId val="{00000001-C4E7-459A-9054-5B195A3AB25E}"/>
            </c:ext>
          </c:extLst>
        </c:ser>
        <c:ser>
          <c:idx val="2"/>
          <c:order val="2"/>
          <c:tx>
            <c:strRef>
              <c:f>PWO!$D$24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PWO!$A$25:$A$41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PWO!$D$25:$D$41</c:f>
              <c:numCache>
                <c:formatCode>General</c:formatCode>
                <c:ptCount val="17"/>
                <c:pt idx="16" formatCode="0">
                  <c:v>9.6999999999999993</c:v>
                </c:pt>
              </c:numCache>
            </c:numRef>
          </c:val>
          <c:extLst>
            <c:ext xmlns:c16="http://schemas.microsoft.com/office/drawing/2014/chart" uri="{C3380CC4-5D6E-409C-BE32-E72D297353CC}">
              <c16:uniqueId val="{00000002-C4E7-459A-9054-5B195A3AB25E}"/>
            </c:ext>
          </c:extLst>
        </c:ser>
        <c:dLbls>
          <c:dLblPos val="outEnd"/>
          <c:showLegendKey val="0"/>
          <c:showVal val="1"/>
          <c:showCatName val="0"/>
          <c:showSerName val="0"/>
          <c:showPercent val="0"/>
          <c:showBubbleSize val="0"/>
        </c:dLbls>
        <c:gapWidth val="219"/>
        <c:overlap val="-27"/>
        <c:axId val="1167706928"/>
        <c:axId val="1167705680"/>
      </c:barChart>
      <c:catAx>
        <c:axId val="116770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7705680"/>
        <c:crosses val="autoZero"/>
        <c:auto val="1"/>
        <c:lblAlgn val="ctr"/>
        <c:lblOffset val="100"/>
        <c:noMultiLvlLbl val="0"/>
      </c:catAx>
      <c:valAx>
        <c:axId val="1167705680"/>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16770692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Trivs_skola!$F$23</c:f>
              <c:strCache>
                <c:ptCount val="1"/>
                <c:pt idx="0">
                  <c:v>Mycket bra/ganska bra</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Trivs_skola!$G$22:$I$22</c:f>
              <c:strCache>
                <c:ptCount val="3"/>
                <c:pt idx="0">
                  <c:v>Tjejer</c:v>
                </c:pt>
                <c:pt idx="1">
                  <c:v>Killar</c:v>
                </c:pt>
                <c:pt idx="2">
                  <c:v>Totalt</c:v>
                </c:pt>
              </c:strCache>
            </c:strRef>
          </c:cat>
          <c:val>
            <c:numRef>
              <c:f>Trivs_skola!$G$23:$I$23</c:f>
              <c:numCache>
                <c:formatCode>0</c:formatCode>
                <c:ptCount val="3"/>
                <c:pt idx="0">
                  <c:v>84.9</c:v>
                </c:pt>
                <c:pt idx="1">
                  <c:v>87.2</c:v>
                </c:pt>
                <c:pt idx="2">
                  <c:v>85.7</c:v>
                </c:pt>
              </c:numCache>
            </c:numRef>
          </c:val>
          <c:extLst>
            <c:ext xmlns:c16="http://schemas.microsoft.com/office/drawing/2014/chart" uri="{C3380CC4-5D6E-409C-BE32-E72D297353CC}">
              <c16:uniqueId val="{00000000-B00B-4EC8-8550-849E0C0404AA}"/>
            </c:ext>
          </c:extLst>
        </c:ser>
        <c:ser>
          <c:idx val="1"/>
          <c:order val="1"/>
          <c:tx>
            <c:strRef>
              <c:f>Trivs_skola!$F$24</c:f>
              <c:strCache>
                <c:ptCount val="1"/>
                <c:pt idx="0">
                  <c:v>Varken bra eller dåligt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Trivs_skola!$G$22:$I$22</c:f>
              <c:strCache>
                <c:ptCount val="3"/>
                <c:pt idx="0">
                  <c:v>Tjejer</c:v>
                </c:pt>
                <c:pt idx="1">
                  <c:v>Killar</c:v>
                </c:pt>
                <c:pt idx="2">
                  <c:v>Totalt</c:v>
                </c:pt>
              </c:strCache>
            </c:strRef>
          </c:cat>
          <c:val>
            <c:numRef>
              <c:f>Trivs_skola!$G$24:$I$24</c:f>
              <c:numCache>
                <c:formatCode>0</c:formatCode>
                <c:ptCount val="3"/>
                <c:pt idx="0">
                  <c:v>11.5</c:v>
                </c:pt>
                <c:pt idx="1">
                  <c:v>9.8000000000000007</c:v>
                </c:pt>
                <c:pt idx="2">
                  <c:v>10.9</c:v>
                </c:pt>
              </c:numCache>
            </c:numRef>
          </c:val>
          <c:extLst>
            <c:ext xmlns:c16="http://schemas.microsoft.com/office/drawing/2014/chart" uri="{C3380CC4-5D6E-409C-BE32-E72D297353CC}">
              <c16:uniqueId val="{00000001-B00B-4EC8-8550-849E0C0404AA}"/>
            </c:ext>
          </c:extLst>
        </c:ser>
        <c:ser>
          <c:idx val="2"/>
          <c:order val="2"/>
          <c:tx>
            <c:strRef>
              <c:f>Trivs_skola!$F$25</c:f>
              <c:strCache>
                <c:ptCount val="1"/>
                <c:pt idx="0">
                  <c:v>Mycket dåligt/ganska dåligt</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Trivs_skola!$G$22:$I$22</c:f>
              <c:strCache>
                <c:ptCount val="3"/>
                <c:pt idx="0">
                  <c:v>Tjejer</c:v>
                </c:pt>
                <c:pt idx="1">
                  <c:v>Killar</c:v>
                </c:pt>
                <c:pt idx="2">
                  <c:v>Totalt</c:v>
                </c:pt>
              </c:strCache>
            </c:strRef>
          </c:cat>
          <c:val>
            <c:numRef>
              <c:f>Trivs_skola!$G$25:$I$25</c:f>
              <c:numCache>
                <c:formatCode>0</c:formatCode>
                <c:ptCount val="3"/>
                <c:pt idx="0">
                  <c:v>3.5</c:v>
                </c:pt>
                <c:pt idx="1">
                  <c:v>2.9</c:v>
                </c:pt>
                <c:pt idx="2">
                  <c:v>3.5</c:v>
                </c:pt>
              </c:numCache>
            </c:numRef>
          </c:val>
          <c:extLst>
            <c:ext xmlns:c16="http://schemas.microsoft.com/office/drawing/2014/chart" uri="{C3380CC4-5D6E-409C-BE32-E72D297353CC}">
              <c16:uniqueId val="{00000002-B00B-4EC8-8550-849E0C0404AA}"/>
            </c:ext>
          </c:extLst>
        </c:ser>
        <c:dLbls>
          <c:dLblPos val="ctr"/>
          <c:showLegendKey val="0"/>
          <c:showVal val="1"/>
          <c:showCatName val="0"/>
          <c:showSerName val="0"/>
          <c:showPercent val="0"/>
          <c:showBubbleSize val="0"/>
        </c:dLbls>
        <c:gapWidth val="150"/>
        <c:overlap val="100"/>
        <c:axId val="1918222512"/>
        <c:axId val="1918230832"/>
      </c:barChart>
      <c:catAx>
        <c:axId val="1918222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18230832"/>
        <c:crosses val="autoZero"/>
        <c:auto val="1"/>
        <c:lblAlgn val="ctr"/>
        <c:lblOffset val="100"/>
        <c:noMultiLvlLbl val="0"/>
      </c:catAx>
      <c:valAx>
        <c:axId val="1918230832"/>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18222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Skolk!$A$12</c:f>
              <c:strCache>
                <c:ptCount val="1"/>
                <c:pt idx="0">
                  <c:v>Nej</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Skolk!$B$11:$D$11</c:f>
              <c:strCache>
                <c:ptCount val="3"/>
                <c:pt idx="0">
                  <c:v>Tjejer</c:v>
                </c:pt>
                <c:pt idx="1">
                  <c:v>Killar</c:v>
                </c:pt>
                <c:pt idx="2">
                  <c:v>Totalt</c:v>
                </c:pt>
              </c:strCache>
            </c:strRef>
          </c:cat>
          <c:val>
            <c:numRef>
              <c:f>Skolk!$B$12:$D$12</c:f>
              <c:numCache>
                <c:formatCode>0</c:formatCode>
                <c:ptCount val="3"/>
                <c:pt idx="0">
                  <c:v>80.5</c:v>
                </c:pt>
                <c:pt idx="1">
                  <c:v>81.099999999999994</c:v>
                </c:pt>
                <c:pt idx="2">
                  <c:v>80.400000000000006</c:v>
                </c:pt>
              </c:numCache>
            </c:numRef>
          </c:val>
          <c:extLst>
            <c:ext xmlns:c16="http://schemas.microsoft.com/office/drawing/2014/chart" uri="{C3380CC4-5D6E-409C-BE32-E72D297353CC}">
              <c16:uniqueId val="{00000000-03B8-4E62-9DA7-B29AFF9A0292}"/>
            </c:ext>
          </c:extLst>
        </c:ser>
        <c:ser>
          <c:idx val="1"/>
          <c:order val="1"/>
          <c:tx>
            <c:strRef>
              <c:f>Skolk!$A$13</c:f>
              <c:strCache>
                <c:ptCount val="1"/>
                <c:pt idx="0">
                  <c:v>Ja, någon gång per termin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Skolk!$B$11:$D$11</c:f>
              <c:strCache>
                <c:ptCount val="3"/>
                <c:pt idx="0">
                  <c:v>Tjejer</c:v>
                </c:pt>
                <c:pt idx="1">
                  <c:v>Killar</c:v>
                </c:pt>
                <c:pt idx="2">
                  <c:v>Totalt</c:v>
                </c:pt>
              </c:strCache>
            </c:strRef>
          </c:cat>
          <c:val>
            <c:numRef>
              <c:f>Skolk!$B$13:$D$13</c:f>
              <c:numCache>
                <c:formatCode>0</c:formatCode>
                <c:ptCount val="3"/>
                <c:pt idx="0">
                  <c:v>11.1</c:v>
                </c:pt>
                <c:pt idx="1">
                  <c:v>11.7</c:v>
                </c:pt>
                <c:pt idx="2">
                  <c:v>11.7</c:v>
                </c:pt>
              </c:numCache>
            </c:numRef>
          </c:val>
          <c:extLst>
            <c:ext xmlns:c16="http://schemas.microsoft.com/office/drawing/2014/chart" uri="{C3380CC4-5D6E-409C-BE32-E72D297353CC}">
              <c16:uniqueId val="{00000001-03B8-4E62-9DA7-B29AFF9A0292}"/>
            </c:ext>
          </c:extLst>
        </c:ser>
        <c:ser>
          <c:idx val="2"/>
          <c:order val="2"/>
          <c:tx>
            <c:strRef>
              <c:f>Skolk!$A$14</c:f>
              <c:strCache>
                <c:ptCount val="1"/>
                <c:pt idx="0">
                  <c:v>Ja, minst en gång/månad</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Skolk!$B$11:$D$11</c:f>
              <c:strCache>
                <c:ptCount val="3"/>
                <c:pt idx="0">
                  <c:v>Tjejer</c:v>
                </c:pt>
                <c:pt idx="1">
                  <c:v>Killar</c:v>
                </c:pt>
                <c:pt idx="2">
                  <c:v>Totalt</c:v>
                </c:pt>
              </c:strCache>
            </c:strRef>
          </c:cat>
          <c:val>
            <c:numRef>
              <c:f>Skolk!$B$14:$D$14</c:f>
              <c:numCache>
                <c:formatCode>0</c:formatCode>
                <c:ptCount val="3"/>
                <c:pt idx="0">
                  <c:v>8</c:v>
                </c:pt>
                <c:pt idx="1">
                  <c:v>7</c:v>
                </c:pt>
                <c:pt idx="2">
                  <c:v>8</c:v>
                </c:pt>
              </c:numCache>
            </c:numRef>
          </c:val>
          <c:extLst>
            <c:ext xmlns:c16="http://schemas.microsoft.com/office/drawing/2014/chart" uri="{C3380CC4-5D6E-409C-BE32-E72D297353CC}">
              <c16:uniqueId val="{00000002-03B8-4E62-9DA7-B29AFF9A0292}"/>
            </c:ext>
          </c:extLst>
        </c:ser>
        <c:dLbls>
          <c:dLblPos val="ctr"/>
          <c:showLegendKey val="0"/>
          <c:showVal val="1"/>
          <c:showCatName val="0"/>
          <c:showSerName val="0"/>
          <c:showPercent val="0"/>
          <c:showBubbleSize val="0"/>
        </c:dLbls>
        <c:gapWidth val="150"/>
        <c:overlap val="100"/>
        <c:axId val="1353421888"/>
        <c:axId val="1353420224"/>
      </c:barChart>
      <c:catAx>
        <c:axId val="1353421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53420224"/>
        <c:crosses val="autoZero"/>
        <c:auto val="1"/>
        <c:lblAlgn val="ctr"/>
        <c:lblOffset val="100"/>
        <c:noMultiLvlLbl val="0"/>
      </c:catAx>
      <c:valAx>
        <c:axId val="135342022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353421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'e-cigg'!$B$23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'e-cigg'!$B$24:$B$41</c:f>
              <c:numCache>
                <c:formatCode>0</c:formatCode>
                <c:ptCount val="18"/>
                <c:pt idx="0">
                  <c:v>26</c:v>
                </c:pt>
                <c:pt idx="1">
                  <c:v>29</c:v>
                </c:pt>
                <c:pt idx="2">
                  <c:v>29.5</c:v>
                </c:pt>
                <c:pt idx="3">
                  <c:v>36.5</c:v>
                </c:pt>
                <c:pt idx="4">
                  <c:v>13.5</c:v>
                </c:pt>
                <c:pt idx="5">
                  <c:v>24</c:v>
                </c:pt>
                <c:pt idx="6">
                  <c:v>35.1</c:v>
                </c:pt>
                <c:pt idx="7">
                  <c:v>23.5</c:v>
                </c:pt>
                <c:pt idx="8">
                  <c:v>30</c:v>
                </c:pt>
                <c:pt idx="9">
                  <c:v>34.200000000000003</c:v>
                </c:pt>
                <c:pt idx="12">
                  <c:v>15.7</c:v>
                </c:pt>
                <c:pt idx="13">
                  <c:v>22.6</c:v>
                </c:pt>
                <c:pt idx="14">
                  <c:v>11.1</c:v>
                </c:pt>
                <c:pt idx="15">
                  <c:v>42</c:v>
                </c:pt>
                <c:pt idx="16">
                  <c:v>26.9</c:v>
                </c:pt>
                <c:pt idx="17">
                  <c:v>14.16</c:v>
                </c:pt>
              </c:numCache>
            </c:numRef>
          </c:val>
          <c:extLst>
            <c:ext xmlns:c16="http://schemas.microsoft.com/office/drawing/2014/chart" uri="{C3380CC4-5D6E-409C-BE32-E72D297353CC}">
              <c16:uniqueId val="{00000000-9376-4FB8-BDCB-FFDC7EFEC852}"/>
            </c:ext>
          </c:extLst>
        </c:ser>
        <c:ser>
          <c:idx val="1"/>
          <c:order val="1"/>
          <c:tx>
            <c:strRef>
              <c:f>'e-cigg'!$C$23</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'e-cigg'!$C$24:$C$41</c:f>
              <c:numCache>
                <c:formatCode>General</c:formatCode>
                <c:ptCount val="18"/>
                <c:pt idx="16" formatCode="0">
                  <c:v>30.9</c:v>
                </c:pt>
                <c:pt idx="17" formatCode="0">
                  <c:v>15.41</c:v>
                </c:pt>
              </c:numCache>
            </c:numRef>
          </c:val>
          <c:extLst>
            <c:ext xmlns:c16="http://schemas.microsoft.com/office/drawing/2014/chart" uri="{C3380CC4-5D6E-409C-BE32-E72D297353CC}">
              <c16:uniqueId val="{00000001-9376-4FB8-BDCB-FFDC7EFEC852}"/>
            </c:ext>
          </c:extLst>
        </c:ser>
        <c:ser>
          <c:idx val="2"/>
          <c:order val="2"/>
          <c:tx>
            <c:strRef>
              <c:f>'e-cigg'!$D$23</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'e-cigg'!$A$24:$A$41</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'e-cigg'!$D$24:$D$41</c:f>
              <c:numCache>
                <c:formatCode>General</c:formatCode>
                <c:ptCount val="18"/>
                <c:pt idx="16" formatCode="0">
                  <c:v>23.6</c:v>
                </c:pt>
                <c:pt idx="17" formatCode="0">
                  <c:v>12.72</c:v>
                </c:pt>
              </c:numCache>
            </c:numRef>
          </c:val>
          <c:extLst>
            <c:ext xmlns:c16="http://schemas.microsoft.com/office/drawing/2014/chart" uri="{C3380CC4-5D6E-409C-BE32-E72D297353CC}">
              <c16:uniqueId val="{00000002-9376-4FB8-BDCB-FFDC7EFEC852}"/>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vattenpipa!$B$24</c:f>
              <c:strCache>
                <c:ptCount val="1"/>
                <c:pt idx="0">
                  <c:v>Totalt</c:v>
                </c:pt>
              </c:strCache>
            </c:strRef>
          </c:tx>
          <c:spPr>
            <a:solidFill>
              <a:schemeClr val="accent1"/>
            </a:solidFill>
            <a:ln>
              <a:noFill/>
            </a:ln>
            <a:effectLst/>
          </c:spPr>
          <c:invertIfNegative val="0"/>
          <c:dLbls>
            <c:dLbl>
              <c:idx val="4"/>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E1-440F-AF01-E425C35BAAD5}"/>
                </c:ext>
              </c:extLst>
            </c:dLbl>
            <c:dLbl>
              <c:idx val="8"/>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E1-440F-AF01-E425C35BAAD5}"/>
                </c:ext>
              </c:extLst>
            </c:dLbl>
            <c:dLbl>
              <c:idx val="15"/>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9E1-440F-AF01-E425C35BAAD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vattenpipa!$A$25:$A$41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vattenpipa!$B$25:$B$41</c:f>
              <c:numCache>
                <c:formatCode>0</c:formatCode>
                <c:ptCount val="17"/>
                <c:pt idx="0">
                  <c:v>14.6</c:v>
                </c:pt>
                <c:pt idx="1">
                  <c:v>0</c:v>
                </c:pt>
                <c:pt idx="2">
                  <c:v>11.5</c:v>
                </c:pt>
                <c:pt idx="3">
                  <c:v>7.1</c:v>
                </c:pt>
                <c:pt idx="4">
                  <c:v>5.4</c:v>
                </c:pt>
                <c:pt idx="5">
                  <c:v>12</c:v>
                </c:pt>
                <c:pt idx="6">
                  <c:v>7.2</c:v>
                </c:pt>
                <c:pt idx="7">
                  <c:v>10.4</c:v>
                </c:pt>
                <c:pt idx="8">
                  <c:v>2</c:v>
                </c:pt>
                <c:pt idx="9">
                  <c:v>12.3</c:v>
                </c:pt>
                <c:pt idx="12">
                  <c:v>7.8</c:v>
                </c:pt>
                <c:pt idx="13">
                  <c:v>9.4</c:v>
                </c:pt>
                <c:pt idx="14">
                  <c:v>13.9</c:v>
                </c:pt>
                <c:pt idx="15">
                  <c:v>12.2</c:v>
                </c:pt>
                <c:pt idx="16">
                  <c:v>9.6</c:v>
                </c:pt>
              </c:numCache>
            </c:numRef>
          </c:val>
          <c:extLst>
            <c:ext xmlns:c16="http://schemas.microsoft.com/office/drawing/2014/chart" uri="{C3380CC4-5D6E-409C-BE32-E72D297353CC}">
              <c16:uniqueId val="{00000003-89E1-440F-AF01-E425C35BAAD5}"/>
            </c:ext>
          </c:extLst>
        </c:ser>
        <c:ser>
          <c:idx val="1"/>
          <c:order val="1"/>
          <c:tx>
            <c:strRef>
              <c:f>vattenpipa!$C$24</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vattenpipa!$A$25:$A$41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vattenpipa!$C$25:$C$41</c:f>
              <c:numCache>
                <c:formatCode>General</c:formatCode>
                <c:ptCount val="17"/>
                <c:pt idx="16" formatCode="0">
                  <c:v>12.9</c:v>
                </c:pt>
              </c:numCache>
            </c:numRef>
          </c:val>
          <c:extLst>
            <c:ext xmlns:c16="http://schemas.microsoft.com/office/drawing/2014/chart" uri="{C3380CC4-5D6E-409C-BE32-E72D297353CC}">
              <c16:uniqueId val="{00000004-89E1-440F-AF01-E425C35BAAD5}"/>
            </c:ext>
          </c:extLst>
        </c:ser>
        <c:ser>
          <c:idx val="2"/>
          <c:order val="2"/>
          <c:tx>
            <c:strRef>
              <c:f>vattenpipa!$D$24</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vattenpipa!$A$25:$A$41</c:f>
              <c:strCache>
                <c:ptCount val="17"/>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strCache>
            </c:strRef>
          </c:cat>
          <c:val>
            <c:numRef>
              <c:f>vattenpipa!$D$25:$D$41</c:f>
              <c:numCache>
                <c:formatCode>General</c:formatCode>
                <c:ptCount val="17"/>
                <c:pt idx="16" formatCode="0">
                  <c:v>6.4</c:v>
                </c:pt>
              </c:numCache>
            </c:numRef>
          </c:val>
          <c:extLst>
            <c:ext xmlns:c16="http://schemas.microsoft.com/office/drawing/2014/chart" uri="{C3380CC4-5D6E-409C-BE32-E72D297353CC}">
              <c16:uniqueId val="{00000005-89E1-440F-AF01-E425C35BAAD5}"/>
            </c:ext>
          </c:extLst>
        </c:ser>
        <c:dLbls>
          <c:dLblPos val="outEnd"/>
          <c:showLegendKey val="0"/>
          <c:showVal val="1"/>
          <c:showCatName val="0"/>
          <c:showSerName val="0"/>
          <c:showPercent val="0"/>
          <c:showBubbleSize val="0"/>
        </c:dLbls>
        <c:gapWidth val="219"/>
        <c:overlap val="-27"/>
        <c:axId val="460003720"/>
        <c:axId val="460004048"/>
      </c:barChart>
      <c:catAx>
        <c:axId val="4600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4048"/>
        <c:crosses val="autoZero"/>
        <c:auto val="1"/>
        <c:lblAlgn val="l"/>
        <c:lblOffset val="100"/>
        <c:noMultiLvlLbl val="0"/>
      </c:catAx>
      <c:valAx>
        <c:axId val="46000404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60003720"/>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'köpa cigg'!$B$11</c:f>
              <c:strCache>
                <c:ptCount val="1"/>
                <c:pt idx="0">
                  <c:v>Tjejer</c:v>
                </c:pt>
              </c:strCache>
            </c:strRef>
          </c:tx>
          <c:spPr>
            <a:solidFill>
              <a:srgbClr val="A5A5A5"/>
            </a:solidFill>
            <a:ln>
              <a:noFill/>
            </a:ln>
            <a:effectLst/>
          </c:spPr>
          <c:invertIfNegative val="0"/>
          <c:dLbls>
            <c:dLbl>
              <c:idx val="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F8D-4FC3-BF25-EB84C960F021}"/>
                </c:ext>
              </c:extLst>
            </c:dLbl>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8D-4FC3-BF25-EB84C960F02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cigg'!$A$12:$A$16</c:f>
              <c:strCache>
                <c:ptCount val="5"/>
                <c:pt idx="0">
                  <c:v>Från föräldrar/vårdnadshavare</c:v>
                </c:pt>
                <c:pt idx="1">
                  <c:v>Försäljare smuggelcigaretter</c:v>
                </c:pt>
                <c:pt idx="2">
                  <c:v>Annan person</c:v>
                </c:pt>
                <c:pt idx="3">
                  <c:v>Köper själv</c:v>
                </c:pt>
                <c:pt idx="4">
                  <c:v>Från kompisar</c:v>
                </c:pt>
              </c:strCache>
            </c:strRef>
          </c:cat>
          <c:val>
            <c:numRef>
              <c:f>'köpa cigg'!$B$12:$B$16</c:f>
              <c:numCache>
                <c:formatCode>0</c:formatCode>
                <c:ptCount val="5"/>
                <c:pt idx="1">
                  <c:v>1.6</c:v>
                </c:pt>
                <c:pt idx="2">
                  <c:v>20.3</c:v>
                </c:pt>
                <c:pt idx="3">
                  <c:v>8.5</c:v>
                </c:pt>
                <c:pt idx="4">
                  <c:v>68.3</c:v>
                </c:pt>
              </c:numCache>
            </c:numRef>
          </c:val>
          <c:extLst>
            <c:ext xmlns:c16="http://schemas.microsoft.com/office/drawing/2014/chart" uri="{C3380CC4-5D6E-409C-BE32-E72D297353CC}">
              <c16:uniqueId val="{00000002-CF8D-4FC3-BF25-EB84C960F021}"/>
            </c:ext>
          </c:extLst>
        </c:ser>
        <c:ser>
          <c:idx val="1"/>
          <c:order val="1"/>
          <c:tx>
            <c:strRef>
              <c:f>'köpa cigg'!$C$11</c:f>
              <c:strCache>
                <c:ptCount val="1"/>
                <c:pt idx="0">
                  <c:v>Killar</c:v>
                </c:pt>
              </c:strCache>
            </c:strRef>
          </c:tx>
          <c:spPr>
            <a:solidFill>
              <a:srgbClr val="4472C4">
                <a:lumMod val="40000"/>
                <a:lumOff val="60000"/>
              </a:srgbClr>
            </a:solidFill>
            <a:ln>
              <a:noFill/>
            </a:ln>
            <a:effectLst/>
          </c:spPr>
          <c:invertIfNegative val="0"/>
          <c:dLbls>
            <c:dLbl>
              <c:idx val="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8D-4FC3-BF25-EB84C960F021}"/>
                </c:ext>
              </c:extLst>
            </c:dLbl>
            <c:dLbl>
              <c:idx val="1"/>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F8D-4FC3-BF25-EB84C960F02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cigg'!$A$12:$A$16</c:f>
              <c:strCache>
                <c:ptCount val="5"/>
                <c:pt idx="0">
                  <c:v>Från föräldrar/vårdnadshavare</c:v>
                </c:pt>
                <c:pt idx="1">
                  <c:v>Försäljare smuggelcigaretter</c:v>
                </c:pt>
                <c:pt idx="2">
                  <c:v>Annan person</c:v>
                </c:pt>
                <c:pt idx="3">
                  <c:v>Köper själv</c:v>
                </c:pt>
                <c:pt idx="4">
                  <c:v>Från kompisar</c:v>
                </c:pt>
              </c:strCache>
            </c:strRef>
          </c:cat>
          <c:val>
            <c:numRef>
              <c:f>'köpa cigg'!$C$12:$C$16</c:f>
              <c:numCache>
                <c:formatCode>0</c:formatCode>
                <c:ptCount val="5"/>
                <c:pt idx="0">
                  <c:v>0</c:v>
                </c:pt>
                <c:pt idx="1">
                  <c:v>4.3</c:v>
                </c:pt>
                <c:pt idx="2">
                  <c:v>15.5</c:v>
                </c:pt>
                <c:pt idx="3">
                  <c:v>25</c:v>
                </c:pt>
                <c:pt idx="4">
                  <c:v>55.2</c:v>
                </c:pt>
              </c:numCache>
            </c:numRef>
          </c:val>
          <c:extLst>
            <c:ext xmlns:c16="http://schemas.microsoft.com/office/drawing/2014/chart" uri="{C3380CC4-5D6E-409C-BE32-E72D297353CC}">
              <c16:uniqueId val="{00000005-CF8D-4FC3-BF25-EB84C960F021}"/>
            </c:ext>
          </c:extLst>
        </c:ser>
        <c:ser>
          <c:idx val="2"/>
          <c:order val="2"/>
          <c:tx>
            <c:strRef>
              <c:f>'köpa cigg'!$D$11</c:f>
              <c:strCache>
                <c:ptCount val="1"/>
                <c:pt idx="0">
                  <c:v>Totalt</c:v>
                </c:pt>
              </c:strCache>
            </c:strRef>
          </c:tx>
          <c:spPr>
            <a:solidFill>
              <a:srgbClr val="4472C4"/>
            </a:solidFill>
            <a:ln>
              <a:noFill/>
            </a:ln>
            <a:effectLst/>
          </c:spPr>
          <c:invertIfNegative val="0"/>
          <c:dLbls>
            <c:dLbl>
              <c:idx val="0"/>
              <c:tx>
                <c:rich>
                  <a:bodyPr/>
                  <a:lstStyle/>
                  <a:p>
                    <a:r>
                      <a:rPr lang="en-US"/>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F8D-4FC3-BF25-EB84C960F02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'köpa cigg'!$A$12:$A$16</c:f>
              <c:strCache>
                <c:ptCount val="5"/>
                <c:pt idx="0">
                  <c:v>Från föräldrar/vårdnadshavare</c:v>
                </c:pt>
                <c:pt idx="1">
                  <c:v>Försäljare smuggelcigaretter</c:v>
                </c:pt>
                <c:pt idx="2">
                  <c:v>Annan person</c:v>
                </c:pt>
                <c:pt idx="3">
                  <c:v>Köper själv</c:v>
                </c:pt>
                <c:pt idx="4">
                  <c:v>Från kompisar</c:v>
                </c:pt>
              </c:strCache>
            </c:strRef>
          </c:cat>
          <c:val>
            <c:numRef>
              <c:f>'köpa cigg'!$D$12:$D$16</c:f>
              <c:numCache>
                <c:formatCode>0</c:formatCode>
                <c:ptCount val="5"/>
                <c:pt idx="1">
                  <c:v>3.3</c:v>
                </c:pt>
                <c:pt idx="2">
                  <c:v>17.8</c:v>
                </c:pt>
                <c:pt idx="3">
                  <c:v>17</c:v>
                </c:pt>
                <c:pt idx="4">
                  <c:v>61.4</c:v>
                </c:pt>
              </c:numCache>
            </c:numRef>
          </c:val>
          <c:extLst>
            <c:ext xmlns:c16="http://schemas.microsoft.com/office/drawing/2014/chart" uri="{C3380CC4-5D6E-409C-BE32-E72D297353CC}">
              <c16:uniqueId val="{00000007-CF8D-4FC3-BF25-EB84C960F021}"/>
            </c:ext>
          </c:extLst>
        </c:ser>
        <c:dLbls>
          <c:dLblPos val="outEnd"/>
          <c:showLegendKey val="0"/>
          <c:showVal val="1"/>
          <c:showCatName val="0"/>
          <c:showSerName val="0"/>
          <c:showPercent val="0"/>
          <c:showBubbleSize val="0"/>
        </c:dLbls>
        <c:gapWidth val="182"/>
        <c:axId val="497394944"/>
        <c:axId val="497392320"/>
      </c:barChart>
      <c:catAx>
        <c:axId val="49739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2320"/>
        <c:crosses val="autoZero"/>
        <c:auto val="1"/>
        <c:lblAlgn val="ctr"/>
        <c:lblOffset val="100"/>
        <c:noMultiLvlLbl val="0"/>
      </c:catAx>
      <c:valAx>
        <c:axId val="497392320"/>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Procent</a:t>
                </a:r>
              </a:p>
            </c:rich>
          </c:tx>
          <c:layout>
            <c:manualLayout>
              <c:xMode val="edge"/>
              <c:yMode val="edge"/>
              <c:x val="0.67296319444444441"/>
              <c:y val="0.7844663575774775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9739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'Sluta röka'!$M$2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röka'!$L$3:$L$4</c:f>
              <c:strCache>
                <c:ptCount val="2"/>
                <c:pt idx="0">
                  <c:v>Årskurs 9</c:v>
                </c:pt>
                <c:pt idx="1">
                  <c:v>Gymnasiet år 2</c:v>
                </c:pt>
              </c:strCache>
            </c:strRef>
          </c:cat>
          <c:val>
            <c:numRef>
              <c:f>'Sluta röka'!$M$3:$M$4</c:f>
              <c:numCache>
                <c:formatCode>0</c:formatCode>
                <c:ptCount val="2"/>
                <c:pt idx="0">
                  <c:v>67.599999999999994</c:v>
                </c:pt>
                <c:pt idx="1">
                  <c:v>68.400000000000006</c:v>
                </c:pt>
              </c:numCache>
            </c:numRef>
          </c:val>
          <c:extLst>
            <c:ext xmlns:c16="http://schemas.microsoft.com/office/drawing/2014/chart" uri="{C3380CC4-5D6E-409C-BE32-E72D297353CC}">
              <c16:uniqueId val="{00000000-71BD-4DD6-853F-7B5C45F58347}"/>
            </c:ext>
          </c:extLst>
        </c:ser>
        <c:ser>
          <c:idx val="1"/>
          <c:order val="1"/>
          <c:tx>
            <c:strRef>
              <c:f>'Sluta röka'!$N$2</c:f>
              <c:strCache>
                <c:ptCount val="1"/>
                <c:pt idx="0">
                  <c:v>Killar</c:v>
                </c:pt>
              </c:strCache>
            </c:strRef>
          </c:tx>
          <c:spPr>
            <a:solidFill>
              <a:srgbClr val="4472C4">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röka'!$L$3:$L$4</c:f>
              <c:strCache>
                <c:ptCount val="2"/>
                <c:pt idx="0">
                  <c:v>Årskurs 9</c:v>
                </c:pt>
                <c:pt idx="1">
                  <c:v>Gymnasiet år 2</c:v>
                </c:pt>
              </c:strCache>
            </c:strRef>
          </c:cat>
          <c:val>
            <c:numRef>
              <c:f>'Sluta röka'!$N$3:$N$4</c:f>
              <c:numCache>
                <c:formatCode>0</c:formatCode>
                <c:ptCount val="2"/>
                <c:pt idx="0">
                  <c:v>57.9</c:v>
                </c:pt>
                <c:pt idx="1">
                  <c:v>60.3</c:v>
                </c:pt>
              </c:numCache>
            </c:numRef>
          </c:val>
          <c:extLst>
            <c:ext xmlns:c16="http://schemas.microsoft.com/office/drawing/2014/chart" uri="{C3380CC4-5D6E-409C-BE32-E72D297353CC}">
              <c16:uniqueId val="{00000001-71BD-4DD6-853F-7B5C45F58347}"/>
            </c:ext>
          </c:extLst>
        </c:ser>
        <c:ser>
          <c:idx val="2"/>
          <c:order val="2"/>
          <c:tx>
            <c:strRef>
              <c:f>'Sluta röka'!$O$2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'Sluta röka'!$L$3:$L$4</c:f>
              <c:strCache>
                <c:ptCount val="2"/>
                <c:pt idx="0">
                  <c:v>Årskurs 9</c:v>
                </c:pt>
                <c:pt idx="1">
                  <c:v>Gymnasiet år 2</c:v>
                </c:pt>
              </c:strCache>
            </c:strRef>
          </c:cat>
          <c:val>
            <c:numRef>
              <c:f>'Sluta röka'!$O$3:$O$4</c:f>
              <c:numCache>
                <c:formatCode>0</c:formatCode>
                <c:ptCount val="2"/>
                <c:pt idx="0">
                  <c:v>75.400000000000006</c:v>
                </c:pt>
                <c:pt idx="1">
                  <c:v>76.400000000000006</c:v>
                </c:pt>
              </c:numCache>
            </c:numRef>
          </c:val>
          <c:extLst>
            <c:ext xmlns:c16="http://schemas.microsoft.com/office/drawing/2014/chart" uri="{C3380CC4-5D6E-409C-BE32-E72D297353CC}">
              <c16:uniqueId val="{00000002-71BD-4DD6-853F-7B5C45F58347}"/>
            </c:ext>
          </c:extLst>
        </c:ser>
        <c:dLbls>
          <c:dLblPos val="outEnd"/>
          <c:showLegendKey val="0"/>
          <c:showVal val="1"/>
          <c:showCatName val="0"/>
          <c:showSerName val="0"/>
          <c:showPercent val="0"/>
          <c:showBubbleSize val="0"/>
        </c:dLbls>
        <c:gapWidth val="219"/>
        <c:overlap val="-27"/>
        <c:axId val="535771712"/>
        <c:axId val="535772040"/>
      </c:barChart>
      <c:catAx>
        <c:axId val="5357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2040"/>
        <c:crosses val="autoZero"/>
        <c:auto val="1"/>
        <c:lblAlgn val="ctr"/>
        <c:lblOffset val="100"/>
        <c:noMultiLvlLbl val="0"/>
      </c:catAx>
      <c:valAx>
        <c:axId val="535772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53577171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Snusning!$C$2</c:f>
              <c:strCache>
                <c:ptCount val="1"/>
                <c:pt idx="0">
                  <c:v>Nej/Nej, bara provat</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Tjejer</c:v>
                </c:pt>
                <c:pt idx="1">
                  <c:v>Killar</c:v>
                </c:pt>
                <c:pt idx="2">
                  <c:v>Totalt</c:v>
                </c:pt>
              </c:strCache>
            </c:strRef>
          </c:cat>
          <c:val>
            <c:numRef>
              <c:f>Snusning!$C$3:$C$5</c:f>
              <c:numCache>
                <c:formatCode>0</c:formatCode>
                <c:ptCount val="3"/>
                <c:pt idx="0">
                  <c:v>76.900000000000006</c:v>
                </c:pt>
                <c:pt idx="1">
                  <c:v>66.7</c:v>
                </c:pt>
                <c:pt idx="2">
                  <c:v>72.099999999999994</c:v>
                </c:pt>
              </c:numCache>
            </c:numRef>
          </c:val>
          <c:extLst>
            <c:ext xmlns:c16="http://schemas.microsoft.com/office/drawing/2014/chart" uri="{C3380CC4-5D6E-409C-BE32-E72D297353CC}">
              <c16:uniqueId val="{00000000-F64E-49ED-9C52-72A19EEA47F7}"/>
            </c:ext>
          </c:extLst>
        </c:ser>
        <c:ser>
          <c:idx val="1"/>
          <c:order val="1"/>
          <c:tx>
            <c:strRef>
              <c:f>Snusning!$D$2</c:f>
              <c:strCache>
                <c:ptCount val="1"/>
                <c:pt idx="0">
                  <c:v>Ja, men bara ibland</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Tjejer</c:v>
                </c:pt>
                <c:pt idx="1">
                  <c:v>Killar</c:v>
                </c:pt>
                <c:pt idx="2">
                  <c:v>Totalt</c:v>
                </c:pt>
              </c:strCache>
            </c:strRef>
          </c:cat>
          <c:val>
            <c:numRef>
              <c:f>Snusning!$D$3:$D$5</c:f>
              <c:numCache>
                <c:formatCode>0</c:formatCode>
                <c:ptCount val="3"/>
                <c:pt idx="0">
                  <c:v>11.8</c:v>
                </c:pt>
                <c:pt idx="1">
                  <c:v>7.1</c:v>
                </c:pt>
                <c:pt idx="2">
                  <c:v>9.4</c:v>
                </c:pt>
              </c:numCache>
            </c:numRef>
          </c:val>
          <c:extLst>
            <c:ext xmlns:c16="http://schemas.microsoft.com/office/drawing/2014/chart" uri="{C3380CC4-5D6E-409C-BE32-E72D297353CC}">
              <c16:uniqueId val="{00000001-F64E-49ED-9C52-72A19EEA47F7}"/>
            </c:ext>
          </c:extLst>
        </c:ser>
        <c:ser>
          <c:idx val="2"/>
          <c:order val="2"/>
          <c:tx>
            <c:strRef>
              <c:f>Snusning!$E$2</c:f>
              <c:strCache>
                <c:ptCount val="1"/>
                <c:pt idx="0">
                  <c:v>Ja, nästan varje dag</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Tjejer</c:v>
                </c:pt>
                <c:pt idx="1">
                  <c:v>Killar</c:v>
                </c:pt>
                <c:pt idx="2">
                  <c:v>Totalt</c:v>
                </c:pt>
              </c:strCache>
            </c:strRef>
          </c:cat>
          <c:val>
            <c:numRef>
              <c:f>Snusning!$E$3:$E$5</c:f>
              <c:numCache>
                <c:formatCode>0</c:formatCode>
                <c:ptCount val="3"/>
                <c:pt idx="0">
                  <c:v>1</c:v>
                </c:pt>
                <c:pt idx="1">
                  <c:v>2.8</c:v>
                </c:pt>
                <c:pt idx="2">
                  <c:v>1.9</c:v>
                </c:pt>
              </c:numCache>
            </c:numRef>
          </c:val>
          <c:extLst>
            <c:ext xmlns:c16="http://schemas.microsoft.com/office/drawing/2014/chart" uri="{C3380CC4-5D6E-409C-BE32-E72D297353CC}">
              <c16:uniqueId val="{00000002-F64E-49ED-9C52-72A19EEA47F7}"/>
            </c:ext>
          </c:extLst>
        </c:ser>
        <c:ser>
          <c:idx val="3"/>
          <c:order val="3"/>
          <c:tx>
            <c:strRef>
              <c:f>Snusning!$F$2</c:f>
              <c:strCache>
                <c:ptCount val="1"/>
                <c:pt idx="0">
                  <c:v>Ja, varje dag</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Snusning!$B$3:$B$5</c:f>
              <c:strCache>
                <c:ptCount val="3"/>
                <c:pt idx="0">
                  <c:v>Tjejer</c:v>
                </c:pt>
                <c:pt idx="1">
                  <c:v>Killar</c:v>
                </c:pt>
                <c:pt idx="2">
                  <c:v>Totalt</c:v>
                </c:pt>
              </c:strCache>
            </c:strRef>
          </c:cat>
          <c:val>
            <c:numRef>
              <c:f>Snusning!$F$3:$F$5</c:f>
              <c:numCache>
                <c:formatCode>0</c:formatCode>
                <c:ptCount val="3"/>
                <c:pt idx="0">
                  <c:v>10.3</c:v>
                </c:pt>
                <c:pt idx="1">
                  <c:v>23.4</c:v>
                </c:pt>
                <c:pt idx="2">
                  <c:v>16.7</c:v>
                </c:pt>
              </c:numCache>
            </c:numRef>
          </c:val>
          <c:extLst>
            <c:ext xmlns:c16="http://schemas.microsoft.com/office/drawing/2014/chart" uri="{C3380CC4-5D6E-409C-BE32-E72D297353CC}">
              <c16:uniqueId val="{00000003-F64E-49ED-9C52-72A19EEA47F7}"/>
            </c:ext>
          </c:extLst>
        </c:ser>
        <c:dLbls>
          <c:dLblPos val="ctr"/>
          <c:showLegendKey val="0"/>
          <c:showVal val="1"/>
          <c:showCatName val="0"/>
          <c:showSerName val="0"/>
          <c:showPercent val="0"/>
          <c:showBubbleSize val="0"/>
        </c:dLbls>
        <c:gapWidth val="150"/>
        <c:overlap val="100"/>
        <c:axId val="1962874703"/>
        <c:axId val="1962883439"/>
      </c:barChart>
      <c:catAx>
        <c:axId val="1962874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883439"/>
        <c:crosses val="autoZero"/>
        <c:auto val="1"/>
        <c:lblAlgn val="ctr"/>
        <c:lblOffset val="100"/>
        <c:noMultiLvlLbl val="0"/>
      </c:catAx>
      <c:valAx>
        <c:axId val="196288343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a:t>Procent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1962874703"/>
        <c:crosses val="autoZero"/>
        <c:crossBetween val="between"/>
      </c:valAx>
      <c:spPr>
        <a:noFill/>
        <a:ln>
          <a:noFill/>
        </a:ln>
        <a:effectLst/>
      </c:spPr>
    </c:plotArea>
    <c:legend>
      <c:legendPos val="t"/>
      <c:layout>
        <c:manualLayout>
          <c:xMode val="edge"/>
          <c:yMode val="edge"/>
          <c:x val="8.3082020997375342E-2"/>
          <c:y val="3.7551812892388847E-2"/>
          <c:w val="0.85605818022747171"/>
          <c:h val="0.152903118673079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Snusare!$L$2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Snusare!$L$3:$L$20</c:f>
              <c:numCache>
                <c:formatCode>0</c:formatCode>
                <c:ptCount val="18"/>
                <c:pt idx="0">
                  <c:v>35.4</c:v>
                </c:pt>
                <c:pt idx="1">
                  <c:v>25.8</c:v>
                </c:pt>
                <c:pt idx="2">
                  <c:v>37.700000000000003</c:v>
                </c:pt>
                <c:pt idx="3">
                  <c:v>28.2</c:v>
                </c:pt>
                <c:pt idx="4">
                  <c:v>27</c:v>
                </c:pt>
                <c:pt idx="5">
                  <c:v>29.3</c:v>
                </c:pt>
                <c:pt idx="6">
                  <c:v>34</c:v>
                </c:pt>
                <c:pt idx="7">
                  <c:v>24.1</c:v>
                </c:pt>
                <c:pt idx="8">
                  <c:v>28</c:v>
                </c:pt>
                <c:pt idx="9">
                  <c:v>27.7</c:v>
                </c:pt>
                <c:pt idx="12">
                  <c:v>21.6</c:v>
                </c:pt>
                <c:pt idx="13">
                  <c:v>32.1</c:v>
                </c:pt>
                <c:pt idx="14">
                  <c:v>16.7</c:v>
                </c:pt>
                <c:pt idx="15">
                  <c:v>36</c:v>
                </c:pt>
                <c:pt idx="16">
                  <c:v>27.9</c:v>
                </c:pt>
                <c:pt idx="17">
                  <c:v>22.57</c:v>
                </c:pt>
              </c:numCache>
            </c:numRef>
          </c:val>
          <c:extLst>
            <c:ext xmlns:c16="http://schemas.microsoft.com/office/drawing/2014/chart" uri="{C3380CC4-5D6E-409C-BE32-E72D297353CC}">
              <c16:uniqueId val="{00000000-12A2-4B6F-8EA4-6F3A1A8A31C5}"/>
            </c:ext>
          </c:extLst>
        </c:ser>
        <c:ser>
          <c:idx val="1"/>
          <c:order val="1"/>
          <c:tx>
            <c:strRef>
              <c:f>Snusare!$M$2</c:f>
              <c:strCache>
                <c:ptCount val="1"/>
                <c:pt idx="0">
                  <c:v>Killar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Snusare!$M$3:$M$20</c:f>
              <c:numCache>
                <c:formatCode>General</c:formatCode>
                <c:ptCount val="18"/>
                <c:pt idx="16" formatCode="0">
                  <c:v>33.299999999999997</c:v>
                </c:pt>
                <c:pt idx="17" formatCode="0">
                  <c:v>27.89</c:v>
                </c:pt>
              </c:numCache>
            </c:numRef>
          </c:val>
          <c:extLst>
            <c:ext xmlns:c16="http://schemas.microsoft.com/office/drawing/2014/chart" uri="{C3380CC4-5D6E-409C-BE32-E72D297353CC}">
              <c16:uniqueId val="{00000001-12A2-4B6F-8EA4-6F3A1A8A31C5}"/>
            </c:ext>
          </c:extLst>
        </c:ser>
        <c:ser>
          <c:idx val="2"/>
          <c:order val="2"/>
          <c:tx>
            <c:strRef>
              <c:f>Snusare!$N$2</c:f>
              <c:strCache>
                <c:ptCount val="1"/>
                <c:pt idx="0">
                  <c:v>Tjejer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Snusare!$K$3:$K$20</c:f>
              <c:strCache>
                <c:ptCount val="18"/>
                <c:pt idx="0">
                  <c:v>Arvika</c:v>
                </c:pt>
                <c:pt idx="1">
                  <c:v>Eda</c:v>
                </c:pt>
                <c:pt idx="2">
                  <c:v>Filipstad</c:v>
                </c:pt>
                <c:pt idx="3">
                  <c:v>Forshaga</c:v>
                </c:pt>
                <c:pt idx="4">
                  <c:v>Grums</c:v>
                </c:pt>
                <c:pt idx="5">
                  <c:v>Hagfors</c:v>
                </c:pt>
                <c:pt idx="6">
                  <c:v>Hammarö</c:v>
                </c:pt>
                <c:pt idx="7">
                  <c:v>Karlstad</c:v>
                </c:pt>
                <c:pt idx="8">
                  <c:v>Kil</c:v>
                </c:pt>
                <c:pt idx="9">
                  <c:v>Kristinehamn</c:v>
                </c:pt>
                <c:pt idx="10">
                  <c:v>Munkfors*</c:v>
                </c:pt>
                <c:pt idx="11">
                  <c:v>Storfors*</c:v>
                </c:pt>
                <c:pt idx="12">
                  <c:v>Sunne</c:v>
                </c:pt>
                <c:pt idx="13">
                  <c:v>Säffle</c:v>
                </c:pt>
                <c:pt idx="14">
                  <c:v>Torsby</c:v>
                </c:pt>
                <c:pt idx="15">
                  <c:v>Årjäng</c:v>
                </c:pt>
                <c:pt idx="16">
                  <c:v>Värmland</c:v>
                </c:pt>
                <c:pt idx="17">
                  <c:v>Riket</c:v>
                </c:pt>
              </c:strCache>
            </c:strRef>
          </c:cat>
          <c:val>
            <c:numRef>
              <c:f>Snusare!$N$3:$N$20</c:f>
              <c:numCache>
                <c:formatCode>General</c:formatCode>
                <c:ptCount val="18"/>
                <c:pt idx="16" formatCode="0">
                  <c:v>23.1</c:v>
                </c:pt>
                <c:pt idx="17" formatCode="0">
                  <c:v>17.21</c:v>
                </c:pt>
              </c:numCache>
            </c:numRef>
          </c:val>
          <c:extLst>
            <c:ext xmlns:c16="http://schemas.microsoft.com/office/drawing/2014/chart" uri="{C3380CC4-5D6E-409C-BE32-E72D297353CC}">
              <c16:uniqueId val="{00000002-12A2-4B6F-8EA4-6F3A1A8A31C5}"/>
            </c:ext>
          </c:extLst>
        </c:ser>
        <c:dLbls>
          <c:dLblPos val="outEnd"/>
          <c:showLegendKey val="0"/>
          <c:showVal val="1"/>
          <c:showCatName val="0"/>
          <c:showSerName val="0"/>
          <c:showPercent val="0"/>
          <c:showBubbleSize val="0"/>
        </c:dLbls>
        <c:gapWidth val="219"/>
        <c:overlap val="-27"/>
        <c:axId val="434501768"/>
        <c:axId val="434502752"/>
      </c:barChart>
      <c:catAx>
        <c:axId val="434501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34502752"/>
        <c:crosses val="autoZero"/>
        <c:auto val="1"/>
        <c:lblAlgn val="l"/>
        <c:lblOffset val="100"/>
        <c:noMultiLvlLbl val="0"/>
      </c:catAx>
      <c:valAx>
        <c:axId val="434502752"/>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Procent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crossAx val="434501768"/>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sv-SE"/>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5">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Reversed" id="25">
  <a:schemeClr val="accent5"/>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Reversed" id="25">
  <a:schemeClr val="accent5"/>
</cs:colorStyle>
</file>

<file path=ppt/charts/colors31.xml><?xml version="1.0" encoding="utf-8"?>
<cs:colorStyle xmlns:cs="http://schemas.microsoft.com/office/drawing/2012/chartStyle" xmlns:a="http://schemas.openxmlformats.org/drawingml/2006/main" meth="withinLinearReversed" id="25">
  <a:schemeClr val="accent5"/>
</cs:colorStyle>
</file>

<file path=ppt/charts/colors32.xml><?xml version="1.0" encoding="utf-8"?>
<cs:colorStyle xmlns:cs="http://schemas.microsoft.com/office/drawing/2012/chartStyle" xmlns:a="http://schemas.openxmlformats.org/drawingml/2006/main" meth="withinLinearReversed" id="25">
  <a:schemeClr val="accent5"/>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Reversed" id="25">
  <a:schemeClr val="accent5"/>
</cs:colorStyle>
</file>

<file path=ppt/charts/colors36.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1934B-0F53-6149-9535-D612848862D4}" type="datetimeFigureOut">
              <a:rPr lang="sv-SE" smtClean="0"/>
              <a:t>2022-02-21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FC352-71A1-AF49-99F7-6227888849C9}" type="slidenum">
              <a:rPr lang="sv-SE" smtClean="0"/>
              <a:t>‹#›</a:t>
            </a:fld>
            <a:endParaRPr lang="sv-SE"/>
          </a:p>
        </p:txBody>
      </p:sp>
    </p:spTree>
    <p:extLst>
      <p:ext uri="{BB962C8B-B14F-4D97-AF65-F5344CB8AC3E}">
        <p14:creationId xmlns:p14="http://schemas.microsoft.com/office/powerpoint/2010/main" val="256682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a:t>
            </a:fld>
            <a:endParaRPr lang="sv-SE"/>
          </a:p>
        </p:txBody>
      </p:sp>
    </p:spTree>
    <p:extLst>
      <p:ext uri="{BB962C8B-B14F-4D97-AF65-F5344CB8AC3E}">
        <p14:creationId xmlns:p14="http://schemas.microsoft.com/office/powerpoint/2010/main" val="214342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84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Snusare= Elever som svarat att de under de senaste 12 månaderna; Ja, snusar varje dag, Ja, snusar nästan varje dag, Ja, men snusar bara ibland.</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82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99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81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57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Alkoholkonsument= Alkoholkonsument= Elever som svarat att de har druckit alkohol under de senaste 12 månaderna (drycker under 2,26% alkohol som lättöl eller svag cider räknas ej).</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0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Alkoholkonsument= Alkoholkonsument= Elever som svarat att de har druckit alkohol under de senaste 12 månaderna (drycker under 2,26% alkohol som lättöl eller svag cider räknas ej).</a:t>
            </a:r>
          </a:p>
          <a:p>
            <a:r>
              <a:rPr lang="sv-SE"/>
              <a:t>Markering med tre punkter (…) ovanför stapel innebär att antalet elever som angett redovisat svar är färre än fyra.</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744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1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Siffran anger totalt.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5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30 och återges inte.</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56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totala antalet svar per kommun och för Värmland som svarat på enkäten. Att antalet är annorlunda än hur många som svarat på enkäten kan beror på att en elev är bosatt i en kommun utanför Värmland eller att en elev inte besvarat frågan om vilken kommun hen bor i.</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7</a:t>
            </a:fld>
            <a:endParaRPr lang="sv-SE"/>
          </a:p>
        </p:txBody>
      </p:sp>
    </p:spTree>
    <p:extLst>
      <p:ext uri="{BB962C8B-B14F-4D97-AF65-F5344CB8AC3E}">
        <p14:creationId xmlns:p14="http://schemas.microsoft.com/office/powerpoint/2010/main" val="7150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86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1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603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783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3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75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56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38</a:t>
            </a:fld>
            <a:endParaRPr lang="sv-SE"/>
          </a:p>
        </p:txBody>
      </p:sp>
    </p:spTree>
    <p:extLst>
      <p:ext uri="{BB962C8B-B14F-4D97-AF65-F5344CB8AC3E}">
        <p14:creationId xmlns:p14="http://schemas.microsoft.com/office/powerpoint/2010/main" val="3169814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30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39</a:t>
            </a:fld>
            <a:endParaRPr lang="sv-SE"/>
          </a:p>
        </p:txBody>
      </p:sp>
    </p:spTree>
    <p:extLst>
      <p:ext uri="{BB962C8B-B14F-4D97-AF65-F5344CB8AC3E}">
        <p14:creationId xmlns:p14="http://schemas.microsoft.com/office/powerpoint/2010/main" val="1528159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40</a:t>
            </a:fld>
            <a:endParaRPr lang="sv-SE"/>
          </a:p>
        </p:txBody>
      </p:sp>
    </p:spTree>
    <p:extLst>
      <p:ext uri="{BB962C8B-B14F-4D97-AF65-F5344CB8AC3E}">
        <p14:creationId xmlns:p14="http://schemas.microsoft.com/office/powerpoint/2010/main" val="357887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8</a:t>
            </a:fld>
            <a:endParaRPr lang="sv-SE"/>
          </a:p>
        </p:txBody>
      </p:sp>
    </p:spTree>
    <p:extLst>
      <p:ext uri="{BB962C8B-B14F-4D97-AF65-F5344CB8AC3E}">
        <p14:creationId xmlns:p14="http://schemas.microsoft.com/office/powerpoint/2010/main" val="1868612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42</a:t>
            </a:fld>
            <a:endParaRPr lang="sv-SE"/>
          </a:p>
        </p:txBody>
      </p:sp>
    </p:spTree>
    <p:extLst>
      <p:ext uri="{BB962C8B-B14F-4D97-AF65-F5344CB8AC3E}">
        <p14:creationId xmlns:p14="http://schemas.microsoft.com/office/powerpoint/2010/main" val="64349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p:txBody>
      </p:sp>
      <p:sp>
        <p:nvSpPr>
          <p:cNvPr id="4" name="Platshållare för bildnummer 3"/>
          <p:cNvSpPr>
            <a:spLocks noGrp="1"/>
          </p:cNvSpPr>
          <p:nvPr>
            <p:ph type="sldNum" sz="quarter" idx="5"/>
          </p:nvPr>
        </p:nvSpPr>
        <p:spPr/>
        <p:txBody>
          <a:bodyPr/>
          <a:lstStyle/>
          <a:p>
            <a:fld id="{CADFC352-71A1-AF49-99F7-6227888849C9}" type="slidenum">
              <a:rPr lang="sv-SE" smtClean="0"/>
              <a:t>43</a:t>
            </a:fld>
            <a:endParaRPr lang="sv-SE"/>
          </a:p>
        </p:txBody>
      </p:sp>
    </p:spTree>
    <p:extLst>
      <p:ext uri="{BB962C8B-B14F-4D97-AF65-F5344CB8AC3E}">
        <p14:creationId xmlns:p14="http://schemas.microsoft.com/office/powerpoint/2010/main" val="24590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44</a:t>
            </a:fld>
            <a:endParaRPr lang="sv-SE"/>
          </a:p>
        </p:txBody>
      </p:sp>
    </p:spTree>
    <p:extLst>
      <p:ext uri="{BB962C8B-B14F-4D97-AF65-F5344CB8AC3E}">
        <p14:creationId xmlns:p14="http://schemas.microsoft.com/office/powerpoint/2010/main" val="1765142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30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46</a:t>
            </a:fld>
            <a:endParaRPr lang="sv-SE"/>
          </a:p>
        </p:txBody>
      </p:sp>
    </p:spTree>
    <p:extLst>
      <p:ext uri="{BB962C8B-B14F-4D97-AF65-F5344CB8AC3E}">
        <p14:creationId xmlns:p14="http://schemas.microsoft.com/office/powerpoint/2010/main" val="2814938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30 och återges inte</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85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48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49</a:t>
            </a:fld>
            <a:endParaRPr lang="sv-SE"/>
          </a:p>
        </p:txBody>
      </p:sp>
    </p:spTree>
    <p:extLst>
      <p:ext uri="{BB962C8B-B14F-4D97-AF65-F5344CB8AC3E}">
        <p14:creationId xmlns:p14="http://schemas.microsoft.com/office/powerpoint/2010/main" val="2219166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58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Avrundning till heltal i procent gör att den redovisade summan kan bli mellan 99-101 procent.</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6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Rökare= Elever som svarat att de under de senaste 12 månaderna; Ja, röker varje dag, Ja, röker nästan varje dag, Ja, men röker bara ibland.</a:t>
            </a:r>
          </a:p>
          <a:p>
            <a:r>
              <a:rPr lang="sv-SE"/>
              <a:t>Markering med tre punkter (…) ovanför stapel innebär att antalet elever som angett redovisat svar är färre än fyra.</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fld id="{CADFC352-71A1-AF49-99F7-6227888849C9}" type="slidenum">
              <a:rPr lang="sv-SE" smtClean="0"/>
              <a:t>10</a:t>
            </a:fld>
            <a:endParaRPr lang="sv-SE"/>
          </a:p>
        </p:txBody>
      </p:sp>
    </p:spTree>
    <p:extLst>
      <p:ext uri="{BB962C8B-B14F-4D97-AF65-F5344CB8AC3E}">
        <p14:creationId xmlns:p14="http://schemas.microsoft.com/office/powerpoint/2010/main" val="21421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30 och återges inte</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22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Vid beteckningen * är antalet svar i kommunen färre än 30 och återges inte.</a:t>
            </a:r>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12</a:t>
            </a:fld>
            <a:endParaRPr lang="sv-SE"/>
          </a:p>
        </p:txBody>
      </p:sp>
    </p:spTree>
    <p:extLst>
      <p:ext uri="{BB962C8B-B14F-4D97-AF65-F5344CB8AC3E}">
        <p14:creationId xmlns:p14="http://schemas.microsoft.com/office/powerpoint/2010/main" val="286674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r>
              <a:rPr lang="sv-SE"/>
              <a:t>Vid beteckningen * är antalet svar i kommunen färre än 30 och återges inte.</a:t>
            </a:r>
          </a:p>
          <a:p>
            <a:r>
              <a:rPr lang="sv-SE"/>
              <a:t>Jämförelse med riket saknas då CAN ej inkluderade frågan 2021.</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FC352-71A1-AF49-99F7-6227888849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958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Markering med tre punkter (…) ovanför stapel innebär att antalet elever som angett redovisat svar är färre än fyra.</a:t>
            </a:r>
          </a:p>
          <a:p>
            <a:endParaRPr lang="sv-SE"/>
          </a:p>
          <a:p>
            <a:endParaRPr lang="sv-SE"/>
          </a:p>
        </p:txBody>
      </p:sp>
      <p:sp>
        <p:nvSpPr>
          <p:cNvPr id="4" name="Platshållare för bildnummer 3"/>
          <p:cNvSpPr>
            <a:spLocks noGrp="1"/>
          </p:cNvSpPr>
          <p:nvPr>
            <p:ph type="sldNum" sz="quarter" idx="5"/>
          </p:nvPr>
        </p:nvSpPr>
        <p:spPr/>
        <p:txBody>
          <a:bodyPr/>
          <a:lstStyle/>
          <a:p>
            <a:fld id="{CADFC352-71A1-AF49-99F7-6227888849C9}" type="slidenum">
              <a:rPr lang="sv-SE" smtClean="0"/>
              <a:t>14</a:t>
            </a:fld>
            <a:endParaRPr lang="sv-SE"/>
          </a:p>
        </p:txBody>
      </p:sp>
    </p:spTree>
    <p:extLst>
      <p:ext uri="{BB962C8B-B14F-4D97-AF65-F5344CB8AC3E}">
        <p14:creationId xmlns:p14="http://schemas.microsoft.com/office/powerpoint/2010/main" val="966986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2022-02-21</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63085" y="3600748"/>
            <a:ext cx="10221481" cy="1790699"/>
          </a:xfrm>
        </p:spPr>
        <p:txBody>
          <a:bodyPr anchor="t"/>
          <a:lstStyle>
            <a:lvl1pPr algn="l">
              <a:defRPr sz="5333" b="1" cap="all"/>
            </a:lvl1pPr>
          </a:lstStyle>
          <a:p>
            <a:r>
              <a:rPr lang="sv-SE"/>
              <a:t>Klicka här för att ändra format</a:t>
            </a:r>
          </a:p>
        </p:txBody>
      </p:sp>
      <p:sp>
        <p:nvSpPr>
          <p:cNvPr id="3" name="Text Placeholder 2"/>
          <p:cNvSpPr>
            <a:spLocks noGrp="1"/>
          </p:cNvSpPr>
          <p:nvPr>
            <p:ph type="body" idx="1"/>
          </p:nvPr>
        </p:nvSpPr>
        <p:spPr>
          <a:xfrm>
            <a:off x="963085" y="2084851"/>
            <a:ext cx="10221481" cy="1500188"/>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65877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2022-02-21</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2022-02-21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2022-02-21</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2022-02-21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2022-02-21</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2022-02-21</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2022-02-21</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2022-02-21</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2022-02-21</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2022-02-21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2022-02-21</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2022-02-21</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2022-02-21</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2022-02-21</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2022-02-21</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2" r:id="rId12"/>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2022-02-21</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2022-02-21</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A990C8-E9E9-46DD-967B-9AF072764173}"/>
              </a:ext>
            </a:extLst>
          </p:cNvPr>
          <p:cNvSpPr>
            <a:spLocks noGrp="1"/>
          </p:cNvSpPr>
          <p:nvPr>
            <p:ph type="ctrTitle"/>
          </p:nvPr>
        </p:nvSpPr>
        <p:spPr>
          <a:xfrm>
            <a:off x="4255643" y="2493628"/>
            <a:ext cx="6571683" cy="1311128"/>
          </a:xfrm>
        </p:spPr>
        <p:txBody>
          <a:bodyPr/>
          <a:lstStyle/>
          <a:p>
            <a:r>
              <a:rPr lang="sv-SE"/>
              <a:t>Elevers drogvanor 2021</a:t>
            </a:r>
          </a:p>
        </p:txBody>
      </p:sp>
      <p:sp>
        <p:nvSpPr>
          <p:cNvPr id="3" name="Underrubrik 2">
            <a:extLst>
              <a:ext uri="{FF2B5EF4-FFF2-40B4-BE49-F238E27FC236}">
                <a16:creationId xmlns:a16="http://schemas.microsoft.com/office/drawing/2014/main" id="{A31603C9-3ECE-7F49-8E23-221F70D97A6A}"/>
              </a:ext>
            </a:extLst>
          </p:cNvPr>
          <p:cNvSpPr>
            <a:spLocks noGrp="1"/>
          </p:cNvSpPr>
          <p:nvPr>
            <p:ph type="subTitle" idx="1"/>
          </p:nvPr>
        </p:nvSpPr>
        <p:spPr/>
        <p:txBody>
          <a:bodyPr/>
          <a:lstStyle/>
          <a:p>
            <a:r>
              <a:rPr lang="sv-SE"/>
              <a:t>Läns- och kommunrapport</a:t>
            </a:r>
          </a:p>
          <a:p>
            <a:r>
              <a:rPr lang="sv-SE"/>
              <a:t>Gymnasiet år 2</a:t>
            </a:r>
          </a:p>
        </p:txBody>
      </p:sp>
    </p:spTree>
    <p:extLst>
      <p:ext uri="{BB962C8B-B14F-4D97-AF65-F5344CB8AC3E}">
        <p14:creationId xmlns:p14="http://schemas.microsoft.com/office/powerpoint/2010/main" val="50272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Andelen rökare i gymnasiet år 2, de senaste 12 månaderna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v-SE" b="1"/>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accent1"/>
                </a:solidFill>
              </a:endParaRPr>
            </a:p>
          </p:txBody>
        </p:sp>
      </p:grpSp>
      <p:graphicFrame>
        <p:nvGraphicFramePr>
          <p:cNvPr id="18" name="Diagram 17">
            <a:extLst>
              <a:ext uri="{FF2B5EF4-FFF2-40B4-BE49-F238E27FC236}">
                <a16:creationId xmlns:a16="http://schemas.microsoft.com/office/drawing/2014/main" id="{87535C04-734B-408F-A73B-3B93CFCC42C6}"/>
              </a:ext>
            </a:extLst>
          </p:cNvPr>
          <p:cNvGraphicFramePr>
            <a:graphicFrameLocks/>
          </p:cNvGraphicFramePr>
          <p:nvPr>
            <p:extLst>
              <p:ext uri="{D42A27DB-BD31-4B8C-83A1-F6EECF244321}">
                <p14:modId xmlns:p14="http://schemas.microsoft.com/office/powerpoint/2010/main" val="1830267352"/>
              </p:ext>
            </p:extLst>
          </p:nvPr>
        </p:nvGraphicFramePr>
        <p:xfrm>
          <a:off x="2495191" y="2482848"/>
          <a:ext cx="6713579"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11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 elever gymnasiet år 2 som rökt vid 13 års ålder,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47BEA0D7-9E35-4DEF-8C25-0E7B527F343A}"/>
              </a:ext>
            </a:extLst>
          </p:cNvPr>
          <p:cNvGraphicFramePr>
            <a:graphicFrameLocks/>
          </p:cNvGraphicFramePr>
          <p:nvPr>
            <p:extLst>
              <p:ext uri="{D42A27DB-BD31-4B8C-83A1-F6EECF244321}">
                <p14:modId xmlns:p14="http://schemas.microsoft.com/office/powerpoint/2010/main" val="528081956"/>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92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gymnasiet år 2 som rökt e-cigarett de senaste 12 månaderna efter boendekommun</a:t>
            </a:r>
            <a:br>
              <a:rPr lang="sv-SE" sz="2000"/>
            </a:br>
            <a:r>
              <a:rPr lang="sv-SE" sz="2000"/>
              <a:t>Värmland och riket år 2021</a:t>
            </a:r>
          </a:p>
        </p:txBody>
      </p:sp>
      <p:sp>
        <p:nvSpPr>
          <p:cNvPr id="5" name="Platshållare för text 4">
            <a:extLst>
              <a:ext uri="{FF2B5EF4-FFF2-40B4-BE49-F238E27FC236}">
                <a16:creationId xmlns:a16="http://schemas.microsoft.com/office/drawing/2014/main" id="{3CA590AA-ECE1-43BB-A5C6-80A9A78486E7}"/>
              </a:ext>
            </a:extLst>
          </p:cNvPr>
          <p:cNvSpPr>
            <a:spLocks noGrp="1"/>
          </p:cNvSpPr>
          <p:nvPr>
            <p:ph type="body" sz="quarter" idx="13"/>
          </p:nvPr>
        </p:nvSpPr>
        <p:spPr/>
        <p:txBody>
          <a:bodyPr/>
          <a:lstStyle/>
          <a:p>
            <a:endParaRPr lang="sv-SE"/>
          </a:p>
        </p:txBody>
      </p:sp>
      <p:graphicFrame>
        <p:nvGraphicFramePr>
          <p:cNvPr id="9" name="Platshållare för innehåll 8">
            <a:extLst>
              <a:ext uri="{FF2B5EF4-FFF2-40B4-BE49-F238E27FC236}">
                <a16:creationId xmlns:a16="http://schemas.microsoft.com/office/drawing/2014/main" id="{0CDB2EE3-485A-4CA5-BEE9-B02704650D70}"/>
              </a:ext>
            </a:extLst>
          </p:cNvPr>
          <p:cNvGraphicFramePr>
            <a:graphicFrameLocks noGrp="1"/>
          </p:cNvGraphicFramePr>
          <p:nvPr>
            <p:ph sz="half" idx="4294967295"/>
            <p:extLst>
              <p:ext uri="{D42A27DB-BD31-4B8C-83A1-F6EECF244321}">
                <p14:modId xmlns:p14="http://schemas.microsoft.com/office/powerpoint/2010/main" val="4126008983"/>
              </p:ext>
            </p:extLst>
          </p:nvPr>
        </p:nvGraphicFramePr>
        <p:xfrm>
          <a:off x="2495190" y="2482850"/>
          <a:ext cx="7199999" cy="3241675"/>
        </p:xfrm>
        <a:graphic>
          <a:graphicData uri="http://schemas.openxmlformats.org/drawingml/2006/chart">
            <c:chart xmlns:c="http://schemas.openxmlformats.org/drawingml/2006/chart" xmlns:r="http://schemas.openxmlformats.org/officeDocument/2006/relationships" r:id="rId3"/>
          </a:graphicData>
        </a:graphic>
      </p:graphicFrame>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sv-SE" b="1"/>
          </a:p>
        </p:txBody>
      </p:sp>
    </p:spTree>
    <p:extLst>
      <p:ext uri="{BB962C8B-B14F-4D97-AF65-F5344CB8AC3E}">
        <p14:creationId xmlns:p14="http://schemas.microsoft.com/office/powerpoint/2010/main" val="99717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gymnasiet år 2 som rökt vattenpipa de senaste 12 månaderna efter boendekommun</a:t>
            </a:r>
            <a:br>
              <a:rPr lang="sv-SE" sz="2000"/>
            </a:br>
            <a:r>
              <a:rPr lang="sv-SE" sz="2000"/>
              <a:t>Värmland och riket år 2021</a:t>
            </a:r>
          </a:p>
        </p:txBody>
      </p:sp>
      <p:sp>
        <p:nvSpPr>
          <p:cNvPr id="5" name="Platshållare för text 4">
            <a:extLst>
              <a:ext uri="{FF2B5EF4-FFF2-40B4-BE49-F238E27FC236}">
                <a16:creationId xmlns:a16="http://schemas.microsoft.com/office/drawing/2014/main" id="{F1235B65-8631-4A0E-B51A-98B9CA331426}"/>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03AADA7C-62B7-4884-9EC2-3BF9E0A6243B}"/>
              </a:ext>
            </a:extLst>
          </p:cNvPr>
          <p:cNvGraphicFramePr>
            <a:graphicFrameLocks/>
          </p:cNvGraphicFramePr>
          <p:nvPr>
            <p:extLst>
              <p:ext uri="{D42A27DB-BD31-4B8C-83A1-F6EECF244321}">
                <p14:modId xmlns:p14="http://schemas.microsoft.com/office/powerpoint/2010/main" val="190741407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41A01F-6A1B-4A96-85FB-CE231B83B544}"/>
              </a:ext>
            </a:extLst>
          </p:cNvPr>
          <p:cNvSpPr>
            <a:spLocks noGrp="1"/>
          </p:cNvSpPr>
          <p:nvPr>
            <p:ph type="title"/>
          </p:nvPr>
        </p:nvSpPr>
        <p:spPr>
          <a:xfrm>
            <a:off x="2496808" y="972000"/>
            <a:ext cx="7943331" cy="1325563"/>
          </a:xfrm>
        </p:spPr>
        <p:txBody>
          <a:bodyPr/>
          <a:lstStyle/>
          <a:p>
            <a:r>
              <a:rPr lang="sv-SE" sz="2000" dirty="0"/>
              <a:t>Hur får du vanligtvis tag på cigaretter? </a:t>
            </a:r>
            <a:br>
              <a:rPr lang="sv-SE" sz="2000" dirty="0"/>
            </a:br>
            <a:r>
              <a:rPr lang="sv-SE" sz="2000" dirty="0"/>
              <a:t>Andel bland rökande elever som ej fyllt 18 år, gymnasiet år 2, Värmland år 2021</a:t>
            </a:r>
          </a:p>
        </p:txBody>
      </p:sp>
      <p:sp>
        <p:nvSpPr>
          <p:cNvPr id="5" name="Platshållare för text 4">
            <a:extLst>
              <a:ext uri="{FF2B5EF4-FFF2-40B4-BE49-F238E27FC236}">
                <a16:creationId xmlns:a16="http://schemas.microsoft.com/office/drawing/2014/main" id="{57FE164B-7F24-4AEB-AFB6-8E3BF5656A50}"/>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5A9C48D1-EAEA-46B9-9782-8655F9A9FB12}"/>
              </a:ext>
            </a:extLst>
          </p:cNvPr>
          <p:cNvGraphicFramePr>
            <a:graphicFrameLocks/>
          </p:cNvGraphicFramePr>
          <p:nvPr>
            <p:extLst>
              <p:ext uri="{D42A27DB-BD31-4B8C-83A1-F6EECF244321}">
                <p14:modId xmlns:p14="http://schemas.microsoft.com/office/powerpoint/2010/main" val="3704305128"/>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17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A1082-F8C0-452C-9873-C876E1A72F9E}"/>
              </a:ext>
            </a:extLst>
          </p:cNvPr>
          <p:cNvSpPr>
            <a:spLocks noGrp="1"/>
          </p:cNvSpPr>
          <p:nvPr>
            <p:ph type="title"/>
          </p:nvPr>
        </p:nvSpPr>
        <p:spPr/>
        <p:txBody>
          <a:bodyPr/>
          <a:lstStyle/>
          <a:p>
            <a:r>
              <a:rPr lang="sv-SE" sz="2000"/>
              <a:t>Andel elever som vill sluta röka, nu eller i framtiden årskurs 9 och gymnasiet år 2, Värmland år 2021</a:t>
            </a:r>
          </a:p>
        </p:txBody>
      </p:sp>
      <p:sp>
        <p:nvSpPr>
          <p:cNvPr id="3" name="Platshållare för text 2">
            <a:extLst>
              <a:ext uri="{FF2B5EF4-FFF2-40B4-BE49-F238E27FC236}">
                <a16:creationId xmlns:a16="http://schemas.microsoft.com/office/drawing/2014/main" id="{B44C6437-B011-4432-B008-D269DF0130B8}"/>
              </a:ext>
            </a:extLst>
          </p:cNvPr>
          <p:cNvSpPr>
            <a:spLocks noGrp="1"/>
          </p:cNvSpPr>
          <p:nvPr>
            <p:ph type="body" sz="quarter" idx="13"/>
          </p:nvPr>
        </p:nvSpPr>
        <p:spPr/>
        <p:txBody>
          <a:bodyPr/>
          <a:lstStyle/>
          <a:p>
            <a:endParaRPr lang="sv-SE"/>
          </a:p>
        </p:txBody>
      </p:sp>
      <p:graphicFrame>
        <p:nvGraphicFramePr>
          <p:cNvPr id="4" name="Diagram 3">
            <a:extLst>
              <a:ext uri="{FF2B5EF4-FFF2-40B4-BE49-F238E27FC236}">
                <a16:creationId xmlns:a16="http://schemas.microsoft.com/office/drawing/2014/main" id="{B3AB6760-4934-4D79-B029-828BBEF326B1}"/>
              </a:ext>
            </a:extLst>
          </p:cNvPr>
          <p:cNvGraphicFramePr>
            <a:graphicFrameLocks/>
          </p:cNvGraphicFramePr>
          <p:nvPr>
            <p:extLst>
              <p:ext uri="{D42A27DB-BD31-4B8C-83A1-F6EECF244321}">
                <p14:modId xmlns:p14="http://schemas.microsoft.com/office/powerpoint/2010/main" val="3307381067"/>
              </p:ext>
            </p:extLst>
          </p:nvPr>
        </p:nvGraphicFramePr>
        <p:xfrm>
          <a:off x="2495191" y="2562330"/>
          <a:ext cx="7200000" cy="3160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841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Har du snusat någon gång?</a:t>
            </a:r>
            <a:br>
              <a:rPr lang="sv-SE" sz="2000"/>
            </a:br>
            <a:r>
              <a:rPr lang="sv-SE" sz="2000"/>
              <a:t>Andel elever i gymnasiet år 2, Värmland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2" name="Diagram 11">
            <a:extLst>
              <a:ext uri="{FF2B5EF4-FFF2-40B4-BE49-F238E27FC236}">
                <a16:creationId xmlns:a16="http://schemas.microsoft.com/office/drawing/2014/main" id="{1EA846E8-5504-47AD-8DF0-6FBB76DF5D70}"/>
              </a:ext>
            </a:extLst>
          </p:cNvPr>
          <p:cNvGraphicFramePr>
            <a:graphicFrameLocks/>
          </p:cNvGraphicFramePr>
          <p:nvPr>
            <p:extLst>
              <p:ext uri="{D42A27DB-BD31-4B8C-83A1-F6EECF244321}">
                <p14:modId xmlns:p14="http://schemas.microsoft.com/office/powerpoint/2010/main" val="1768583872"/>
              </p:ext>
            </p:extLst>
          </p:nvPr>
        </p:nvGraphicFramePr>
        <p:xfrm>
          <a:off x="2495191" y="2591390"/>
          <a:ext cx="7200000" cy="313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66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01302" cy="1325563"/>
          </a:xfrm>
        </p:spPr>
        <p:txBody>
          <a:bodyPr/>
          <a:lstStyle/>
          <a:p>
            <a:r>
              <a:rPr lang="sv-SE" sz="2000"/>
              <a:t>Andelen snusare i gymnasiet år 2, de senaste 12 månaderna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E9F3403C-F26C-4E5D-B915-87593DC02D6C}"/>
              </a:ext>
            </a:extLst>
          </p:cNvPr>
          <p:cNvGraphicFramePr>
            <a:graphicFrameLocks/>
          </p:cNvGraphicFramePr>
          <p:nvPr>
            <p:extLst>
              <p:ext uri="{D42A27DB-BD31-4B8C-83A1-F6EECF244321}">
                <p14:modId xmlns:p14="http://schemas.microsoft.com/office/powerpoint/2010/main" val="319781265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40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 elever gymnasiet år 2 som snusat vid 13 års ålder,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2" name="Diagram 11">
            <a:extLst>
              <a:ext uri="{FF2B5EF4-FFF2-40B4-BE49-F238E27FC236}">
                <a16:creationId xmlns:a16="http://schemas.microsoft.com/office/drawing/2014/main" id="{A1989262-1BAE-4613-95EE-43B22A7D6179}"/>
              </a:ext>
            </a:extLst>
          </p:cNvPr>
          <p:cNvGraphicFramePr>
            <a:graphicFrameLocks/>
          </p:cNvGraphicFramePr>
          <p:nvPr>
            <p:extLst>
              <p:ext uri="{D42A27DB-BD31-4B8C-83A1-F6EECF244321}">
                <p14:modId xmlns:p14="http://schemas.microsoft.com/office/powerpoint/2010/main" val="1844198449"/>
              </p:ext>
            </p:extLst>
          </p:nvPr>
        </p:nvGraphicFramePr>
        <p:xfrm>
          <a:off x="2495191" y="2482849"/>
          <a:ext cx="6564989"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3769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F41A01F-6A1B-4A96-85FB-CE231B83B544}"/>
              </a:ext>
            </a:extLst>
          </p:cNvPr>
          <p:cNvSpPr>
            <a:spLocks noGrp="1"/>
          </p:cNvSpPr>
          <p:nvPr>
            <p:ph type="title"/>
          </p:nvPr>
        </p:nvSpPr>
        <p:spPr>
          <a:xfrm>
            <a:off x="2496809" y="972000"/>
            <a:ext cx="7863432" cy="1325563"/>
          </a:xfrm>
        </p:spPr>
        <p:txBody>
          <a:bodyPr/>
          <a:lstStyle/>
          <a:p>
            <a:r>
              <a:rPr lang="sv-SE" sz="2000" dirty="0"/>
              <a:t>Hur får du vanligtvis tag på snus? </a:t>
            </a:r>
            <a:br>
              <a:rPr lang="sv-SE" sz="2000" dirty="0"/>
            </a:br>
            <a:r>
              <a:rPr lang="sv-SE" sz="2000" dirty="0"/>
              <a:t>Andel bland snusande elever som ej fyllt 18 år, gymnasiet år 2, Värmland år 2021</a:t>
            </a:r>
          </a:p>
        </p:txBody>
      </p:sp>
      <p:sp>
        <p:nvSpPr>
          <p:cNvPr id="5" name="Platshållare för text 4">
            <a:extLst>
              <a:ext uri="{FF2B5EF4-FFF2-40B4-BE49-F238E27FC236}">
                <a16:creationId xmlns:a16="http://schemas.microsoft.com/office/drawing/2014/main" id="{57FE164B-7F24-4AEB-AFB6-8E3BF5656A50}"/>
              </a:ext>
            </a:extLst>
          </p:cNvPr>
          <p:cNvSpPr>
            <a:spLocks noGrp="1"/>
          </p:cNvSpPr>
          <p:nvPr>
            <p:ph type="body" sz="quarter" idx="13"/>
          </p:nvPr>
        </p:nvSpPr>
        <p:spPr/>
        <p:txBody>
          <a:bodyPr/>
          <a:lstStyle/>
          <a:p>
            <a:endParaRPr lang="sv-SE"/>
          </a:p>
        </p:txBody>
      </p:sp>
      <p:graphicFrame>
        <p:nvGraphicFramePr>
          <p:cNvPr id="7" name="Diagram 6">
            <a:extLst>
              <a:ext uri="{FF2B5EF4-FFF2-40B4-BE49-F238E27FC236}">
                <a16:creationId xmlns:a16="http://schemas.microsoft.com/office/drawing/2014/main" id="{EDE3440B-853C-44AD-88CC-86FD65DAC22A}"/>
              </a:ext>
            </a:extLst>
          </p:cNvPr>
          <p:cNvGraphicFramePr>
            <a:graphicFrameLocks/>
          </p:cNvGraphicFramePr>
          <p:nvPr>
            <p:extLst>
              <p:ext uri="{D42A27DB-BD31-4B8C-83A1-F6EECF244321}">
                <p14:modId xmlns:p14="http://schemas.microsoft.com/office/powerpoint/2010/main" val="3588085633"/>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9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5" y="3600748"/>
            <a:ext cx="6302419" cy="1790699"/>
          </a:xfrm>
          <a:prstGeom prst="rect">
            <a:avLst/>
          </a:prstGeom>
        </p:spPr>
        <p:txBody>
          <a:bodyPr anchor="t">
            <a:normAutofit/>
          </a:bodyPr>
          <a:lstStyle/>
          <a:p>
            <a:r>
              <a:rPr lang="sv-SE" cap="none"/>
              <a:t>Undersökningen Elevers drogvanor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Ett kunskapsunderlag</a:t>
            </a:r>
          </a:p>
        </p:txBody>
      </p:sp>
      <p:pic>
        <p:nvPicPr>
          <p:cNvPr id="3" name="Bildobjekt 2" descr="Illustration av sex unga personer på en skolgård.">
            <a:extLst>
              <a:ext uri="{FF2B5EF4-FFF2-40B4-BE49-F238E27FC236}">
                <a16:creationId xmlns:a16="http://schemas.microsoft.com/office/drawing/2014/main" id="{05848429-2423-AF4F-B209-CE8950E78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20801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AA1082-F8C0-452C-9873-C876E1A72F9E}"/>
              </a:ext>
            </a:extLst>
          </p:cNvPr>
          <p:cNvSpPr>
            <a:spLocks noGrp="1"/>
          </p:cNvSpPr>
          <p:nvPr>
            <p:ph type="title"/>
          </p:nvPr>
        </p:nvSpPr>
        <p:spPr/>
        <p:txBody>
          <a:bodyPr/>
          <a:lstStyle/>
          <a:p>
            <a:r>
              <a:rPr lang="sv-SE" sz="2000"/>
              <a:t>Andel elever som vill sluta snusa, nu eller i framtiden årskurs 9 och gymnasiet år 2, Värmland år 2021</a:t>
            </a:r>
          </a:p>
        </p:txBody>
      </p:sp>
      <p:sp>
        <p:nvSpPr>
          <p:cNvPr id="3" name="Platshållare för text 2">
            <a:extLst>
              <a:ext uri="{FF2B5EF4-FFF2-40B4-BE49-F238E27FC236}">
                <a16:creationId xmlns:a16="http://schemas.microsoft.com/office/drawing/2014/main" id="{B44C6437-B011-4432-B008-D269DF0130B8}"/>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BC4EA19E-704D-43B1-A511-FA1545A59222}"/>
              </a:ext>
            </a:extLst>
          </p:cNvPr>
          <p:cNvGraphicFramePr>
            <a:graphicFrameLocks/>
          </p:cNvGraphicFramePr>
          <p:nvPr>
            <p:extLst>
              <p:ext uri="{D42A27DB-BD31-4B8C-83A1-F6EECF244321}">
                <p14:modId xmlns:p14="http://schemas.microsoft.com/office/powerpoint/2010/main" val="1646496880"/>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399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Alkoholkonsumtion</a:t>
            </a:r>
            <a:endParaRPr lang="sv-SE"/>
          </a:p>
        </p:txBody>
      </p:sp>
      <p:sp>
        <p:nvSpPr>
          <p:cNvPr id="14" name="Platshållare för text 13">
            <a:extLst>
              <a:ext uri="{FF2B5EF4-FFF2-40B4-BE49-F238E27FC236}">
                <a16:creationId xmlns:a16="http://schemas.microsoft.com/office/drawing/2014/main" id="{CD7AA7E9-08CE-9643-B185-325A5E117571}"/>
              </a:ext>
            </a:extLst>
          </p:cNvPr>
          <p:cNvSpPr>
            <a:spLocks noGrp="1"/>
          </p:cNvSpPr>
          <p:nvPr>
            <p:ph type="body" idx="1"/>
          </p:nvPr>
        </p:nvSpPr>
        <p:spPr/>
        <p:txBody>
          <a:bodyPr/>
          <a:lstStyle/>
          <a:p>
            <a:endParaRPr lang="sv-SE"/>
          </a:p>
        </p:txBody>
      </p:sp>
      <p:pic>
        <p:nvPicPr>
          <p:cNvPr id="6" name="Bildobjekt 5" descr="Illustration av två unga personer i samtal.">
            <a:extLst>
              <a:ext uri="{FF2B5EF4-FFF2-40B4-BE49-F238E27FC236}">
                <a16:creationId xmlns:a16="http://schemas.microsoft.com/office/drawing/2014/main" id="{4F80A43C-3758-3E4D-BD4D-837183AE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36" y="730782"/>
            <a:ext cx="6808026" cy="3310109"/>
          </a:xfrm>
          <a:prstGeom prst="rect">
            <a:avLst/>
          </a:prstGeom>
        </p:spPr>
      </p:pic>
    </p:spTree>
    <p:extLst>
      <p:ext uri="{BB962C8B-B14F-4D97-AF65-F5344CB8AC3E}">
        <p14:creationId xmlns:p14="http://schemas.microsoft.com/office/powerpoint/2010/main" val="1775428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Har du druckit alkohol någon gång?</a:t>
            </a:r>
            <a:br>
              <a:rPr lang="sv-SE" sz="2000"/>
            </a:br>
            <a:r>
              <a:rPr lang="sv-SE" sz="2000"/>
              <a:t>Andel elever i gymnasiet år 2,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10B9A94E-FBF8-4BF7-8061-8D4EA551119E}"/>
              </a:ext>
            </a:extLst>
          </p:cNvPr>
          <p:cNvGraphicFramePr>
            <a:graphicFrameLocks/>
          </p:cNvGraphicFramePr>
          <p:nvPr>
            <p:extLst>
              <p:ext uri="{D42A27DB-BD31-4B8C-83A1-F6EECF244321}">
                <p14:modId xmlns:p14="http://schemas.microsoft.com/office/powerpoint/2010/main" val="384760833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845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71640" cy="1325563"/>
          </a:xfrm>
        </p:spPr>
        <p:txBody>
          <a:bodyPr/>
          <a:lstStyle/>
          <a:p>
            <a:r>
              <a:rPr lang="sv-SE" sz="2000"/>
              <a:t>Andelen alkoholkonsumenter i gymnasiet år 2, de senaste 12 månaderna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8AA08526-378C-4A15-9DB8-5B80383CCEB5}"/>
              </a:ext>
            </a:extLst>
          </p:cNvPr>
          <p:cNvGraphicFramePr>
            <a:graphicFrameLocks/>
          </p:cNvGraphicFramePr>
          <p:nvPr>
            <p:extLst>
              <p:ext uri="{D42A27DB-BD31-4B8C-83A1-F6EECF244321}">
                <p14:modId xmlns:p14="http://schemas.microsoft.com/office/powerpoint/2010/main" val="4104762679"/>
              </p:ext>
            </p:extLst>
          </p:nvPr>
        </p:nvGraphicFramePr>
        <p:xfrm>
          <a:off x="2495191" y="1493520"/>
          <a:ext cx="7200000" cy="4229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7244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571640" cy="1325563"/>
          </a:xfrm>
        </p:spPr>
        <p:txBody>
          <a:bodyPr/>
          <a:lstStyle/>
          <a:p>
            <a:r>
              <a:rPr lang="sv-SE" sz="2000"/>
              <a:t>Andelen elever i gymnasiet år 2 som intensivkonsumerat alk0hol minst en gång/månad efter boendekommun</a:t>
            </a:r>
            <a:br>
              <a:rPr lang="sv-SE" sz="2000"/>
            </a:br>
            <a:r>
              <a:rPr lang="sv-SE" sz="2000"/>
              <a:t>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2" name="Diagram 11">
            <a:extLst>
              <a:ext uri="{FF2B5EF4-FFF2-40B4-BE49-F238E27FC236}">
                <a16:creationId xmlns:a16="http://schemas.microsoft.com/office/drawing/2014/main" id="{55D0F2A5-739B-4D95-81CD-DAB4C5B8F5A6}"/>
              </a:ext>
            </a:extLst>
          </p:cNvPr>
          <p:cNvGraphicFramePr>
            <a:graphicFrameLocks/>
          </p:cNvGraphicFramePr>
          <p:nvPr>
            <p:extLst>
              <p:ext uri="{D42A27DB-BD31-4B8C-83A1-F6EECF244321}">
                <p14:modId xmlns:p14="http://schemas.microsoft.com/office/powerpoint/2010/main" val="167051501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549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 elever gymnasiet år 2 som varit berusade vid 13 års ålder,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08C53114-7E5C-499B-8272-5495F2A4B62E}"/>
              </a:ext>
            </a:extLst>
          </p:cNvPr>
          <p:cNvGraphicFramePr>
            <a:graphicFrameLocks/>
          </p:cNvGraphicFramePr>
          <p:nvPr>
            <p:extLst>
              <p:ext uri="{D42A27DB-BD31-4B8C-83A1-F6EECF244321}">
                <p14:modId xmlns:p14="http://schemas.microsoft.com/office/powerpoint/2010/main" val="42745158"/>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131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53D2EDD-124E-41AA-847A-4FB246933CEC}"/>
              </a:ext>
            </a:extLst>
          </p:cNvPr>
          <p:cNvSpPr>
            <a:spLocks noGrp="1"/>
          </p:cNvSpPr>
          <p:nvPr>
            <p:ph type="title"/>
          </p:nvPr>
        </p:nvSpPr>
        <p:spPr/>
        <p:txBody>
          <a:bodyPr/>
          <a:lstStyle/>
          <a:p>
            <a:r>
              <a:rPr lang="sv-SE" sz="2000"/>
              <a:t>Andel elever i gymnasiet år 2 som varit med om problem, vid minst ett tillfälle, i samband med alkohol senaste 12 månaderna, Värmland, år 2021</a:t>
            </a:r>
          </a:p>
        </p:txBody>
      </p:sp>
      <p:sp>
        <p:nvSpPr>
          <p:cNvPr id="5" name="Platshållare för text 4">
            <a:extLst>
              <a:ext uri="{FF2B5EF4-FFF2-40B4-BE49-F238E27FC236}">
                <a16:creationId xmlns:a16="http://schemas.microsoft.com/office/drawing/2014/main" id="{FAEA3223-69C8-41B9-813C-4587A1C6000A}"/>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F371FA7A-9C5E-4BAE-9A37-451426A28072}"/>
              </a:ext>
            </a:extLst>
          </p:cNvPr>
          <p:cNvGraphicFramePr>
            <a:graphicFrameLocks/>
          </p:cNvGraphicFramePr>
          <p:nvPr>
            <p:extLst>
              <p:ext uri="{D42A27DB-BD31-4B8C-83A1-F6EECF244321}">
                <p14:modId xmlns:p14="http://schemas.microsoft.com/office/powerpoint/2010/main" val="362488865"/>
              </p:ext>
            </p:extLst>
          </p:nvPr>
        </p:nvGraphicFramePr>
        <p:xfrm>
          <a:off x="2541916" y="2482850"/>
          <a:ext cx="6446717"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08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Senast du drack alkohol – hur fick du tag på den</a:t>
            </a:r>
            <a:br>
              <a:rPr lang="sv-SE" sz="2000"/>
            </a:br>
            <a:r>
              <a:rPr lang="sv-SE" sz="2000"/>
              <a:t>Elever i gymnasiet år 2,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10" name="Diagram 9">
            <a:extLst>
              <a:ext uri="{FF2B5EF4-FFF2-40B4-BE49-F238E27FC236}">
                <a16:creationId xmlns:a16="http://schemas.microsoft.com/office/drawing/2014/main" id="{C19BE0AC-BC29-4591-BC3A-9263C1D2FED0}"/>
              </a:ext>
            </a:extLst>
          </p:cNvPr>
          <p:cNvGraphicFramePr>
            <a:graphicFrameLocks/>
          </p:cNvGraphicFramePr>
          <p:nvPr>
            <p:extLst>
              <p:ext uri="{D42A27DB-BD31-4B8C-83A1-F6EECF244321}">
                <p14:modId xmlns:p14="http://schemas.microsoft.com/office/powerpoint/2010/main" val="140642522"/>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1972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Narkotika, läkemedel och anabola steroider</a:t>
            </a:r>
            <a:endParaRPr lang="sv-SE"/>
          </a:p>
        </p:txBody>
      </p:sp>
      <p:sp>
        <p:nvSpPr>
          <p:cNvPr id="15" name="Platshållare för text 14">
            <a:extLst>
              <a:ext uri="{FF2B5EF4-FFF2-40B4-BE49-F238E27FC236}">
                <a16:creationId xmlns:a16="http://schemas.microsoft.com/office/drawing/2014/main" id="{ED9A582F-5FFE-DB46-BAEF-D21C2485CB61}"/>
              </a:ext>
            </a:extLst>
          </p:cNvPr>
          <p:cNvSpPr>
            <a:spLocks noGrp="1"/>
          </p:cNvSpPr>
          <p:nvPr>
            <p:ph type="body" idx="1"/>
          </p:nvPr>
        </p:nvSpPr>
        <p:spPr/>
        <p:txBody>
          <a:bodyPr/>
          <a:lstStyle/>
          <a:p>
            <a:endParaRPr lang="sv-SE"/>
          </a:p>
        </p:txBody>
      </p:sp>
      <p:pic>
        <p:nvPicPr>
          <p:cNvPr id="3" name="Bildobjekt 2" descr="Illustration av en ung person som håller i en skateboard.">
            <a:extLst>
              <a:ext uri="{FF2B5EF4-FFF2-40B4-BE49-F238E27FC236}">
                <a16:creationId xmlns:a16="http://schemas.microsoft.com/office/drawing/2014/main" id="{5FA7F7B4-19E3-9947-BD50-EF1801A63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73155"/>
            <a:ext cx="5643124" cy="3423391"/>
          </a:xfrm>
          <a:prstGeom prst="rect">
            <a:avLst/>
          </a:prstGeom>
        </p:spPr>
      </p:pic>
    </p:spTree>
    <p:extLst>
      <p:ext uri="{BB962C8B-B14F-4D97-AF65-F5344CB8AC3E}">
        <p14:creationId xmlns:p14="http://schemas.microsoft.com/office/powerpoint/2010/main" val="281984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 elever i gymnasiet år 2 som blivit erbjudna narkotika senaste 12 månaderna, efter boendekommun</a:t>
            </a:r>
            <a:br>
              <a:rPr lang="sv-SE" sz="2000"/>
            </a:br>
            <a:r>
              <a:rPr lang="sv-SE" sz="2000"/>
              <a:t>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1F257435-9F91-4200-894E-A8FBF1BC8C34}"/>
              </a:ext>
            </a:extLst>
          </p:cNvPr>
          <p:cNvGraphicFramePr>
            <a:graphicFrameLocks/>
          </p:cNvGraphicFramePr>
          <p:nvPr>
            <p:extLst>
              <p:ext uri="{D42A27DB-BD31-4B8C-83A1-F6EECF244321}">
                <p14:modId xmlns:p14="http://schemas.microsoft.com/office/powerpoint/2010/main" val="233745600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358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1"/>
            <a:ext cx="8506093" cy="1041626"/>
          </a:xfrm>
        </p:spPr>
        <p:txBody>
          <a:bodyPr/>
          <a:lstStyle/>
          <a:p>
            <a:r>
              <a:rPr lang="sv-SE"/>
              <a:t>Bidrar med aktuell kunskap</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169268"/>
            <a:ext cx="9985664" cy="3553582"/>
          </a:xfrm>
        </p:spPr>
        <p:txBody>
          <a:bodyPr/>
          <a:lstStyle/>
          <a:p>
            <a:pPr lvl="0"/>
            <a:r>
              <a:rPr lang="sv-SE"/>
              <a:t>Om elevers attityder till och vanor av alkohol, narkotika, dopning, tobak och spel om pengar (ANDTS)</a:t>
            </a:r>
          </a:p>
          <a:p>
            <a:pPr lvl="0"/>
            <a:r>
              <a:rPr lang="sv-SE"/>
              <a:t>För planering och beslut av främjande och förebyggande ANDTS-insatser på läns-, kommun- och skolnivå</a:t>
            </a:r>
          </a:p>
          <a:p>
            <a:r>
              <a:rPr lang="sv-SE"/>
              <a:t>För att över tid kunna följa utvecklingen av ungdomars attityd till och användning av ANDTS </a:t>
            </a:r>
          </a:p>
          <a:p>
            <a:r>
              <a:rPr lang="sv-SE">
                <a:ea typeface="Times New Roman"/>
              </a:rPr>
              <a:t>För jämförelser av resultaten av ANDT-indikatorer på nationell nivå</a:t>
            </a:r>
          </a:p>
          <a:p>
            <a:r>
              <a:rPr lang="sv-SE"/>
              <a:t>För att samla olika aktörer i det förebyggande ANDTS-arbetet</a:t>
            </a:r>
          </a:p>
          <a:p>
            <a:endParaRPr lang="sv-SE"/>
          </a:p>
        </p:txBody>
      </p:sp>
    </p:spTree>
    <p:extLst>
      <p:ext uri="{BB962C8B-B14F-4D97-AF65-F5344CB8AC3E}">
        <p14:creationId xmlns:p14="http://schemas.microsoft.com/office/powerpoint/2010/main" val="400130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Har du någon gång använt narkotika?</a:t>
            </a:r>
            <a:br>
              <a:rPr lang="sv-SE" sz="2000"/>
            </a:br>
            <a:r>
              <a:rPr lang="sv-SE" sz="2000"/>
              <a:t> Andel elever i gymnasiet år 2,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23DB6400-FE9A-4D4A-B1DD-1D7D7AED8530}"/>
              </a:ext>
            </a:extLst>
          </p:cNvPr>
          <p:cNvGraphicFramePr>
            <a:graphicFrameLocks/>
          </p:cNvGraphicFramePr>
          <p:nvPr>
            <p:extLst>
              <p:ext uri="{D42A27DB-BD31-4B8C-83A1-F6EECF244321}">
                <p14:modId xmlns:p14="http://schemas.microsoft.com/office/powerpoint/2010/main" val="3854216187"/>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7096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41012" cy="1325563"/>
          </a:xfrm>
        </p:spPr>
        <p:txBody>
          <a:bodyPr/>
          <a:lstStyle/>
          <a:p>
            <a:r>
              <a:rPr lang="sv-SE" sz="2000"/>
              <a:t>Andel elever i gymnasiet år 2, som någon gång använt narkotika, efter boendekommun, Värmland och riket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0EC81D47-2934-40B1-9185-FBE37A4295F9}"/>
              </a:ext>
            </a:extLst>
          </p:cNvPr>
          <p:cNvGraphicFramePr>
            <a:graphicFrameLocks/>
          </p:cNvGraphicFramePr>
          <p:nvPr>
            <p:extLst>
              <p:ext uri="{D42A27DB-BD31-4B8C-83A1-F6EECF244321}">
                <p14:modId xmlns:p14="http://schemas.microsoft.com/office/powerpoint/2010/main" val="991981426"/>
              </p:ext>
            </p:extLst>
          </p:nvPr>
        </p:nvGraphicFramePr>
        <p:xfrm>
          <a:off x="2495191" y="2482848"/>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466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br>
              <a:rPr lang="sv-SE" sz="2000"/>
            </a:br>
            <a:r>
              <a:rPr lang="sv-SE" sz="2000"/>
              <a:t> Andel elever i gymnasiet år 2 som använt narkotika de senaste 12 månaderna,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EDB77864-9D08-484C-AE7E-F2C6129E7F15}"/>
              </a:ext>
            </a:extLst>
          </p:cNvPr>
          <p:cNvGraphicFramePr>
            <a:graphicFrameLocks/>
          </p:cNvGraphicFramePr>
          <p:nvPr>
            <p:extLst>
              <p:ext uri="{D42A27DB-BD31-4B8C-83A1-F6EECF244321}">
                <p14:modId xmlns:p14="http://schemas.microsoft.com/office/powerpoint/2010/main" val="3238867969"/>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6195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Andel elever i årskurs 9 och gymnasiet år 2, som använt smärtstillande och/eller sömnmedel utan ordination de senaste 12 månaderna,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8" name="Diagram 7">
            <a:extLst>
              <a:ext uri="{FF2B5EF4-FFF2-40B4-BE49-F238E27FC236}">
                <a16:creationId xmlns:a16="http://schemas.microsoft.com/office/drawing/2014/main" id="{D3EA9DA8-8AA8-4CF1-8CA3-3D61C3997A68}"/>
              </a:ext>
            </a:extLst>
          </p:cNvPr>
          <p:cNvGraphicFramePr>
            <a:graphicFrameLocks/>
          </p:cNvGraphicFramePr>
          <p:nvPr>
            <p:extLst>
              <p:ext uri="{D42A27DB-BD31-4B8C-83A1-F6EECF244321}">
                <p14:modId xmlns:p14="http://schemas.microsoft.com/office/powerpoint/2010/main" val="2863260580"/>
              </p:ext>
            </p:extLst>
          </p:nvPr>
        </p:nvGraphicFramePr>
        <p:xfrm>
          <a:off x="2495191" y="2591390"/>
          <a:ext cx="7200000" cy="3131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922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441012" cy="1325563"/>
          </a:xfrm>
        </p:spPr>
        <p:txBody>
          <a:bodyPr/>
          <a:lstStyle/>
          <a:p>
            <a:r>
              <a:rPr lang="sv-SE" sz="2000"/>
              <a:t>Har du någon gång använt anabola steroider? </a:t>
            </a:r>
            <a:br>
              <a:rPr lang="sv-SE" sz="2000"/>
            </a:br>
            <a:r>
              <a:rPr lang="sv-SE" sz="2000"/>
              <a:t>Andel elever gymnasiet år 2,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20BD7CAD-D926-4376-9C87-68907045689A}"/>
              </a:ext>
            </a:extLst>
          </p:cNvPr>
          <p:cNvGraphicFramePr>
            <a:graphicFrameLocks/>
          </p:cNvGraphicFramePr>
          <p:nvPr>
            <p:extLst>
              <p:ext uri="{D42A27DB-BD31-4B8C-83A1-F6EECF244321}">
                <p14:modId xmlns:p14="http://schemas.microsoft.com/office/powerpoint/2010/main" val="4168578852"/>
              </p:ext>
            </p:extLst>
          </p:nvPr>
        </p:nvGraphicFramePr>
        <p:xfrm>
          <a:off x="2495191" y="2481262"/>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756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Från vem har du fått tag på narkotika?</a:t>
            </a:r>
            <a:br>
              <a:rPr lang="sv-SE" sz="2000"/>
            </a:br>
            <a:r>
              <a:rPr lang="sv-SE" sz="2000"/>
              <a:t>Andel bland elever som använt narkotika, årskurs 9 och gymnasiet år 2, Värmland år 2021 </a:t>
            </a:r>
            <a:r>
              <a:rPr lang="sv-SE" sz="1200"/>
              <a:t>Flera alternativ kan markeras</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graphicFrame>
        <p:nvGraphicFramePr>
          <p:cNvPr id="10" name="Diagram 9">
            <a:extLst>
              <a:ext uri="{FF2B5EF4-FFF2-40B4-BE49-F238E27FC236}">
                <a16:creationId xmlns:a16="http://schemas.microsoft.com/office/drawing/2014/main" id="{6CCAD202-00D2-405B-A2B8-A123B7B7A392}"/>
              </a:ext>
            </a:extLst>
          </p:cNvPr>
          <p:cNvGraphicFramePr>
            <a:graphicFrameLocks/>
          </p:cNvGraphicFramePr>
          <p:nvPr>
            <p:extLst>
              <p:ext uri="{D42A27DB-BD31-4B8C-83A1-F6EECF244321}">
                <p14:modId xmlns:p14="http://schemas.microsoft.com/office/powerpoint/2010/main" val="3421574464"/>
              </p:ext>
            </p:extLst>
          </p:nvPr>
        </p:nvGraphicFramePr>
        <p:xfrm>
          <a:off x="2495191" y="2482849"/>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0933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p:txBody>
          <a:bodyPr/>
          <a:lstStyle/>
          <a:p>
            <a:r>
              <a:rPr lang="sv-SE" sz="2000"/>
              <a:t>Andel elever i gymnasiet år 2 som sniffat/boffat de senaste 12 månaderna, Värmland och riket år 2021</a:t>
            </a:r>
          </a:p>
        </p:txBody>
      </p:sp>
      <p:sp>
        <p:nvSpPr>
          <p:cNvPr id="5" name="Platshållare för innehåll 4">
            <a:extLst>
              <a:ext uri="{FF2B5EF4-FFF2-40B4-BE49-F238E27FC236}">
                <a16:creationId xmlns:a16="http://schemas.microsoft.com/office/drawing/2014/main" id="{D50B6B49-AF4F-4316-B925-AEB7A4F260FB}"/>
              </a:ext>
            </a:extLst>
          </p:cNvPr>
          <p:cNvSpPr>
            <a:spLocks noGrp="1"/>
          </p:cNvSpPr>
          <p:nvPr>
            <p:ph type="body" sz="quarter" idx="13"/>
          </p:nvPr>
        </p:nvSpPr>
        <p:spPr/>
        <p:txBody>
          <a:bodyPr vert="horz" lIns="91440" tIns="45720" rIns="91440" bIns="45720" rtlCol="0" anchor="t">
            <a:noAutofit/>
          </a:bodyPr>
          <a:lstStyle/>
          <a:p>
            <a:pPr marL="0" indent="0">
              <a:buNone/>
            </a:pPr>
            <a:endParaRPr lang="sv-SE">
              <a:cs typeface="Arial"/>
            </a:endParaRPr>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sv-SE" sz="2400" b="1" i="0" u="none" strike="noStrike" kern="1200" cap="none" spc="0" normalizeH="0" baseline="0" noProof="0">
                <a:ln>
                  <a:noFill/>
                </a:ln>
                <a:solidFill>
                  <a:srgbClr val="000000"/>
                </a:solidFill>
                <a:effectLst/>
                <a:uLnTx/>
                <a:uFillTx/>
                <a:latin typeface="Arial"/>
                <a:ea typeface="+mn-ea"/>
                <a:cs typeface="+mn-cs"/>
              </a:rPr>
              <a:t>ANDT-indikator</a:t>
            </a:r>
          </a:p>
        </p:txBody>
      </p:sp>
      <p:grpSp>
        <p:nvGrpSpPr>
          <p:cNvPr id="2" name="Grupp 1">
            <a:extLst>
              <a:ext uri="{FF2B5EF4-FFF2-40B4-BE49-F238E27FC236}">
                <a16:creationId xmlns:a16="http://schemas.microsoft.com/office/drawing/2014/main" id="{9A404B7A-379B-F54A-A3F3-93D1F420CC27}"/>
              </a:ext>
              <a:ext uri="{C183D7F6-B498-43B3-948B-1728B52AA6E4}">
                <adec:decorative xmlns:adec="http://schemas.microsoft.com/office/drawing/2017/decorative" val="1"/>
              </a:ext>
            </a:extLst>
          </p:cNvPr>
          <p:cNvGrpSpPr/>
          <p:nvPr/>
        </p:nvGrpSpPr>
        <p:grpSpPr>
          <a:xfrm>
            <a:off x="9230560" y="462583"/>
            <a:ext cx="273476" cy="215590"/>
            <a:chOff x="9230560" y="462583"/>
            <a:chExt cx="273476" cy="215590"/>
          </a:xfrm>
        </p:grpSpPr>
        <p:sp>
          <p:nvSpPr>
            <p:cNvPr id="14" name="V-form 13">
              <a:extLst>
                <a:ext uri="{FF2B5EF4-FFF2-40B4-BE49-F238E27FC236}">
                  <a16:creationId xmlns:a16="http://schemas.microsoft.com/office/drawing/2014/main" id="{5701C2BE-248E-344A-A6E1-E181FBC9E72C}"/>
                </a:ext>
                <a:ext uri="{C183D7F6-B498-43B3-948B-1728B52AA6E4}">
                  <adec:decorative xmlns:adec="http://schemas.microsoft.com/office/drawing/2017/decorative" val="1"/>
                </a:ext>
              </a:extLst>
            </p:cNvPr>
            <p:cNvSpPr/>
            <p:nvPr/>
          </p:nvSpPr>
          <p:spPr>
            <a:xfrm>
              <a:off x="9408253"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5" name="V-form 14">
              <a:extLst>
                <a:ext uri="{FF2B5EF4-FFF2-40B4-BE49-F238E27FC236}">
                  <a16:creationId xmlns:a16="http://schemas.microsoft.com/office/drawing/2014/main" id="{103B46FF-4786-464E-8157-FFA7B7CF3C40}"/>
                </a:ext>
                <a:ext uri="{C183D7F6-B498-43B3-948B-1728B52AA6E4}">
                  <adec:decorative xmlns:adec="http://schemas.microsoft.com/office/drawing/2017/decorative" val="1"/>
                </a:ext>
              </a:extLst>
            </p:cNvPr>
            <p:cNvSpPr/>
            <p:nvPr/>
          </p:nvSpPr>
          <p:spPr>
            <a:xfrm>
              <a:off x="9319407"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sp>
          <p:nvSpPr>
            <p:cNvPr id="16" name="V-form 15">
              <a:extLst>
                <a:ext uri="{FF2B5EF4-FFF2-40B4-BE49-F238E27FC236}">
                  <a16:creationId xmlns:a16="http://schemas.microsoft.com/office/drawing/2014/main" id="{D06FEB1D-AC00-B049-B7F5-5CE3A569214B}"/>
                </a:ext>
                <a:ext uri="{C183D7F6-B498-43B3-948B-1728B52AA6E4}">
                  <adec:decorative xmlns:adec="http://schemas.microsoft.com/office/drawing/2017/decorative" val="1"/>
                </a:ext>
              </a:extLst>
            </p:cNvPr>
            <p:cNvSpPr/>
            <p:nvPr/>
          </p:nvSpPr>
          <p:spPr>
            <a:xfrm>
              <a:off x="9230560" y="462583"/>
              <a:ext cx="95783" cy="215590"/>
            </a:xfrm>
            <a:prstGeom prst="chevr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3A70"/>
                </a:solidFill>
                <a:effectLst/>
                <a:uLnTx/>
                <a:uFillTx/>
                <a:latin typeface="Arial"/>
                <a:ea typeface="+mn-ea"/>
                <a:cs typeface="+mn-cs"/>
              </a:endParaRPr>
            </a:p>
          </p:txBody>
        </p:sp>
      </p:grpSp>
      <p:graphicFrame>
        <p:nvGraphicFramePr>
          <p:cNvPr id="10" name="Diagram 9">
            <a:extLst>
              <a:ext uri="{FF2B5EF4-FFF2-40B4-BE49-F238E27FC236}">
                <a16:creationId xmlns:a16="http://schemas.microsoft.com/office/drawing/2014/main" id="{D9F569F5-39AA-47DF-B8F8-63FD7156BF53}"/>
              </a:ext>
            </a:extLst>
          </p:cNvPr>
          <p:cNvGraphicFramePr>
            <a:graphicFrameLocks/>
          </p:cNvGraphicFramePr>
          <p:nvPr>
            <p:extLst>
              <p:ext uri="{D42A27DB-BD31-4B8C-83A1-F6EECF244321}">
                <p14:modId xmlns:p14="http://schemas.microsoft.com/office/powerpoint/2010/main" val="385614989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065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C2048-B0B9-4C10-AFC0-82186D8A0559}"/>
              </a:ext>
            </a:extLst>
          </p:cNvPr>
          <p:cNvSpPr>
            <a:spLocks noGrp="1"/>
          </p:cNvSpPr>
          <p:nvPr>
            <p:ph type="title"/>
          </p:nvPr>
        </p:nvSpPr>
        <p:spPr/>
        <p:txBody>
          <a:bodyPr/>
          <a:lstStyle/>
          <a:p>
            <a:r>
              <a:rPr lang="sv-SE" sz="2000"/>
              <a:t>Vad kan du få tag på inom 24 timmar? </a:t>
            </a:r>
            <a:br>
              <a:rPr lang="sv-SE" sz="2000"/>
            </a:br>
            <a:r>
              <a:rPr lang="sv-SE" sz="2000"/>
              <a:t>Andel elever i gymnasiet år 2, Värmland år 2021</a:t>
            </a:r>
          </a:p>
        </p:txBody>
      </p:sp>
      <p:sp>
        <p:nvSpPr>
          <p:cNvPr id="3" name="Platshållare för text 2">
            <a:extLst>
              <a:ext uri="{FF2B5EF4-FFF2-40B4-BE49-F238E27FC236}">
                <a16:creationId xmlns:a16="http://schemas.microsoft.com/office/drawing/2014/main" id="{AB8313CF-ECA3-459B-908D-A2207B9D3868}"/>
              </a:ext>
            </a:extLst>
          </p:cNvPr>
          <p:cNvSpPr>
            <a:spLocks noGrp="1"/>
          </p:cNvSpPr>
          <p:nvPr>
            <p:ph type="body" sz="quarter" idx="13"/>
          </p:nvPr>
        </p:nvSpPr>
        <p:spPr/>
        <p:txBody>
          <a:bodyPr/>
          <a:lstStyle/>
          <a:p>
            <a:endParaRPr lang="sv-SE"/>
          </a:p>
        </p:txBody>
      </p:sp>
      <p:graphicFrame>
        <p:nvGraphicFramePr>
          <p:cNvPr id="4" name="Diagram 3">
            <a:extLst>
              <a:ext uri="{FF2B5EF4-FFF2-40B4-BE49-F238E27FC236}">
                <a16:creationId xmlns:a16="http://schemas.microsoft.com/office/drawing/2014/main" id="{EEED2C8D-62CC-4530-ABFF-F981A469645D}"/>
              </a:ext>
            </a:extLst>
          </p:cNvPr>
          <p:cNvGraphicFramePr>
            <a:graphicFrameLocks/>
          </p:cNvGraphicFramePr>
          <p:nvPr>
            <p:extLst>
              <p:ext uri="{D42A27DB-BD31-4B8C-83A1-F6EECF244321}">
                <p14:modId xmlns:p14="http://schemas.microsoft.com/office/powerpoint/2010/main" val="190512879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537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Spel om pengar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1" name="Bildobjekt 10" descr="Illustration av två unga personer i samtal.">
            <a:extLst>
              <a:ext uri="{FF2B5EF4-FFF2-40B4-BE49-F238E27FC236}">
                <a16:creationId xmlns:a16="http://schemas.microsoft.com/office/drawing/2014/main" id="{E6E8F94C-B513-3349-9A72-ED16EF656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338" y="319708"/>
            <a:ext cx="6112403" cy="4639918"/>
          </a:xfrm>
          <a:prstGeom prst="rect">
            <a:avLst/>
          </a:prstGeom>
        </p:spPr>
      </p:pic>
    </p:spTree>
    <p:extLst>
      <p:ext uri="{BB962C8B-B14F-4D97-AF65-F5344CB8AC3E}">
        <p14:creationId xmlns:p14="http://schemas.microsoft.com/office/powerpoint/2010/main" val="1664104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E5209F3-BE7C-45A4-AE7F-1F3805D962E7}"/>
              </a:ext>
            </a:extLst>
          </p:cNvPr>
          <p:cNvSpPr>
            <a:spLocks noGrp="1"/>
          </p:cNvSpPr>
          <p:nvPr>
            <p:ph type="title"/>
          </p:nvPr>
        </p:nvSpPr>
        <p:spPr/>
        <p:txBody>
          <a:bodyPr/>
          <a:lstStyle/>
          <a:p>
            <a:r>
              <a:rPr lang="sv-SE" sz="2000"/>
              <a:t>Andel elever i gymnasiet år 2 som spelat om pengar de senaste 12 månaderna efter boendekommun, Värmland och riket 2021</a:t>
            </a:r>
          </a:p>
        </p:txBody>
      </p:sp>
      <p:sp>
        <p:nvSpPr>
          <p:cNvPr id="5" name="Platshållare för text 4">
            <a:extLst>
              <a:ext uri="{FF2B5EF4-FFF2-40B4-BE49-F238E27FC236}">
                <a16:creationId xmlns:a16="http://schemas.microsoft.com/office/drawing/2014/main" id="{27E96D9A-E052-4859-BF3C-13D5938ED409}"/>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6F5DEB35-FEB1-4125-8FF1-5EB880D00998}"/>
              </a:ext>
            </a:extLst>
          </p:cNvPr>
          <p:cNvGraphicFramePr>
            <a:graphicFrameLocks/>
          </p:cNvGraphicFramePr>
          <p:nvPr>
            <p:extLst>
              <p:ext uri="{D42A27DB-BD31-4B8C-83A1-F6EECF244321}">
                <p14:modId xmlns:p14="http://schemas.microsoft.com/office/powerpoint/2010/main" val="1573485148"/>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06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753BA2-DC96-4E41-BAE2-0EBF8F16B750}"/>
              </a:ext>
            </a:extLst>
          </p:cNvPr>
          <p:cNvSpPr>
            <a:spLocks noGrp="1"/>
          </p:cNvSpPr>
          <p:nvPr>
            <p:ph type="title"/>
          </p:nvPr>
        </p:nvSpPr>
        <p:spPr>
          <a:xfrm>
            <a:off x="1500510" y="972000"/>
            <a:ext cx="8506093" cy="1325563"/>
          </a:xfrm>
        </p:spPr>
        <p:txBody>
          <a:bodyPr/>
          <a:lstStyle/>
          <a:p>
            <a:r>
              <a:rPr lang="sv-SE"/>
              <a:t>3720 elever har svarat på enkäten</a:t>
            </a:r>
          </a:p>
        </p:txBody>
      </p:sp>
      <p:sp>
        <p:nvSpPr>
          <p:cNvPr id="3" name="Platshållare för text 2">
            <a:extLst>
              <a:ext uri="{FF2B5EF4-FFF2-40B4-BE49-F238E27FC236}">
                <a16:creationId xmlns:a16="http://schemas.microsoft.com/office/drawing/2014/main" id="{64E5BCB8-F0D5-5546-B06F-ED10C17FB0EE}"/>
              </a:ext>
            </a:extLst>
          </p:cNvPr>
          <p:cNvSpPr>
            <a:spLocks noGrp="1"/>
          </p:cNvSpPr>
          <p:nvPr>
            <p:ph type="body" sz="quarter" idx="13"/>
          </p:nvPr>
        </p:nvSpPr>
        <p:spPr>
          <a:xfrm>
            <a:off x="1496291" y="2482850"/>
            <a:ext cx="9985664" cy="3240000"/>
          </a:xfrm>
        </p:spPr>
        <p:txBody>
          <a:bodyPr vert="horz" lIns="91440" tIns="45720" rIns="91440" bIns="45720" rtlCol="0" anchor="t">
            <a:noAutofit/>
          </a:bodyPr>
          <a:lstStyle/>
          <a:p>
            <a:r>
              <a:rPr lang="sv-SE"/>
              <a:t>Webbenkät till elever i årskurs 9 och gymnasiet år 2</a:t>
            </a:r>
          </a:p>
          <a:p>
            <a:r>
              <a:rPr lang="sv-SE"/>
              <a:t>Enkäten innehåller 44 frågor</a:t>
            </a:r>
          </a:p>
          <a:p>
            <a:r>
              <a:rPr lang="sv-SE"/>
              <a:t>Enkäten besvarades anonymt under lektionstid </a:t>
            </a:r>
          </a:p>
          <a:p>
            <a:r>
              <a:rPr lang="sv-SE"/>
              <a:t>Besvarades vecka 38-41, år 2021</a:t>
            </a:r>
          </a:p>
          <a:p>
            <a:pPr marL="251460" indent="-251460"/>
            <a:r>
              <a:rPr lang="sv-SE"/>
              <a:t>16 kommuner genomförde undersökningen och några friskolor deltog</a:t>
            </a:r>
            <a:endParaRPr lang="sv-SE">
              <a:cs typeface="Raavi" panose="020B0502040204020203" pitchFamily="34" charset="0"/>
            </a:endParaRPr>
          </a:p>
          <a:p>
            <a:r>
              <a:rPr lang="sv-SE">
                <a:cs typeface="Raavi" panose="020B0502040204020203" pitchFamily="34" charset="0"/>
              </a:rPr>
              <a:t>Totalt 3720 svar, 2383 i årskurs 9 och 1337 </a:t>
            </a:r>
            <a:r>
              <a:rPr lang="sv-SE">
                <a:solidFill>
                  <a:prstClr val="black"/>
                </a:solidFill>
                <a:cs typeface="Raavi" panose="020B0502040204020203" pitchFamily="34" charset="0"/>
              </a:rPr>
              <a:t>i gymnasiet år 2</a:t>
            </a:r>
          </a:p>
          <a:p>
            <a:endParaRPr lang="sv-SE"/>
          </a:p>
        </p:txBody>
      </p:sp>
    </p:spTree>
    <p:extLst>
      <p:ext uri="{BB962C8B-B14F-4D97-AF65-F5344CB8AC3E}">
        <p14:creationId xmlns:p14="http://schemas.microsoft.com/office/powerpoint/2010/main" val="3855423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Attityder</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xfrm>
            <a:off x="963086" y="2084851"/>
            <a:ext cx="5667768" cy="1500188"/>
          </a:xfrm>
          <a:prstGeom prst="rect">
            <a:avLst/>
          </a:prstGeom>
        </p:spPr>
        <p:txBody>
          <a:bodyPr anchor="b">
            <a:normAutofit/>
          </a:bodyPr>
          <a:lstStyle/>
          <a:p>
            <a:pPr marL="0" indent="0">
              <a:buNone/>
            </a:pPr>
            <a:r>
              <a:rPr lang="sv-SE">
                <a:solidFill>
                  <a:schemeClr val="tx1"/>
                </a:solidFill>
              </a:rPr>
              <a:t>Hur riskabel är ANDT-användningen enligt elever i årskurs 9?</a:t>
            </a:r>
          </a:p>
        </p:txBody>
      </p:sp>
      <p:pic>
        <p:nvPicPr>
          <p:cNvPr id="6" name="Bildobjekt 5" descr="Illustration av två unga personer i samtal.">
            <a:extLst>
              <a:ext uri="{FF2B5EF4-FFF2-40B4-BE49-F238E27FC236}">
                <a16:creationId xmlns:a16="http://schemas.microsoft.com/office/drawing/2014/main" id="{3BD27239-08DD-5344-8144-C10F46AA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Tree>
    <p:extLst>
      <p:ext uri="{BB962C8B-B14F-4D97-AF65-F5344CB8AC3E}">
        <p14:creationId xmlns:p14="http://schemas.microsoft.com/office/powerpoint/2010/main" val="2251968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8DC5B06-7621-4105-9B36-B3F26E649A6D}"/>
              </a:ext>
            </a:extLst>
          </p:cNvPr>
          <p:cNvSpPr>
            <a:spLocks noGrp="1"/>
          </p:cNvSpPr>
          <p:nvPr>
            <p:ph type="title"/>
          </p:nvPr>
        </p:nvSpPr>
        <p:spPr>
          <a:xfrm>
            <a:off x="2496808" y="972000"/>
            <a:ext cx="7663192" cy="1325563"/>
          </a:xfrm>
        </p:spPr>
        <p:txBody>
          <a:bodyPr/>
          <a:lstStyle/>
          <a:p>
            <a:r>
              <a:rPr lang="sv-SE" sz="2000"/>
              <a:t>År 2021, andel värmländska elever i gymnasiet år 2 som tycker det är måttligt eller stor risk för människors hälsa att…</a:t>
            </a:r>
          </a:p>
        </p:txBody>
      </p:sp>
      <p:sp>
        <p:nvSpPr>
          <p:cNvPr id="5" name="Platshållare för text 4">
            <a:extLst>
              <a:ext uri="{FF2B5EF4-FFF2-40B4-BE49-F238E27FC236}">
                <a16:creationId xmlns:a16="http://schemas.microsoft.com/office/drawing/2014/main" id="{1FD44C9C-D69F-4F82-8354-47051AE40FB8}"/>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B52DE6B9-FF8D-451B-A8F5-E18FD71F4B53}"/>
              </a:ext>
            </a:extLst>
          </p:cNvPr>
          <p:cNvGraphicFramePr>
            <a:graphicFrameLocks/>
          </p:cNvGraphicFramePr>
          <p:nvPr>
            <p:extLst>
              <p:ext uri="{D42A27DB-BD31-4B8C-83A1-F6EECF244321}">
                <p14:modId xmlns:p14="http://schemas.microsoft.com/office/powerpoint/2010/main" val="3248266356"/>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375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FE17F-F389-4F27-B3FE-1A6E7D7B6690}"/>
              </a:ext>
            </a:extLst>
          </p:cNvPr>
          <p:cNvSpPr>
            <a:spLocks noGrp="1"/>
          </p:cNvSpPr>
          <p:nvPr>
            <p:ph type="title"/>
          </p:nvPr>
        </p:nvSpPr>
        <p:spPr/>
        <p:txBody>
          <a:bodyPr/>
          <a:lstStyle/>
          <a:p>
            <a:r>
              <a:rPr lang="sv-SE" sz="2000"/>
              <a:t>Om du blir erbjuden narkotika, vad säger du då? </a:t>
            </a:r>
            <a:br>
              <a:rPr lang="sv-SE" sz="2000"/>
            </a:br>
            <a:r>
              <a:rPr lang="sv-SE" sz="2000"/>
              <a:t>Andel elever i gymnasiet år 2, Värmland, år 2021</a:t>
            </a:r>
          </a:p>
        </p:txBody>
      </p:sp>
      <p:sp>
        <p:nvSpPr>
          <p:cNvPr id="3" name="Platshållare för text 2">
            <a:extLst>
              <a:ext uri="{FF2B5EF4-FFF2-40B4-BE49-F238E27FC236}">
                <a16:creationId xmlns:a16="http://schemas.microsoft.com/office/drawing/2014/main" id="{A4914668-4C5B-4359-B5A6-DCFE5C48A479}"/>
              </a:ext>
            </a:extLst>
          </p:cNvPr>
          <p:cNvSpPr>
            <a:spLocks noGrp="1"/>
          </p:cNvSpPr>
          <p:nvPr>
            <p:ph type="body" sz="quarter" idx="13"/>
          </p:nvPr>
        </p:nvSpPr>
        <p:spPr/>
        <p:txBody>
          <a:bodyPr/>
          <a:lstStyle/>
          <a:p>
            <a:endParaRPr lang="sv-SE"/>
          </a:p>
        </p:txBody>
      </p:sp>
      <p:graphicFrame>
        <p:nvGraphicFramePr>
          <p:cNvPr id="4" name="Diagram 3">
            <a:extLst>
              <a:ext uri="{FF2B5EF4-FFF2-40B4-BE49-F238E27FC236}">
                <a16:creationId xmlns:a16="http://schemas.microsoft.com/office/drawing/2014/main" id="{B555ABEB-8405-4C56-9531-2DAEE507A9B0}"/>
              </a:ext>
            </a:extLst>
          </p:cNvPr>
          <p:cNvGraphicFramePr>
            <a:graphicFrameLocks/>
          </p:cNvGraphicFramePr>
          <p:nvPr>
            <p:extLst>
              <p:ext uri="{D42A27DB-BD31-4B8C-83A1-F6EECF244321}">
                <p14:modId xmlns:p14="http://schemas.microsoft.com/office/powerpoint/2010/main" val="3296624279"/>
              </p:ext>
            </p:extLst>
          </p:nvPr>
        </p:nvGraphicFramePr>
        <p:xfrm>
          <a:off x="2495191" y="2570480"/>
          <a:ext cx="7200000" cy="315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70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90D2319-7281-4EB8-A0C6-E126A765864C}"/>
              </a:ext>
            </a:extLst>
          </p:cNvPr>
          <p:cNvSpPr>
            <a:spLocks noGrp="1"/>
          </p:cNvSpPr>
          <p:nvPr>
            <p:ph type="title"/>
          </p:nvPr>
        </p:nvSpPr>
        <p:spPr/>
        <p:txBody>
          <a:bodyPr/>
          <a:lstStyle/>
          <a:p>
            <a:r>
              <a:rPr lang="sv-SE" sz="2000"/>
              <a:t>Var sätter du gränsen när det gäller cannabis? </a:t>
            </a:r>
            <a:br>
              <a:rPr lang="sv-SE" sz="2000"/>
            </a:br>
            <a:r>
              <a:rPr lang="sv-SE" sz="2000"/>
              <a:t>Andel elever i gymnasiet år 2, Värmland år 2021</a:t>
            </a:r>
          </a:p>
        </p:txBody>
      </p:sp>
      <p:sp>
        <p:nvSpPr>
          <p:cNvPr id="5" name="Platshållare för text 4">
            <a:extLst>
              <a:ext uri="{FF2B5EF4-FFF2-40B4-BE49-F238E27FC236}">
                <a16:creationId xmlns:a16="http://schemas.microsoft.com/office/drawing/2014/main" id="{D5634D17-3741-44B0-BC7C-A41E7559509C}"/>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C6A76ACD-4349-41BF-8393-EC12973F0711}"/>
              </a:ext>
            </a:extLst>
          </p:cNvPr>
          <p:cNvGraphicFramePr>
            <a:graphicFrameLocks/>
          </p:cNvGraphicFramePr>
          <p:nvPr>
            <p:extLst>
              <p:ext uri="{D42A27DB-BD31-4B8C-83A1-F6EECF244321}">
                <p14:modId xmlns:p14="http://schemas.microsoft.com/office/powerpoint/2010/main" val="852369098"/>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1745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41E64-DF96-4CE1-A21B-07337E1F4D70}"/>
              </a:ext>
            </a:extLst>
          </p:cNvPr>
          <p:cNvSpPr>
            <a:spLocks noGrp="1"/>
          </p:cNvSpPr>
          <p:nvPr>
            <p:ph type="title"/>
          </p:nvPr>
        </p:nvSpPr>
        <p:spPr/>
        <p:txBody>
          <a:bodyPr/>
          <a:lstStyle/>
          <a:p>
            <a:r>
              <a:rPr lang="sv-SE" sz="2000"/>
              <a:t>Andel elever gymnasiet år 2. </a:t>
            </a:r>
            <a:br>
              <a:rPr lang="sv-SE" sz="2000"/>
            </a:br>
            <a:r>
              <a:rPr lang="sv-SE" sz="2000"/>
              <a:t>Det är upp till var och en om man vill använda cannabis. Jag håller…</a:t>
            </a:r>
          </a:p>
        </p:txBody>
      </p:sp>
      <p:sp>
        <p:nvSpPr>
          <p:cNvPr id="3" name="Platshållare för text 2">
            <a:extLst>
              <a:ext uri="{FF2B5EF4-FFF2-40B4-BE49-F238E27FC236}">
                <a16:creationId xmlns:a16="http://schemas.microsoft.com/office/drawing/2014/main" id="{44E8FE95-78B0-4FF3-9407-00F60FBEE47C}"/>
              </a:ext>
            </a:extLst>
          </p:cNvPr>
          <p:cNvSpPr>
            <a:spLocks noGrp="1"/>
          </p:cNvSpPr>
          <p:nvPr>
            <p:ph type="body" sz="quarter" idx="13"/>
          </p:nvPr>
        </p:nvSpPr>
        <p:spPr/>
        <p:txBody>
          <a:bodyPr/>
          <a:lstStyle/>
          <a:p>
            <a:endParaRPr lang="sv-SE"/>
          </a:p>
        </p:txBody>
      </p:sp>
      <p:graphicFrame>
        <p:nvGraphicFramePr>
          <p:cNvPr id="4" name="Diagram 3">
            <a:extLst>
              <a:ext uri="{FF2B5EF4-FFF2-40B4-BE49-F238E27FC236}">
                <a16:creationId xmlns:a16="http://schemas.microsoft.com/office/drawing/2014/main" id="{89AD24F6-7C2F-4A54-86D7-A18C86BC5DCF}"/>
              </a:ext>
            </a:extLst>
          </p:cNvPr>
          <p:cNvGraphicFramePr>
            <a:graphicFrameLocks/>
          </p:cNvGraphicFramePr>
          <p:nvPr>
            <p:extLst>
              <p:ext uri="{D42A27DB-BD31-4B8C-83A1-F6EECF244321}">
                <p14:modId xmlns:p14="http://schemas.microsoft.com/office/powerpoint/2010/main" val="249128603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418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Kosttillskott </a:t>
            </a:r>
            <a:br>
              <a:rPr lang="sv-SE" cap="none"/>
            </a:br>
            <a:r>
              <a:rPr lang="sv-SE" cap="none"/>
              <a:t>och energidryck</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3" name="Bildobjekt 2" descr="Illustration av två unga personer i samtal.">
            <a:extLst>
              <a:ext uri="{FF2B5EF4-FFF2-40B4-BE49-F238E27FC236}">
                <a16:creationId xmlns:a16="http://schemas.microsoft.com/office/drawing/2014/main" id="{909D0FEB-ABD9-F348-9307-8D2712BCC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1394" y="528154"/>
            <a:ext cx="6641758" cy="4332081"/>
          </a:xfrm>
          <a:prstGeom prst="rect">
            <a:avLst/>
          </a:prstGeom>
        </p:spPr>
      </p:pic>
    </p:spTree>
    <p:extLst>
      <p:ext uri="{BB962C8B-B14F-4D97-AF65-F5344CB8AC3E}">
        <p14:creationId xmlns:p14="http://schemas.microsoft.com/office/powerpoint/2010/main" val="1345471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FBDB3-B599-41A0-ABD3-82499F89BC2C}"/>
              </a:ext>
            </a:extLst>
          </p:cNvPr>
          <p:cNvSpPr>
            <a:spLocks noGrp="1"/>
          </p:cNvSpPr>
          <p:nvPr>
            <p:ph type="title"/>
          </p:nvPr>
        </p:nvSpPr>
        <p:spPr/>
        <p:txBody>
          <a:bodyPr/>
          <a:lstStyle/>
          <a:p>
            <a:r>
              <a:rPr lang="sv-SE" sz="2000"/>
              <a:t>Andel elever i gymnasiet år 2 som dricker energidryck varje eller nästan varje dag, efter boendekommun och Värmland, år 2021</a:t>
            </a:r>
          </a:p>
        </p:txBody>
      </p:sp>
      <p:sp>
        <p:nvSpPr>
          <p:cNvPr id="3" name="Platshållare för text 2">
            <a:extLst>
              <a:ext uri="{FF2B5EF4-FFF2-40B4-BE49-F238E27FC236}">
                <a16:creationId xmlns:a16="http://schemas.microsoft.com/office/drawing/2014/main" id="{6491612E-4F56-4D1B-83BE-56BA22CFCA44}"/>
              </a:ext>
            </a:extLst>
          </p:cNvPr>
          <p:cNvSpPr>
            <a:spLocks noGrp="1"/>
          </p:cNvSpPr>
          <p:nvPr>
            <p:ph type="body" sz="quarter" idx="13"/>
          </p:nvPr>
        </p:nvSpPr>
        <p:spPr/>
        <p:txBody>
          <a:bodyPr/>
          <a:lstStyle/>
          <a:p>
            <a:endParaRPr lang="sv-SE"/>
          </a:p>
        </p:txBody>
      </p:sp>
      <p:graphicFrame>
        <p:nvGraphicFramePr>
          <p:cNvPr id="4" name="Diagram 3">
            <a:extLst>
              <a:ext uri="{FF2B5EF4-FFF2-40B4-BE49-F238E27FC236}">
                <a16:creationId xmlns:a16="http://schemas.microsoft.com/office/drawing/2014/main" id="{F33E3BD0-0A25-4AE4-AF3E-3C580363AE3C}"/>
              </a:ext>
            </a:extLst>
          </p:cNvPr>
          <p:cNvGraphicFramePr>
            <a:graphicFrameLocks/>
          </p:cNvGraphicFramePr>
          <p:nvPr>
            <p:extLst>
              <p:ext uri="{D42A27DB-BD31-4B8C-83A1-F6EECF244321}">
                <p14:modId xmlns:p14="http://schemas.microsoft.com/office/powerpoint/2010/main" val="3632822215"/>
              </p:ext>
            </p:extLst>
          </p:nvPr>
        </p:nvGraphicFramePr>
        <p:xfrm>
          <a:off x="2495191" y="2482849"/>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1832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FBDB3-B599-41A0-ABD3-82499F89BC2C}"/>
              </a:ext>
            </a:extLst>
          </p:cNvPr>
          <p:cNvSpPr>
            <a:spLocks noGrp="1"/>
          </p:cNvSpPr>
          <p:nvPr>
            <p:ph type="title"/>
          </p:nvPr>
        </p:nvSpPr>
        <p:spPr/>
        <p:txBody>
          <a:bodyPr/>
          <a:lstStyle/>
          <a:p>
            <a:r>
              <a:rPr lang="sv-SE" sz="2000"/>
              <a:t>Andel elever i gymnasiet år 2 som använt pre-workout (PWO) under de senaste 12 månaderna, efter boendekommun och Värmland, år 2021</a:t>
            </a:r>
          </a:p>
        </p:txBody>
      </p:sp>
      <p:sp>
        <p:nvSpPr>
          <p:cNvPr id="3" name="Platshållare för text 2">
            <a:extLst>
              <a:ext uri="{FF2B5EF4-FFF2-40B4-BE49-F238E27FC236}">
                <a16:creationId xmlns:a16="http://schemas.microsoft.com/office/drawing/2014/main" id="{6491612E-4F56-4D1B-83BE-56BA22CFCA44}"/>
              </a:ext>
            </a:extLst>
          </p:cNvPr>
          <p:cNvSpPr>
            <a:spLocks noGrp="1"/>
          </p:cNvSpPr>
          <p:nvPr>
            <p:ph type="body" sz="quarter" idx="13"/>
          </p:nvPr>
        </p:nvSpPr>
        <p:spPr/>
        <p:txBody>
          <a:bodyPr/>
          <a:lstStyle/>
          <a:p>
            <a:endParaRPr lang="sv-SE"/>
          </a:p>
        </p:txBody>
      </p:sp>
      <p:graphicFrame>
        <p:nvGraphicFramePr>
          <p:cNvPr id="5" name="Diagram 4">
            <a:extLst>
              <a:ext uri="{FF2B5EF4-FFF2-40B4-BE49-F238E27FC236}">
                <a16:creationId xmlns:a16="http://schemas.microsoft.com/office/drawing/2014/main" id="{0358D130-BE00-4804-9798-D6EB28CDB60E}"/>
              </a:ext>
            </a:extLst>
          </p:cNvPr>
          <p:cNvGraphicFramePr>
            <a:graphicFrameLocks/>
          </p:cNvGraphicFramePr>
          <p:nvPr>
            <p:extLst>
              <p:ext uri="{D42A27DB-BD31-4B8C-83A1-F6EECF244321}">
                <p14:modId xmlns:p14="http://schemas.microsoft.com/office/powerpoint/2010/main" val="3358530761"/>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555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Skoltrivsel </a:t>
            </a:r>
            <a:br>
              <a:rPr lang="sv-SE" cap="none"/>
            </a:br>
            <a:r>
              <a:rPr lang="sv-SE" cap="none"/>
              <a:t>och skolk</a:t>
            </a:r>
            <a:endParaRPr lang="sv-SE"/>
          </a:p>
        </p:txBody>
      </p:sp>
      <p:pic>
        <p:nvPicPr>
          <p:cNvPr id="6" name="Bildobjekt 5" descr="Illustration av två unga personer i samtal.">
            <a:extLst>
              <a:ext uri="{FF2B5EF4-FFF2-40B4-BE49-F238E27FC236}">
                <a16:creationId xmlns:a16="http://schemas.microsoft.com/office/drawing/2014/main" id="{3BD27239-08DD-5344-8144-C10F46AAF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849" y="1868556"/>
            <a:ext cx="6484088" cy="3478143"/>
          </a:xfrm>
          <a:prstGeom prst="rect">
            <a:avLst/>
          </a:prstGeom>
        </p:spPr>
      </p:pic>
      <p:sp>
        <p:nvSpPr>
          <p:cNvPr id="3" name="Platshållare för text 2">
            <a:extLst>
              <a:ext uri="{FF2B5EF4-FFF2-40B4-BE49-F238E27FC236}">
                <a16:creationId xmlns:a16="http://schemas.microsoft.com/office/drawing/2014/main" id="{89C97BCD-971D-440E-BFF1-44DCC394E53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280783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F230E0-15BE-49BB-A17F-B89D8C2FC04D}"/>
              </a:ext>
            </a:extLst>
          </p:cNvPr>
          <p:cNvSpPr>
            <a:spLocks noGrp="1"/>
          </p:cNvSpPr>
          <p:nvPr>
            <p:ph type="title"/>
          </p:nvPr>
        </p:nvSpPr>
        <p:spPr/>
        <p:txBody>
          <a:bodyPr/>
          <a:lstStyle/>
          <a:p>
            <a:r>
              <a:rPr lang="sv-SE" sz="2000"/>
              <a:t>Hur trivs du i skolan? </a:t>
            </a:r>
            <a:br>
              <a:rPr lang="sv-SE" sz="2000"/>
            </a:br>
            <a:r>
              <a:rPr lang="sv-SE" sz="2000"/>
              <a:t>Andel elever i gymnasiet år 2, Värmland år 2021</a:t>
            </a:r>
          </a:p>
        </p:txBody>
      </p:sp>
      <p:sp>
        <p:nvSpPr>
          <p:cNvPr id="5" name="Platshållare för text 4">
            <a:extLst>
              <a:ext uri="{FF2B5EF4-FFF2-40B4-BE49-F238E27FC236}">
                <a16:creationId xmlns:a16="http://schemas.microsoft.com/office/drawing/2014/main" id="{3D6A029C-8B7E-47E2-85DC-77AD60651DFB}"/>
              </a:ext>
            </a:extLst>
          </p:cNvPr>
          <p:cNvSpPr>
            <a:spLocks noGrp="1"/>
          </p:cNvSpPr>
          <p:nvPr>
            <p:ph type="body" sz="quarter" idx="13"/>
          </p:nvPr>
        </p:nvSpPr>
        <p:spPr/>
        <p:txBody>
          <a:bodyPr/>
          <a:lstStyle/>
          <a:p>
            <a:endParaRPr lang="sv-SE"/>
          </a:p>
        </p:txBody>
      </p:sp>
      <p:graphicFrame>
        <p:nvGraphicFramePr>
          <p:cNvPr id="6" name="Diagram 5">
            <a:extLst>
              <a:ext uri="{FF2B5EF4-FFF2-40B4-BE49-F238E27FC236}">
                <a16:creationId xmlns:a16="http://schemas.microsoft.com/office/drawing/2014/main" id="{15F5DB3F-8F2B-4774-9061-F42CD877294D}"/>
              </a:ext>
            </a:extLst>
          </p:cNvPr>
          <p:cNvGraphicFramePr>
            <a:graphicFrameLocks/>
          </p:cNvGraphicFramePr>
          <p:nvPr>
            <p:extLst>
              <p:ext uri="{D42A27DB-BD31-4B8C-83A1-F6EECF244321}">
                <p14:modId xmlns:p14="http://schemas.microsoft.com/office/powerpoint/2010/main" val="2190228667"/>
              </p:ext>
            </p:extLst>
          </p:nvPr>
        </p:nvGraphicFramePr>
        <p:xfrm>
          <a:off x="2495191" y="2482848"/>
          <a:ext cx="7200000" cy="3240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07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7420" y="972001"/>
            <a:ext cx="7200000" cy="548890"/>
          </a:xfrm>
        </p:spPr>
        <p:txBody>
          <a:bodyPr>
            <a:normAutofit/>
          </a:bodyPr>
          <a:lstStyle/>
          <a:p>
            <a:r>
              <a:rPr lang="sv-SE" sz="2800"/>
              <a:t>Resultatredovisning (1)</a:t>
            </a:r>
          </a:p>
        </p:txBody>
      </p:sp>
      <p:sp>
        <p:nvSpPr>
          <p:cNvPr id="3" name="Platshållare för innehåll 2"/>
          <p:cNvSpPr>
            <a:spLocks noGrp="1"/>
          </p:cNvSpPr>
          <p:nvPr>
            <p:ph type="body" sz="quarter" idx="13"/>
          </p:nvPr>
        </p:nvSpPr>
        <p:spPr>
          <a:xfrm>
            <a:off x="1987420" y="1520891"/>
            <a:ext cx="7513446" cy="4201959"/>
          </a:xfrm>
        </p:spPr>
        <p:txBody>
          <a:bodyPr vert="horz" lIns="91440" tIns="45720" rIns="91440" bIns="45720" rtlCol="0">
            <a:noAutofit/>
          </a:bodyPr>
          <a:lstStyle/>
          <a:p>
            <a:r>
              <a:rPr lang="sv-SE"/>
              <a:t>Resultat återrapporteras på länsnivå samt kommun- och skolnivå om det är minst 30 svarande elever. </a:t>
            </a:r>
          </a:p>
          <a:p>
            <a:r>
              <a:rPr lang="sv-SE"/>
              <a:t>Resultat redovisas i procent.</a:t>
            </a:r>
          </a:p>
          <a:p>
            <a:r>
              <a:rPr lang="sv-SE"/>
              <a:t>Procentandelarna i diagrammen visar procent av de som svarat på den aktuella frågan (om ej annat anges).</a:t>
            </a:r>
          </a:p>
          <a:p>
            <a:r>
              <a:rPr lang="sv-SE"/>
              <a:t>Rikets resultat är hämtat från CANs undersökning Skolelevers drogvanor 2021. </a:t>
            </a:r>
          </a:p>
          <a:p>
            <a:r>
              <a:rPr lang="sv-SE"/>
              <a:t>Vid beteckningen * är antalet svar i gruppen mindre än 30 och uppgiften är då för osäker för att återges.</a:t>
            </a:r>
          </a:p>
          <a:p>
            <a:endParaRPr lang="sv-SE"/>
          </a:p>
        </p:txBody>
      </p:sp>
    </p:spTree>
    <p:extLst>
      <p:ext uri="{BB962C8B-B14F-4D97-AF65-F5344CB8AC3E}">
        <p14:creationId xmlns:p14="http://schemas.microsoft.com/office/powerpoint/2010/main" val="3102534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2F230E0-15BE-49BB-A17F-B89D8C2FC04D}"/>
              </a:ext>
            </a:extLst>
          </p:cNvPr>
          <p:cNvSpPr>
            <a:spLocks noGrp="1"/>
          </p:cNvSpPr>
          <p:nvPr>
            <p:ph type="title"/>
          </p:nvPr>
        </p:nvSpPr>
        <p:spPr/>
        <p:txBody>
          <a:bodyPr/>
          <a:lstStyle/>
          <a:p>
            <a:r>
              <a:rPr lang="sv-SE" sz="2000"/>
              <a:t>Brukar du skolka? </a:t>
            </a:r>
            <a:br>
              <a:rPr lang="sv-SE" sz="2000"/>
            </a:br>
            <a:r>
              <a:rPr lang="sv-SE" sz="2000"/>
              <a:t>Andel elever i gymnasiet år 2, Värmland år 2021</a:t>
            </a:r>
          </a:p>
        </p:txBody>
      </p:sp>
      <p:sp>
        <p:nvSpPr>
          <p:cNvPr id="5" name="Platshållare för text 4">
            <a:extLst>
              <a:ext uri="{FF2B5EF4-FFF2-40B4-BE49-F238E27FC236}">
                <a16:creationId xmlns:a16="http://schemas.microsoft.com/office/drawing/2014/main" id="{3D6A029C-8B7E-47E2-85DC-77AD60651DFB}"/>
              </a:ext>
            </a:extLst>
          </p:cNvPr>
          <p:cNvSpPr>
            <a:spLocks noGrp="1"/>
          </p:cNvSpPr>
          <p:nvPr>
            <p:ph type="body" sz="quarter" idx="13"/>
          </p:nvPr>
        </p:nvSpPr>
        <p:spPr/>
        <p:txBody>
          <a:bodyPr/>
          <a:lstStyle/>
          <a:p>
            <a:endParaRPr lang="sv-SE"/>
          </a:p>
        </p:txBody>
      </p:sp>
      <p:graphicFrame>
        <p:nvGraphicFramePr>
          <p:cNvPr id="7" name="Diagram 6">
            <a:extLst>
              <a:ext uri="{FF2B5EF4-FFF2-40B4-BE49-F238E27FC236}">
                <a16:creationId xmlns:a16="http://schemas.microsoft.com/office/drawing/2014/main" id="{93951431-A271-4258-A40E-4FDF35759E73}"/>
              </a:ext>
            </a:extLst>
          </p:cNvPr>
          <p:cNvGraphicFramePr>
            <a:graphicFrameLocks/>
          </p:cNvGraphicFramePr>
          <p:nvPr>
            <p:extLst>
              <p:ext uri="{D42A27DB-BD31-4B8C-83A1-F6EECF244321}">
                <p14:modId xmlns:p14="http://schemas.microsoft.com/office/powerpoint/2010/main" val="1447102615"/>
              </p:ext>
            </p:extLst>
          </p:nvPr>
        </p:nvGraphicFramePr>
        <p:xfrm>
          <a:off x="2495191" y="2482850"/>
          <a:ext cx="720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275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xfrm>
            <a:off x="963086" y="3600748"/>
            <a:ext cx="10221480" cy="1790699"/>
          </a:xfrm>
          <a:prstGeom prst="rect">
            <a:avLst/>
          </a:prstGeom>
        </p:spPr>
        <p:txBody>
          <a:bodyPr anchor="t">
            <a:normAutofit/>
          </a:bodyPr>
          <a:lstStyle/>
          <a:p>
            <a:r>
              <a:rPr lang="sv-SE" cap="none"/>
              <a:t>Samverkan i </a:t>
            </a:r>
            <a:br>
              <a:rPr lang="sv-SE" cap="none"/>
            </a:br>
            <a:r>
              <a:rPr lang="sv-SE" cap="none"/>
              <a:t>planering och genomförande</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br>
              <a:rPr lang="sv-SE">
                <a:solidFill>
                  <a:schemeClr val="tx1"/>
                </a:solidFill>
              </a:rPr>
            </a:br>
            <a:endParaRPr lang="sv-SE">
              <a:solidFill>
                <a:schemeClr val="tx1"/>
              </a:solidFill>
            </a:endParaRPr>
          </a:p>
        </p:txBody>
      </p:sp>
      <p:pic>
        <p:nvPicPr>
          <p:cNvPr id="10" name="Bildobjekt 9" descr="Illustration av sex unga personer på en skolgård.">
            <a:extLst>
              <a:ext uri="{FF2B5EF4-FFF2-40B4-BE49-F238E27FC236}">
                <a16:creationId xmlns:a16="http://schemas.microsoft.com/office/drawing/2014/main" id="{07D1CDFD-C4A3-C04F-BB2F-ECD44F7A3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337" y="628761"/>
            <a:ext cx="6240694" cy="3688798"/>
          </a:xfrm>
          <a:prstGeom prst="rect">
            <a:avLst/>
          </a:prstGeom>
        </p:spPr>
      </p:pic>
    </p:spTree>
    <p:extLst>
      <p:ext uri="{BB962C8B-B14F-4D97-AF65-F5344CB8AC3E}">
        <p14:creationId xmlns:p14="http://schemas.microsoft.com/office/powerpoint/2010/main" val="1509663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8800" y="972000"/>
            <a:ext cx="7868009" cy="1325563"/>
          </a:xfrm>
        </p:spPr>
        <p:txBody>
          <a:bodyPr>
            <a:normAutofit fontScale="90000"/>
          </a:bodyPr>
          <a:lstStyle/>
          <a:p>
            <a:r>
              <a:rPr lang="sv-SE" sz="4267"/>
              <a:t>Samverkan i planering och genomförande</a:t>
            </a:r>
          </a:p>
        </p:txBody>
      </p:sp>
      <p:sp>
        <p:nvSpPr>
          <p:cNvPr id="3" name="Platshållare för innehåll 2"/>
          <p:cNvSpPr>
            <a:spLocks noGrp="1"/>
          </p:cNvSpPr>
          <p:nvPr>
            <p:ph type="body" sz="quarter" idx="13"/>
          </p:nvPr>
        </p:nvSpPr>
        <p:spPr>
          <a:xfrm>
            <a:off x="1906621" y="2482850"/>
            <a:ext cx="7790188" cy="3240000"/>
          </a:xfrm>
        </p:spPr>
        <p:txBody>
          <a:bodyPr vert="horz" lIns="121920" tIns="60960" rIns="121920" bIns="60960" rtlCol="0" anchor="ctr">
            <a:normAutofit/>
          </a:bodyPr>
          <a:lstStyle/>
          <a:p>
            <a:pPr marL="193195" indent="0">
              <a:buNone/>
            </a:pPr>
            <a:r>
              <a:rPr lang="sv-SE" sz="2800"/>
              <a:t>Kommuner, friskolor, Länsstyrelsen Värmland och Region Värmland samverkar i planering och genomförande av undersökningen Elevers drogvanor.</a:t>
            </a:r>
          </a:p>
          <a:p>
            <a:pPr>
              <a:spcBef>
                <a:spcPct val="0"/>
              </a:spcBef>
              <a:buNone/>
            </a:pPr>
            <a:endParaRPr lang="sv-SE" sz="3000" b="1">
              <a:solidFill>
                <a:srgbClr val="003A70"/>
              </a:solidFill>
              <a:latin typeface="+mj-lt"/>
              <a:ea typeface="+mj-ea"/>
              <a:cs typeface="+mj-cs"/>
            </a:endParaRPr>
          </a:p>
          <a:p>
            <a:pPr>
              <a:spcBef>
                <a:spcPct val="0"/>
              </a:spcBef>
              <a:buNone/>
            </a:pPr>
            <a:endParaRPr lang="sv-SE" sz="3000" b="1">
              <a:solidFill>
                <a:srgbClr val="003A70"/>
              </a:solidFill>
              <a:latin typeface="+mj-lt"/>
              <a:ea typeface="+mj-ea"/>
              <a:cs typeface="+mj-cs"/>
            </a:endParaRPr>
          </a:p>
          <a:p>
            <a:pPr>
              <a:spcBef>
                <a:spcPct val="0"/>
              </a:spcBef>
              <a:buNone/>
            </a:pPr>
            <a:endParaRPr lang="sv-SE" sz="3000" b="1">
              <a:solidFill>
                <a:srgbClr val="003A70"/>
              </a:solidFill>
              <a:latin typeface="+mj-lt"/>
              <a:ea typeface="+mj-ea"/>
              <a:cs typeface="+mj-cs"/>
            </a:endParaRPr>
          </a:p>
        </p:txBody>
      </p:sp>
    </p:spTree>
    <p:extLst>
      <p:ext uri="{BB962C8B-B14F-4D97-AF65-F5344CB8AC3E}">
        <p14:creationId xmlns:p14="http://schemas.microsoft.com/office/powerpoint/2010/main" val="1573521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6781" y="972000"/>
            <a:ext cx="9473609" cy="1325563"/>
          </a:xfrm>
        </p:spPr>
        <p:txBody>
          <a:bodyPr>
            <a:normAutofit/>
          </a:bodyPr>
          <a:lstStyle/>
          <a:p>
            <a:r>
              <a:rPr lang="sv-SE"/>
              <a:t>Genomförande och resultatredovisning (1)</a:t>
            </a:r>
          </a:p>
        </p:txBody>
      </p:sp>
      <p:sp>
        <p:nvSpPr>
          <p:cNvPr id="3" name="Platshållare för innehåll 2"/>
          <p:cNvSpPr>
            <a:spLocks noGrp="1"/>
          </p:cNvSpPr>
          <p:nvPr>
            <p:ph type="body" sz="quarter" idx="13"/>
          </p:nvPr>
        </p:nvSpPr>
        <p:spPr>
          <a:xfrm>
            <a:off x="1626781" y="2482849"/>
            <a:ext cx="8804598" cy="3524545"/>
          </a:xfrm>
        </p:spPr>
        <p:txBody>
          <a:bodyPr>
            <a:normAutofit fontScale="47500" lnSpcReduction="20000"/>
          </a:bodyPr>
          <a:lstStyle/>
          <a:p>
            <a:r>
              <a:rPr lang="sv-SE" sz="3800">
                <a:solidFill>
                  <a:prstClr val="black"/>
                </a:solidFill>
              </a:rPr>
              <a:t>Sammanställningar efter boendekommun och skolnivå om det är minst 30 svarande elever. </a:t>
            </a:r>
          </a:p>
          <a:p>
            <a:r>
              <a:rPr lang="sv-SE" sz="3800">
                <a:solidFill>
                  <a:prstClr val="black"/>
                </a:solidFill>
              </a:rPr>
              <a:t>Könsuppdelade resultat redovisas på länsnivå.</a:t>
            </a:r>
          </a:p>
          <a:p>
            <a:r>
              <a:rPr lang="sv-SE" sz="3800">
                <a:solidFill>
                  <a:prstClr val="black"/>
                </a:solidFill>
              </a:rPr>
              <a:t>Resultat för kommuner eller skolor med få elever bör tolkas med försiktighet. </a:t>
            </a:r>
          </a:p>
          <a:p>
            <a:r>
              <a:rPr lang="sv-SE" sz="3800">
                <a:solidFill>
                  <a:prstClr val="black"/>
                </a:solidFill>
              </a:rPr>
              <a:t>Har en kommun färre än 30 svar inkluderas dessa svar i länsredovisningen. </a:t>
            </a:r>
            <a:br>
              <a:rPr lang="sv-SE" sz="3800">
                <a:solidFill>
                  <a:prstClr val="black"/>
                </a:solidFill>
              </a:rPr>
            </a:br>
            <a:r>
              <a:rPr lang="sv-SE" sz="3800">
                <a:solidFill>
                  <a:prstClr val="black"/>
                </a:solidFill>
              </a:rPr>
              <a:t>Har skolan färre är 30 svar inkluderas dessa i kommun- och länsredovisningen.</a:t>
            </a:r>
          </a:p>
          <a:p>
            <a:r>
              <a:rPr lang="sv-SE" sz="3800">
                <a:solidFill>
                  <a:prstClr val="black"/>
                </a:solidFill>
              </a:rPr>
              <a:t>Svarsfrekvensen för en skola måste vara minst 50 procent för en skolrapport. </a:t>
            </a:r>
          </a:p>
          <a:p>
            <a:r>
              <a:rPr lang="sv-SE" sz="3800">
                <a:solidFill>
                  <a:prstClr val="black"/>
                </a:solidFill>
              </a:rPr>
              <a:t>Sammanslagning av svarsalternativ har gjorts för att redovisa andelen rökare, snusare, alkoholkonsumenter, förklaring av vilka svarsalternativ som ingår finns vid aktuella bilder. </a:t>
            </a:r>
          </a:p>
          <a:p>
            <a:endParaRPr lang="sv-SE">
              <a:solidFill>
                <a:prstClr val="black"/>
              </a:solidFill>
            </a:endParaRPr>
          </a:p>
          <a:p>
            <a:endParaRPr lang="sv-SE">
              <a:solidFill>
                <a:prstClr val="black"/>
              </a:solidFill>
            </a:endParaRPr>
          </a:p>
          <a:p>
            <a:endParaRPr lang="sv-SE">
              <a:solidFill>
                <a:prstClr val="black"/>
              </a:solidFill>
            </a:endParaRPr>
          </a:p>
        </p:txBody>
      </p:sp>
    </p:spTree>
    <p:extLst>
      <p:ext uri="{BB962C8B-B14F-4D97-AF65-F5344CB8AC3E}">
        <p14:creationId xmlns:p14="http://schemas.microsoft.com/office/powerpoint/2010/main" val="4278106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383390-3680-4DBC-A95A-7DA5B8EF5A20}"/>
              </a:ext>
            </a:extLst>
          </p:cNvPr>
          <p:cNvSpPr>
            <a:spLocks noGrp="1"/>
          </p:cNvSpPr>
          <p:nvPr>
            <p:ph type="title"/>
          </p:nvPr>
        </p:nvSpPr>
        <p:spPr>
          <a:xfrm>
            <a:off x="1536970" y="972000"/>
            <a:ext cx="9601200" cy="1109719"/>
          </a:xfrm>
        </p:spPr>
        <p:txBody>
          <a:bodyPr>
            <a:normAutofit/>
          </a:bodyPr>
          <a:lstStyle/>
          <a:p>
            <a:r>
              <a:rPr lang="sv-SE"/>
              <a:t>Genomförande och resultatredovisning (2) </a:t>
            </a:r>
          </a:p>
        </p:txBody>
      </p:sp>
      <p:sp>
        <p:nvSpPr>
          <p:cNvPr id="5" name="Platshållare för innehåll 4">
            <a:extLst>
              <a:ext uri="{FF2B5EF4-FFF2-40B4-BE49-F238E27FC236}">
                <a16:creationId xmlns:a16="http://schemas.microsoft.com/office/drawing/2014/main" id="{C8B29215-D636-4BEC-867C-37612E65121B}"/>
              </a:ext>
            </a:extLst>
          </p:cNvPr>
          <p:cNvSpPr>
            <a:spLocks noGrp="1"/>
          </p:cNvSpPr>
          <p:nvPr>
            <p:ph type="body" sz="quarter" idx="13"/>
          </p:nvPr>
        </p:nvSpPr>
        <p:spPr>
          <a:xfrm>
            <a:off x="1624519" y="2247900"/>
            <a:ext cx="8072290" cy="3474950"/>
          </a:xfrm>
        </p:spPr>
        <p:txBody>
          <a:bodyPr vert="horz" lIns="91440" tIns="45720" rIns="91440" bIns="45720" rtlCol="0">
            <a:normAutofit fontScale="77500" lnSpcReduction="20000"/>
          </a:bodyPr>
          <a:lstStyle/>
          <a:p>
            <a:pPr marL="252000" indent="-252000">
              <a:buFont typeface="Arial" panose="020B0604020202020204" pitchFamily="34" charset="0"/>
              <a:buChar char="•"/>
            </a:pPr>
            <a:r>
              <a:rPr lang="sv-SE" sz="2400">
                <a:solidFill>
                  <a:prstClr val="black"/>
                </a:solidFill>
              </a:rPr>
              <a:t>Oseriöst ifyllda enkäter exkluderas enligt kriterierna; ej svarat på fem eller fler av ANDT-indikatorerna, samt svarat</a:t>
            </a:r>
            <a:r>
              <a:rPr lang="sv-SE" sz="2400"/>
              <a:t> ”två gånger eller mer” på alla frågor i frågebatteriet över problem i samband med att man druckit alkohol.</a:t>
            </a:r>
            <a:r>
              <a:rPr lang="sv-SE" sz="2400">
                <a:solidFill>
                  <a:prstClr val="black"/>
                </a:solidFill>
              </a:rPr>
              <a:t> </a:t>
            </a:r>
          </a:p>
          <a:p>
            <a:pPr marL="252000" indent="-252000">
              <a:buChar char="•"/>
            </a:pPr>
            <a:r>
              <a:rPr lang="sv-SE" sz="2400">
                <a:solidFill>
                  <a:prstClr val="black"/>
                </a:solidFill>
              </a:rPr>
              <a:t>Klassbortfall - i årskurs 9 påverkas sannolikt inte resultaten lika mycket som vid individbortfall. Detta eftersom man kan anta att ej deltagande klasser inte avviker från deltagande klasser. Klassbortfall antas påverka resultaten mer i gymnasiet där klassammansättningen i högre grad speglar elevernas egenskaper och intressen.</a:t>
            </a:r>
          </a:p>
          <a:p>
            <a:pPr marL="252000" indent="-252000">
              <a:buChar char="•"/>
            </a:pPr>
            <a:r>
              <a:rPr lang="sv-SE" sz="2400">
                <a:solidFill>
                  <a:prstClr val="black"/>
                </a:solidFill>
              </a:rPr>
              <a:t>Det interna bortfallet var lågt för de frågor som ställdes till alla elever. Internt bortfall = elever besvarar inte alla frågor t.ex. hoppar över vissa frågor eller slutar efter att ha besvarat halva enkäten.</a:t>
            </a:r>
          </a:p>
        </p:txBody>
      </p:sp>
    </p:spTree>
    <p:extLst>
      <p:ext uri="{BB962C8B-B14F-4D97-AF65-F5344CB8AC3E}">
        <p14:creationId xmlns:p14="http://schemas.microsoft.com/office/powerpoint/2010/main" val="3107160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96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B0D81-2610-432B-A55A-0B70C0121F64}"/>
              </a:ext>
            </a:extLst>
          </p:cNvPr>
          <p:cNvSpPr>
            <a:spLocks noGrp="1"/>
          </p:cNvSpPr>
          <p:nvPr>
            <p:ph type="title"/>
          </p:nvPr>
        </p:nvSpPr>
        <p:spPr>
          <a:xfrm>
            <a:off x="1894114" y="972000"/>
            <a:ext cx="7802695" cy="1325563"/>
          </a:xfrm>
        </p:spPr>
        <p:txBody>
          <a:bodyPr>
            <a:normAutofit/>
          </a:bodyPr>
          <a:lstStyle/>
          <a:p>
            <a:r>
              <a:rPr lang="sv-SE" sz="2800">
                <a:solidFill>
                  <a:srgbClr val="000000"/>
                </a:solidFill>
              </a:rPr>
              <a:t>Resultatredovisning (2)</a:t>
            </a:r>
            <a:endParaRPr lang="sv-SE" sz="2800"/>
          </a:p>
        </p:txBody>
      </p:sp>
      <p:sp>
        <p:nvSpPr>
          <p:cNvPr id="4" name="Platshållare för text 3">
            <a:extLst>
              <a:ext uri="{FF2B5EF4-FFF2-40B4-BE49-F238E27FC236}">
                <a16:creationId xmlns:a16="http://schemas.microsoft.com/office/drawing/2014/main" id="{4776AF90-F61C-4DD2-9115-5DFB7449B1DC}"/>
              </a:ext>
            </a:extLst>
          </p:cNvPr>
          <p:cNvSpPr>
            <a:spLocks noGrp="1"/>
          </p:cNvSpPr>
          <p:nvPr>
            <p:ph type="body" sz="quarter" idx="13"/>
          </p:nvPr>
        </p:nvSpPr>
        <p:spPr>
          <a:xfrm>
            <a:off x="1894114" y="2482850"/>
            <a:ext cx="7802695" cy="3240000"/>
          </a:xfrm>
        </p:spPr>
        <p:txBody>
          <a:bodyPr>
            <a:normAutofit fontScale="92500" lnSpcReduction="10000"/>
          </a:bodyPr>
          <a:lstStyle/>
          <a:p>
            <a:r>
              <a:rPr lang="sv-SE" sz="2600"/>
              <a:t>Markering med tre punkter (…) ovanför kommunstapel innebär att antalet elever som angett redovisat svar är färre än fyra. </a:t>
            </a:r>
          </a:p>
          <a:p>
            <a:r>
              <a:rPr lang="sv-SE" sz="2600"/>
              <a:t>I skolrapporterna är kommunresultaten som redovisas andelen för alla elever boende i nämnd kommun.</a:t>
            </a:r>
          </a:p>
          <a:p>
            <a:r>
              <a:rPr lang="sv-SE" sz="2600"/>
              <a:t>Mer information om hur undersökningen har genomförts och resultatredovisning finns sist i presentationen.</a:t>
            </a:r>
          </a:p>
          <a:p>
            <a:endParaRPr lang="sv-SE" sz="2600"/>
          </a:p>
        </p:txBody>
      </p:sp>
    </p:spTree>
    <p:extLst>
      <p:ext uri="{BB962C8B-B14F-4D97-AF65-F5344CB8AC3E}">
        <p14:creationId xmlns:p14="http://schemas.microsoft.com/office/powerpoint/2010/main" val="375994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AB6F17-7BA0-4E01-B479-2FE78D315CC6}"/>
              </a:ext>
            </a:extLst>
          </p:cNvPr>
          <p:cNvSpPr>
            <a:spLocks noGrp="1"/>
          </p:cNvSpPr>
          <p:nvPr>
            <p:ph type="title"/>
          </p:nvPr>
        </p:nvSpPr>
        <p:spPr>
          <a:xfrm>
            <a:off x="1773496" y="471218"/>
            <a:ext cx="8640000" cy="1325563"/>
          </a:xfrm>
        </p:spPr>
        <p:txBody>
          <a:bodyPr anchor="t">
            <a:normAutofit/>
          </a:bodyPr>
          <a:lstStyle/>
          <a:p>
            <a:r>
              <a:rPr lang="sv-SE" sz="2800"/>
              <a:t>Antal svar efter elevernas boendekommun </a:t>
            </a:r>
            <a:br>
              <a:rPr lang="sv-SE" sz="2800"/>
            </a:br>
            <a:r>
              <a:rPr lang="sv-SE" sz="2800"/>
              <a:t>- gymnasiet år 2</a:t>
            </a:r>
          </a:p>
        </p:txBody>
      </p:sp>
      <p:sp>
        <p:nvSpPr>
          <p:cNvPr id="12" name="Platshållare för innehåll 11">
            <a:extLst>
              <a:ext uri="{FF2B5EF4-FFF2-40B4-BE49-F238E27FC236}">
                <a16:creationId xmlns:a16="http://schemas.microsoft.com/office/drawing/2014/main" id="{34648227-C3CF-4F47-802F-E5F86EFDDD8E}"/>
              </a:ext>
            </a:extLst>
          </p:cNvPr>
          <p:cNvSpPr>
            <a:spLocks noGrp="1"/>
          </p:cNvSpPr>
          <p:nvPr>
            <p:ph sz="half" idx="2"/>
          </p:nvPr>
        </p:nvSpPr>
        <p:spPr>
          <a:xfrm>
            <a:off x="6273495" y="1494157"/>
            <a:ext cx="4570967" cy="3240000"/>
          </a:xfrm>
        </p:spPr>
        <p:txBody>
          <a:bodyPr vert="horz" lIns="91440" tIns="45720" rIns="91440" bIns="45720" rtlCol="0" anchor="t">
            <a:normAutofit/>
          </a:bodyPr>
          <a:lstStyle/>
          <a:p>
            <a:pPr marL="193040" indent="0">
              <a:buNone/>
            </a:pPr>
            <a:r>
              <a:rPr lang="sv-SE" sz="1600"/>
              <a:t>Könsfördelningen på länsnivå;</a:t>
            </a:r>
            <a:endParaRPr lang="sv-SE"/>
          </a:p>
          <a:p>
            <a:pPr marL="251460" indent="-251460"/>
            <a:r>
              <a:rPr lang="sv-SE" sz="1600"/>
              <a:t>48 procent killar</a:t>
            </a:r>
            <a:endParaRPr lang="sv-SE" sz="1600">
              <a:cs typeface="Arial"/>
            </a:endParaRPr>
          </a:p>
          <a:p>
            <a:pPr marL="251460" indent="-251460"/>
            <a:r>
              <a:rPr lang="sv-SE" sz="1600"/>
              <a:t>50 procent tjejer</a:t>
            </a:r>
            <a:endParaRPr lang="sv-SE" sz="1600">
              <a:cs typeface="Arial"/>
            </a:endParaRPr>
          </a:p>
          <a:p>
            <a:pPr marL="251460" indent="-251460"/>
            <a:r>
              <a:rPr lang="sv-SE" sz="1600"/>
              <a:t>2 procent annan könsidentitet</a:t>
            </a:r>
            <a:endParaRPr lang="sv-SE" sz="1600">
              <a:cs typeface="Arial"/>
            </a:endParaRPr>
          </a:p>
          <a:p>
            <a:pPr marL="0" indent="0">
              <a:buNone/>
            </a:pPr>
            <a:endParaRPr lang="sv-SE" sz="1600"/>
          </a:p>
        </p:txBody>
      </p:sp>
      <p:graphicFrame>
        <p:nvGraphicFramePr>
          <p:cNvPr id="5" name="Tabell 5">
            <a:extLst>
              <a:ext uri="{FF2B5EF4-FFF2-40B4-BE49-F238E27FC236}">
                <a16:creationId xmlns:a16="http://schemas.microsoft.com/office/drawing/2014/main" id="{076E14A6-329F-4DD1-B2C5-D41D29782DC7}"/>
              </a:ext>
            </a:extLst>
          </p:cNvPr>
          <p:cNvGraphicFramePr>
            <a:graphicFrameLocks noGrp="1"/>
          </p:cNvGraphicFramePr>
          <p:nvPr>
            <p:ph sz="half" idx="1"/>
            <p:extLst>
              <p:ext uri="{D42A27DB-BD31-4B8C-83A1-F6EECF244321}">
                <p14:modId xmlns:p14="http://schemas.microsoft.com/office/powerpoint/2010/main" val="1247122515"/>
              </p:ext>
            </p:extLst>
          </p:nvPr>
        </p:nvGraphicFramePr>
        <p:xfrm>
          <a:off x="1877439" y="1470799"/>
          <a:ext cx="2947480" cy="5253499"/>
        </p:xfrm>
        <a:graphic>
          <a:graphicData uri="http://schemas.openxmlformats.org/drawingml/2006/table">
            <a:tbl>
              <a:tblPr firstRow="1" bandRow="1">
                <a:tableStyleId>{7DF18680-E054-41AD-8BC1-D1AEF772440D}</a:tableStyleId>
              </a:tblPr>
              <a:tblGrid>
                <a:gridCol w="1416658">
                  <a:extLst>
                    <a:ext uri="{9D8B030D-6E8A-4147-A177-3AD203B41FA5}">
                      <a16:colId xmlns:a16="http://schemas.microsoft.com/office/drawing/2014/main" val="2950779820"/>
                    </a:ext>
                  </a:extLst>
                </a:gridCol>
                <a:gridCol w="1530822">
                  <a:extLst>
                    <a:ext uri="{9D8B030D-6E8A-4147-A177-3AD203B41FA5}">
                      <a16:colId xmlns:a16="http://schemas.microsoft.com/office/drawing/2014/main" val="4138904000"/>
                    </a:ext>
                  </a:extLst>
                </a:gridCol>
              </a:tblGrid>
              <a:tr h="349549">
                <a:tc>
                  <a:txBody>
                    <a:bodyPr/>
                    <a:lstStyle/>
                    <a:p>
                      <a:pPr algn="ctr"/>
                      <a:r>
                        <a:rPr lang="sv-SE" sz="1200"/>
                        <a:t>Boendekommun</a:t>
                      </a:r>
                    </a:p>
                  </a:txBody>
                  <a:tcPr/>
                </a:tc>
                <a:tc>
                  <a:txBody>
                    <a:bodyPr/>
                    <a:lstStyle/>
                    <a:p>
                      <a:pPr algn="ctr"/>
                      <a:r>
                        <a:rPr lang="sv-SE" sz="1200"/>
                        <a:t>Totalt</a:t>
                      </a:r>
                    </a:p>
                  </a:txBody>
                  <a:tcPr/>
                </a:tc>
                <a:extLst>
                  <a:ext uri="{0D108BD9-81ED-4DB2-BD59-A6C34878D82A}">
                    <a16:rowId xmlns:a16="http://schemas.microsoft.com/office/drawing/2014/main" val="2953732888"/>
                  </a:ext>
                </a:extLst>
              </a:tr>
              <a:tr h="265868">
                <a:tc>
                  <a:txBody>
                    <a:bodyPr/>
                    <a:lstStyle/>
                    <a:p>
                      <a:r>
                        <a:rPr lang="sv-SE" sz="1200"/>
                        <a:t>Arvika</a:t>
                      </a:r>
                    </a:p>
                  </a:txBody>
                  <a:tcPr/>
                </a:tc>
                <a:tc>
                  <a:txBody>
                    <a:bodyPr/>
                    <a:lstStyle/>
                    <a:p>
                      <a:pPr algn="ctr"/>
                      <a:r>
                        <a:rPr lang="sv-SE" sz="1200"/>
                        <a:t>96</a:t>
                      </a:r>
                    </a:p>
                  </a:txBody>
                  <a:tcPr/>
                </a:tc>
                <a:extLst>
                  <a:ext uri="{0D108BD9-81ED-4DB2-BD59-A6C34878D82A}">
                    <a16:rowId xmlns:a16="http://schemas.microsoft.com/office/drawing/2014/main" val="1146830749"/>
                  </a:ext>
                </a:extLst>
              </a:tr>
              <a:tr h="265868">
                <a:tc>
                  <a:txBody>
                    <a:bodyPr/>
                    <a:lstStyle/>
                    <a:p>
                      <a:r>
                        <a:rPr lang="sv-SE" sz="1200"/>
                        <a:t>Eda</a:t>
                      </a:r>
                    </a:p>
                  </a:txBody>
                  <a:tcPr/>
                </a:tc>
                <a:tc>
                  <a:txBody>
                    <a:bodyPr/>
                    <a:lstStyle/>
                    <a:p>
                      <a:pPr algn="ctr"/>
                      <a:r>
                        <a:rPr lang="sv-SE" sz="1200"/>
                        <a:t>31</a:t>
                      </a:r>
                    </a:p>
                  </a:txBody>
                  <a:tcPr/>
                </a:tc>
                <a:extLst>
                  <a:ext uri="{0D108BD9-81ED-4DB2-BD59-A6C34878D82A}">
                    <a16:rowId xmlns:a16="http://schemas.microsoft.com/office/drawing/2014/main" val="3492755781"/>
                  </a:ext>
                </a:extLst>
              </a:tr>
              <a:tr h="265868">
                <a:tc>
                  <a:txBody>
                    <a:bodyPr/>
                    <a:lstStyle/>
                    <a:p>
                      <a:r>
                        <a:rPr lang="sv-SE" sz="1200"/>
                        <a:t>Filipstad</a:t>
                      </a:r>
                    </a:p>
                  </a:txBody>
                  <a:tcPr/>
                </a:tc>
                <a:tc>
                  <a:txBody>
                    <a:bodyPr/>
                    <a:lstStyle/>
                    <a:p>
                      <a:pPr algn="ctr"/>
                      <a:r>
                        <a:rPr lang="sv-SE" sz="1200"/>
                        <a:t>61</a:t>
                      </a:r>
                    </a:p>
                  </a:txBody>
                  <a:tcPr/>
                </a:tc>
                <a:extLst>
                  <a:ext uri="{0D108BD9-81ED-4DB2-BD59-A6C34878D82A}">
                    <a16:rowId xmlns:a16="http://schemas.microsoft.com/office/drawing/2014/main" val="2571047617"/>
                  </a:ext>
                </a:extLst>
              </a:tr>
              <a:tr h="265868">
                <a:tc>
                  <a:txBody>
                    <a:bodyPr/>
                    <a:lstStyle/>
                    <a:p>
                      <a:r>
                        <a:rPr lang="sv-SE" sz="1200"/>
                        <a:t>Forshaga</a:t>
                      </a:r>
                    </a:p>
                  </a:txBody>
                  <a:tcPr/>
                </a:tc>
                <a:tc>
                  <a:txBody>
                    <a:bodyPr/>
                    <a:lstStyle/>
                    <a:p>
                      <a:pPr algn="ctr"/>
                      <a:r>
                        <a:rPr lang="sv-SE" sz="1200"/>
                        <a:t>85</a:t>
                      </a:r>
                    </a:p>
                  </a:txBody>
                  <a:tcPr/>
                </a:tc>
                <a:extLst>
                  <a:ext uri="{0D108BD9-81ED-4DB2-BD59-A6C34878D82A}">
                    <a16:rowId xmlns:a16="http://schemas.microsoft.com/office/drawing/2014/main" val="3978807501"/>
                  </a:ext>
                </a:extLst>
              </a:tr>
              <a:tr h="265868">
                <a:tc>
                  <a:txBody>
                    <a:bodyPr/>
                    <a:lstStyle/>
                    <a:p>
                      <a:r>
                        <a:rPr lang="sv-SE" sz="1200"/>
                        <a:t>Grums</a:t>
                      </a:r>
                    </a:p>
                  </a:txBody>
                  <a:tcPr/>
                </a:tc>
                <a:tc>
                  <a:txBody>
                    <a:bodyPr/>
                    <a:lstStyle/>
                    <a:p>
                      <a:pPr algn="ctr"/>
                      <a:r>
                        <a:rPr lang="sv-SE" sz="1200"/>
                        <a:t>37</a:t>
                      </a:r>
                    </a:p>
                  </a:txBody>
                  <a:tcPr/>
                </a:tc>
                <a:extLst>
                  <a:ext uri="{0D108BD9-81ED-4DB2-BD59-A6C34878D82A}">
                    <a16:rowId xmlns:a16="http://schemas.microsoft.com/office/drawing/2014/main" val="653583442"/>
                  </a:ext>
                </a:extLst>
              </a:tr>
              <a:tr h="265868">
                <a:tc>
                  <a:txBody>
                    <a:bodyPr/>
                    <a:lstStyle/>
                    <a:p>
                      <a:r>
                        <a:rPr lang="sv-SE" sz="1200"/>
                        <a:t>Hagfors</a:t>
                      </a:r>
                    </a:p>
                  </a:txBody>
                  <a:tcPr/>
                </a:tc>
                <a:tc>
                  <a:txBody>
                    <a:bodyPr/>
                    <a:lstStyle/>
                    <a:p>
                      <a:pPr algn="ctr"/>
                      <a:r>
                        <a:rPr lang="sv-SE" sz="1200"/>
                        <a:t>75</a:t>
                      </a:r>
                    </a:p>
                  </a:txBody>
                  <a:tcPr/>
                </a:tc>
                <a:extLst>
                  <a:ext uri="{0D108BD9-81ED-4DB2-BD59-A6C34878D82A}">
                    <a16:rowId xmlns:a16="http://schemas.microsoft.com/office/drawing/2014/main" val="1791267686"/>
                  </a:ext>
                </a:extLst>
              </a:tr>
              <a:tr h="265868">
                <a:tc>
                  <a:txBody>
                    <a:bodyPr/>
                    <a:lstStyle/>
                    <a:p>
                      <a:r>
                        <a:rPr lang="sv-SE" sz="1200"/>
                        <a:t>Hammarö</a:t>
                      </a:r>
                    </a:p>
                  </a:txBody>
                  <a:tcPr/>
                </a:tc>
                <a:tc>
                  <a:txBody>
                    <a:bodyPr/>
                    <a:lstStyle/>
                    <a:p>
                      <a:pPr algn="ctr"/>
                      <a:r>
                        <a:rPr lang="sv-SE" sz="1200"/>
                        <a:t>97</a:t>
                      </a:r>
                    </a:p>
                  </a:txBody>
                  <a:tcPr/>
                </a:tc>
                <a:extLst>
                  <a:ext uri="{0D108BD9-81ED-4DB2-BD59-A6C34878D82A}">
                    <a16:rowId xmlns:a16="http://schemas.microsoft.com/office/drawing/2014/main" val="1350382288"/>
                  </a:ext>
                </a:extLst>
              </a:tr>
              <a:tr h="265868">
                <a:tc>
                  <a:txBody>
                    <a:bodyPr/>
                    <a:lstStyle/>
                    <a:p>
                      <a:r>
                        <a:rPr lang="sv-SE" sz="1200"/>
                        <a:t>Karlstad</a:t>
                      </a:r>
                    </a:p>
                  </a:txBody>
                  <a:tcPr/>
                </a:tc>
                <a:tc>
                  <a:txBody>
                    <a:bodyPr/>
                    <a:lstStyle/>
                    <a:p>
                      <a:pPr algn="ctr"/>
                      <a:r>
                        <a:rPr lang="sv-SE" sz="1200"/>
                        <a:t>395</a:t>
                      </a:r>
                    </a:p>
                  </a:txBody>
                  <a:tcPr/>
                </a:tc>
                <a:extLst>
                  <a:ext uri="{0D108BD9-81ED-4DB2-BD59-A6C34878D82A}">
                    <a16:rowId xmlns:a16="http://schemas.microsoft.com/office/drawing/2014/main" val="272614787"/>
                  </a:ext>
                </a:extLst>
              </a:tr>
              <a:tr h="265868">
                <a:tc>
                  <a:txBody>
                    <a:bodyPr/>
                    <a:lstStyle/>
                    <a:p>
                      <a:r>
                        <a:rPr lang="sv-SE" sz="1200"/>
                        <a:t>Kil</a:t>
                      </a:r>
                    </a:p>
                  </a:txBody>
                  <a:tcPr/>
                </a:tc>
                <a:tc>
                  <a:txBody>
                    <a:bodyPr/>
                    <a:lstStyle/>
                    <a:p>
                      <a:pPr algn="ctr"/>
                      <a:r>
                        <a:rPr lang="sv-SE" sz="1200"/>
                        <a:t>50</a:t>
                      </a:r>
                    </a:p>
                  </a:txBody>
                  <a:tcPr/>
                </a:tc>
                <a:extLst>
                  <a:ext uri="{0D108BD9-81ED-4DB2-BD59-A6C34878D82A}">
                    <a16:rowId xmlns:a16="http://schemas.microsoft.com/office/drawing/2014/main" val="3960442562"/>
                  </a:ext>
                </a:extLst>
              </a:tr>
              <a:tr h="265868">
                <a:tc>
                  <a:txBody>
                    <a:bodyPr/>
                    <a:lstStyle/>
                    <a:p>
                      <a:r>
                        <a:rPr lang="sv-SE" sz="1200"/>
                        <a:t>Kristinehamn</a:t>
                      </a:r>
                    </a:p>
                  </a:txBody>
                  <a:tcPr/>
                </a:tc>
                <a:tc>
                  <a:txBody>
                    <a:bodyPr/>
                    <a:lstStyle/>
                    <a:p>
                      <a:pPr algn="ctr"/>
                      <a:r>
                        <a:rPr lang="sv-SE" sz="1200"/>
                        <a:t>155</a:t>
                      </a:r>
                    </a:p>
                  </a:txBody>
                  <a:tcPr/>
                </a:tc>
                <a:extLst>
                  <a:ext uri="{0D108BD9-81ED-4DB2-BD59-A6C34878D82A}">
                    <a16:rowId xmlns:a16="http://schemas.microsoft.com/office/drawing/2014/main" val="2063171191"/>
                  </a:ext>
                </a:extLst>
              </a:tr>
              <a:tr h="265868">
                <a:tc>
                  <a:txBody>
                    <a:bodyPr/>
                    <a:lstStyle/>
                    <a:p>
                      <a:r>
                        <a:rPr lang="sv-SE" sz="1200"/>
                        <a:t>Munkfors</a:t>
                      </a:r>
                    </a:p>
                  </a:txBody>
                  <a:tcPr/>
                </a:tc>
                <a:tc>
                  <a:txBody>
                    <a:bodyPr/>
                    <a:lstStyle/>
                    <a:p>
                      <a:pPr algn="ctr"/>
                      <a:r>
                        <a:rPr lang="sv-SE" sz="1200"/>
                        <a:t>18</a:t>
                      </a:r>
                    </a:p>
                  </a:txBody>
                  <a:tcPr/>
                </a:tc>
                <a:extLst>
                  <a:ext uri="{0D108BD9-81ED-4DB2-BD59-A6C34878D82A}">
                    <a16:rowId xmlns:a16="http://schemas.microsoft.com/office/drawing/2014/main" val="1606483584"/>
                  </a:ext>
                </a:extLst>
              </a:tr>
              <a:tr h="265868">
                <a:tc>
                  <a:txBody>
                    <a:bodyPr/>
                    <a:lstStyle/>
                    <a:p>
                      <a:r>
                        <a:rPr lang="sv-SE" sz="1200"/>
                        <a:t>Storfors</a:t>
                      </a:r>
                    </a:p>
                  </a:txBody>
                  <a:tcPr/>
                </a:tc>
                <a:tc>
                  <a:txBody>
                    <a:bodyPr/>
                    <a:lstStyle/>
                    <a:p>
                      <a:pPr algn="ctr"/>
                      <a:r>
                        <a:rPr lang="sv-SE" sz="1200"/>
                        <a:t>9</a:t>
                      </a:r>
                    </a:p>
                  </a:txBody>
                  <a:tcPr/>
                </a:tc>
                <a:extLst>
                  <a:ext uri="{0D108BD9-81ED-4DB2-BD59-A6C34878D82A}">
                    <a16:rowId xmlns:a16="http://schemas.microsoft.com/office/drawing/2014/main" val="3028874875"/>
                  </a:ext>
                </a:extLst>
              </a:tr>
              <a:tr h="265868">
                <a:tc>
                  <a:txBody>
                    <a:bodyPr/>
                    <a:lstStyle/>
                    <a:p>
                      <a:r>
                        <a:rPr lang="sv-SE" sz="1200"/>
                        <a:t>Sunne</a:t>
                      </a:r>
                    </a:p>
                  </a:txBody>
                  <a:tcPr/>
                </a:tc>
                <a:tc>
                  <a:txBody>
                    <a:bodyPr/>
                    <a:lstStyle/>
                    <a:p>
                      <a:pPr algn="ctr"/>
                      <a:r>
                        <a:rPr lang="sv-SE" sz="1200"/>
                        <a:t>51</a:t>
                      </a:r>
                    </a:p>
                  </a:txBody>
                  <a:tcPr/>
                </a:tc>
                <a:extLst>
                  <a:ext uri="{0D108BD9-81ED-4DB2-BD59-A6C34878D82A}">
                    <a16:rowId xmlns:a16="http://schemas.microsoft.com/office/drawing/2014/main" val="1947493559"/>
                  </a:ext>
                </a:extLst>
              </a:tr>
              <a:tr h="265868">
                <a:tc>
                  <a:txBody>
                    <a:bodyPr/>
                    <a:lstStyle/>
                    <a:p>
                      <a:r>
                        <a:rPr lang="sv-SE" sz="1200"/>
                        <a:t>Säffle</a:t>
                      </a:r>
                    </a:p>
                  </a:txBody>
                  <a:tcPr/>
                </a:tc>
                <a:tc>
                  <a:txBody>
                    <a:bodyPr/>
                    <a:lstStyle/>
                    <a:p>
                      <a:pPr algn="ctr"/>
                      <a:r>
                        <a:rPr lang="sv-SE" sz="1200"/>
                        <a:t>53</a:t>
                      </a:r>
                    </a:p>
                  </a:txBody>
                  <a:tcPr/>
                </a:tc>
                <a:extLst>
                  <a:ext uri="{0D108BD9-81ED-4DB2-BD59-A6C34878D82A}">
                    <a16:rowId xmlns:a16="http://schemas.microsoft.com/office/drawing/2014/main" val="1611498361"/>
                  </a:ext>
                </a:extLst>
              </a:tr>
              <a:tr h="354490">
                <a:tc>
                  <a:txBody>
                    <a:bodyPr/>
                    <a:lstStyle/>
                    <a:p>
                      <a:r>
                        <a:rPr lang="sv-SE" sz="1200" kern="1200">
                          <a:solidFill>
                            <a:schemeClr val="dk1"/>
                          </a:solidFill>
                        </a:rPr>
                        <a:t>Torsby</a:t>
                      </a:r>
                      <a:endParaRPr lang="sv-SE" sz="1200" kern="1200">
                        <a:solidFill>
                          <a:schemeClr val="dk1"/>
                        </a:solidFill>
                        <a:latin typeface="+mn-lt"/>
                        <a:ea typeface="+mn-ea"/>
                        <a:cs typeface="+mn-cs"/>
                      </a:endParaRPr>
                    </a:p>
                  </a:txBody>
                  <a:tcPr/>
                </a:tc>
                <a:tc>
                  <a:txBody>
                    <a:bodyPr/>
                    <a:lstStyle/>
                    <a:p>
                      <a:pPr algn="ctr"/>
                      <a:r>
                        <a:rPr lang="sv-SE" sz="1200" kern="1200">
                          <a:solidFill>
                            <a:schemeClr val="dk1"/>
                          </a:solidFill>
                        </a:rPr>
                        <a:t>36</a:t>
                      </a:r>
                      <a:endParaRPr lang="sv-SE" sz="1200" kern="1200">
                        <a:solidFill>
                          <a:schemeClr val="dk1"/>
                        </a:solidFill>
                        <a:latin typeface="+mn-lt"/>
                        <a:ea typeface="+mn-ea"/>
                        <a:cs typeface="+mn-cs"/>
                      </a:endParaRPr>
                    </a:p>
                  </a:txBody>
                  <a:tcPr/>
                </a:tc>
                <a:extLst>
                  <a:ext uri="{0D108BD9-81ED-4DB2-BD59-A6C34878D82A}">
                    <a16:rowId xmlns:a16="http://schemas.microsoft.com/office/drawing/2014/main" val="1634208838"/>
                  </a:ext>
                </a:extLst>
              </a:tr>
              <a:tr h="354490">
                <a:tc>
                  <a:txBody>
                    <a:bodyPr/>
                    <a:lstStyle/>
                    <a:p>
                      <a:r>
                        <a:rPr lang="sv-SE" sz="1200" kern="1200">
                          <a:solidFill>
                            <a:schemeClr val="dk1"/>
                          </a:solidFill>
                        </a:rPr>
                        <a:t>Årjäng</a:t>
                      </a:r>
                      <a:endParaRPr lang="sv-SE" sz="1200" kern="1200">
                        <a:solidFill>
                          <a:schemeClr val="dk1"/>
                        </a:solidFill>
                        <a:latin typeface="+mn-lt"/>
                        <a:ea typeface="+mn-ea"/>
                        <a:cs typeface="+mn-cs"/>
                      </a:endParaRPr>
                    </a:p>
                  </a:txBody>
                  <a:tcPr/>
                </a:tc>
                <a:tc>
                  <a:txBody>
                    <a:bodyPr/>
                    <a:lstStyle/>
                    <a:p>
                      <a:pPr algn="ctr"/>
                      <a:r>
                        <a:rPr lang="sv-SE" sz="1200" kern="1200">
                          <a:solidFill>
                            <a:schemeClr val="dk1"/>
                          </a:solidFill>
                        </a:rPr>
                        <a:t>50</a:t>
                      </a:r>
                      <a:endParaRPr lang="sv-SE" sz="1200" kern="1200">
                        <a:solidFill>
                          <a:schemeClr val="dk1"/>
                        </a:solidFill>
                        <a:latin typeface="+mn-lt"/>
                        <a:ea typeface="+mn-ea"/>
                        <a:cs typeface="+mn-cs"/>
                      </a:endParaRPr>
                    </a:p>
                  </a:txBody>
                  <a:tcPr/>
                </a:tc>
                <a:extLst>
                  <a:ext uri="{0D108BD9-81ED-4DB2-BD59-A6C34878D82A}">
                    <a16:rowId xmlns:a16="http://schemas.microsoft.com/office/drawing/2014/main" val="4114423871"/>
                  </a:ext>
                </a:extLst>
              </a:tr>
              <a:tr h="354490">
                <a:tc>
                  <a:txBody>
                    <a:bodyPr/>
                    <a:lstStyle/>
                    <a:p>
                      <a:r>
                        <a:rPr lang="sv-SE" sz="1200" b="1" kern="1200">
                          <a:solidFill>
                            <a:schemeClr val="dk1"/>
                          </a:solidFill>
                        </a:rPr>
                        <a:t>Värmland</a:t>
                      </a:r>
                      <a:endParaRPr lang="sv-SE" sz="1200" b="1" kern="1200">
                        <a:solidFill>
                          <a:schemeClr val="dk1"/>
                        </a:solidFill>
                        <a:latin typeface="+mn-lt"/>
                        <a:ea typeface="+mn-ea"/>
                        <a:cs typeface="+mn-cs"/>
                      </a:endParaRPr>
                    </a:p>
                  </a:txBody>
                  <a:tcPr/>
                </a:tc>
                <a:tc>
                  <a:txBody>
                    <a:bodyPr/>
                    <a:lstStyle/>
                    <a:p>
                      <a:pPr algn="ctr"/>
                      <a:r>
                        <a:rPr lang="sv-SE" sz="1200" b="1" kern="1200">
                          <a:solidFill>
                            <a:schemeClr val="tx1"/>
                          </a:solidFill>
                        </a:rPr>
                        <a:t>1299</a:t>
                      </a:r>
                      <a:endParaRPr lang="sv-SE" sz="1200" b="1" kern="1200">
                        <a:solidFill>
                          <a:schemeClr val="tx1"/>
                        </a:solidFill>
                        <a:latin typeface="+mn-lt"/>
                        <a:ea typeface="+mn-ea"/>
                        <a:cs typeface="+mn-cs"/>
                      </a:endParaRPr>
                    </a:p>
                  </a:txBody>
                  <a:tcPr/>
                </a:tc>
                <a:extLst>
                  <a:ext uri="{0D108BD9-81ED-4DB2-BD59-A6C34878D82A}">
                    <a16:rowId xmlns:a16="http://schemas.microsoft.com/office/drawing/2014/main" val="332149708"/>
                  </a:ext>
                </a:extLst>
              </a:tr>
            </a:tbl>
          </a:graphicData>
        </a:graphic>
      </p:graphicFrame>
    </p:spTree>
    <p:extLst>
      <p:ext uri="{BB962C8B-B14F-4D97-AF65-F5344CB8AC3E}">
        <p14:creationId xmlns:p14="http://schemas.microsoft.com/office/powerpoint/2010/main" val="1016137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E48D10-13FD-4292-8A8B-367080EC1332}"/>
              </a:ext>
            </a:extLst>
          </p:cNvPr>
          <p:cNvSpPr>
            <a:spLocks noGrp="1"/>
          </p:cNvSpPr>
          <p:nvPr>
            <p:ph type="title"/>
          </p:nvPr>
        </p:nvSpPr>
        <p:spPr>
          <a:prstGeom prst="rect">
            <a:avLst/>
          </a:prstGeom>
        </p:spPr>
        <p:txBody>
          <a:bodyPr anchor="t">
            <a:normAutofit/>
          </a:bodyPr>
          <a:lstStyle/>
          <a:p>
            <a:r>
              <a:rPr lang="sv-SE" cap="none"/>
              <a:t>Tobaksbruk</a:t>
            </a:r>
            <a:endParaRPr lang="sv-SE"/>
          </a:p>
        </p:txBody>
      </p:sp>
      <p:sp>
        <p:nvSpPr>
          <p:cNvPr id="5" name="Platshållare för text 4">
            <a:extLst>
              <a:ext uri="{FF2B5EF4-FFF2-40B4-BE49-F238E27FC236}">
                <a16:creationId xmlns:a16="http://schemas.microsoft.com/office/drawing/2014/main" id="{40929A8D-E464-4D3A-B52B-2E76EB0F41DE}"/>
              </a:ext>
            </a:extLst>
          </p:cNvPr>
          <p:cNvSpPr>
            <a:spLocks noGrp="1"/>
          </p:cNvSpPr>
          <p:nvPr>
            <p:ph type="body" idx="1"/>
          </p:nvPr>
        </p:nvSpPr>
        <p:spPr>
          <a:prstGeom prst="rect">
            <a:avLst/>
          </a:prstGeom>
        </p:spPr>
        <p:txBody>
          <a:bodyPr anchor="b">
            <a:normAutofit/>
          </a:bodyPr>
          <a:lstStyle/>
          <a:p>
            <a:pPr marL="0" indent="0">
              <a:buNone/>
            </a:pPr>
            <a:r>
              <a:rPr lang="sv-SE">
                <a:solidFill>
                  <a:schemeClr val="tx1"/>
                </a:solidFill>
              </a:rPr>
              <a:t>Cigarrettrökning, e-cigarrettrökning, </a:t>
            </a:r>
            <a:br>
              <a:rPr lang="sv-SE">
                <a:solidFill>
                  <a:schemeClr val="tx1"/>
                </a:solidFill>
              </a:rPr>
            </a:br>
            <a:r>
              <a:rPr lang="sv-SE">
                <a:solidFill>
                  <a:schemeClr val="tx1"/>
                </a:solidFill>
              </a:rPr>
              <a:t>vattenpipa och snusning</a:t>
            </a:r>
          </a:p>
        </p:txBody>
      </p:sp>
      <p:pic>
        <p:nvPicPr>
          <p:cNvPr id="9" name="Bildobjekt 8" descr="Illustration av två unga personer i samtal.">
            <a:extLst>
              <a:ext uri="{FF2B5EF4-FFF2-40B4-BE49-F238E27FC236}">
                <a16:creationId xmlns:a16="http://schemas.microsoft.com/office/drawing/2014/main" id="{7882D52B-78EF-A343-9CD3-6B40E3F08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393" y="921744"/>
            <a:ext cx="6133699" cy="4143237"/>
          </a:xfrm>
          <a:prstGeom prst="rect">
            <a:avLst/>
          </a:prstGeom>
        </p:spPr>
      </p:pic>
    </p:spTree>
    <p:extLst>
      <p:ext uri="{BB962C8B-B14F-4D97-AF65-F5344CB8AC3E}">
        <p14:creationId xmlns:p14="http://schemas.microsoft.com/office/powerpoint/2010/main" val="300867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482869D-7A6A-4A45-B0DF-CC00BC34F100}"/>
              </a:ext>
            </a:extLst>
          </p:cNvPr>
          <p:cNvSpPr>
            <a:spLocks noGrp="1"/>
          </p:cNvSpPr>
          <p:nvPr>
            <p:ph type="title"/>
          </p:nvPr>
        </p:nvSpPr>
        <p:spPr>
          <a:xfrm>
            <a:off x="2496808" y="972000"/>
            <a:ext cx="7348527" cy="1325563"/>
          </a:xfrm>
        </p:spPr>
        <p:txBody>
          <a:bodyPr/>
          <a:lstStyle/>
          <a:p>
            <a:r>
              <a:rPr lang="sv-SE" sz="2000"/>
              <a:t>Har du rökt cigaretter någon gång?</a:t>
            </a:r>
            <a:br>
              <a:rPr lang="sv-SE" sz="2000"/>
            </a:br>
            <a:r>
              <a:rPr lang="sv-SE" sz="2000"/>
              <a:t>Andel elever i gymnasiet år 2, Värmland år 2021</a:t>
            </a:r>
          </a:p>
        </p:txBody>
      </p:sp>
      <p:sp>
        <p:nvSpPr>
          <p:cNvPr id="7" name="Platshållare för text 6">
            <a:extLst>
              <a:ext uri="{FF2B5EF4-FFF2-40B4-BE49-F238E27FC236}">
                <a16:creationId xmlns:a16="http://schemas.microsoft.com/office/drawing/2014/main" id="{15C995E7-F603-41DB-AEA5-4166CD51FFF7}"/>
              </a:ext>
            </a:extLst>
          </p:cNvPr>
          <p:cNvSpPr>
            <a:spLocks noGrp="1"/>
          </p:cNvSpPr>
          <p:nvPr>
            <p:ph type="body" sz="quarter" idx="13"/>
          </p:nvPr>
        </p:nvSpPr>
        <p:spPr/>
        <p:txBody>
          <a:bodyPr/>
          <a:lstStyle/>
          <a:p>
            <a:endParaRPr lang="sv-SE"/>
          </a:p>
        </p:txBody>
      </p:sp>
      <p:sp>
        <p:nvSpPr>
          <p:cNvPr id="11" name="Platshållare för text 2" descr="ANDT-indikator">
            <a:extLst>
              <a:ext uri="{FF2B5EF4-FFF2-40B4-BE49-F238E27FC236}">
                <a16:creationId xmlns:a16="http://schemas.microsoft.com/office/drawing/2014/main" id="{5349D3CF-CF42-4A44-885F-655449FDB9EA}"/>
              </a:ext>
            </a:extLst>
          </p:cNvPr>
          <p:cNvSpPr txBox="1">
            <a:spLocks/>
          </p:cNvSpPr>
          <p:nvPr/>
        </p:nvSpPr>
        <p:spPr>
          <a:xfrm>
            <a:off x="9426633" y="329716"/>
            <a:ext cx="2416687" cy="348457"/>
          </a:xfrm>
          <a:prstGeom prst="rect">
            <a:avLst/>
          </a:prstGeom>
        </p:spPr>
        <p:txBody>
          <a:bodyPr/>
          <a:lst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sv-SE" sz="2400" b="1"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E0980429-6782-4EBF-B749-99BCC31C9D60}"/>
              </a:ext>
            </a:extLst>
          </p:cNvPr>
          <p:cNvGraphicFramePr>
            <a:graphicFrameLocks/>
          </p:cNvGraphicFramePr>
          <p:nvPr>
            <p:extLst>
              <p:ext uri="{D42A27DB-BD31-4B8C-83A1-F6EECF244321}">
                <p14:modId xmlns:p14="http://schemas.microsoft.com/office/powerpoint/2010/main" val="847325711"/>
              </p:ext>
            </p:extLst>
          </p:nvPr>
        </p:nvGraphicFramePr>
        <p:xfrm>
          <a:off x="2495191" y="2565646"/>
          <a:ext cx="7200000" cy="31572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122731"/>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580A6DCAED0F48994FC2F913A2C2AD" ma:contentTypeVersion="10" ma:contentTypeDescription="Create a new document." ma:contentTypeScope="" ma:versionID="71a66f9841b4ac5044a504ae3335f837">
  <xsd:schema xmlns:xsd="http://www.w3.org/2001/XMLSchema" xmlns:xs="http://www.w3.org/2001/XMLSchema" xmlns:p="http://schemas.microsoft.com/office/2006/metadata/properties" xmlns:ns2="07000e01-5f67-4023-9f2a-514e08124c62" targetNamespace="http://schemas.microsoft.com/office/2006/metadata/properties" ma:root="true" ma:fieldsID="be39e91dd3320b6e2c3f453a26505bda" ns2:_="">
    <xsd:import namespace="07000e01-5f67-4023-9f2a-514e08124c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00e01-5f67-4023-9f2a-514e08124c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2764DF-23CF-481E-8C1A-68120974BBDC}">
  <ds:schemaRefs>
    <ds:schemaRef ds:uri="07000e01-5f67-4023-9f2a-514e08124c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B71024-886E-4868-AE1D-36F03B6F3067}">
  <ds:schemaRefs>
    <ds:schemaRef ds:uri="http://schemas.microsoft.com/sharepoint/v3/contenttype/forms"/>
  </ds:schemaRefs>
</ds:datastoreItem>
</file>

<file path=customXml/itemProps3.xml><?xml version="1.0" encoding="utf-8"?>
<ds:datastoreItem xmlns:ds="http://schemas.openxmlformats.org/officeDocument/2006/customXml" ds:itemID="{894C21C1-E8DB-47C2-ACAE-B63AFA5DD9D4}">
  <ds:schemaRefs>
    <ds:schemaRef ds:uri="07000e01-5f67-4023-9f2a-514e08124c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Region Varmland</Template>
  <TotalTime>0</TotalTime>
  <Words>2206</Words>
  <Application>Microsoft Office PowerPoint</Application>
  <PresentationFormat>Bredbild</PresentationFormat>
  <Paragraphs>284</Paragraphs>
  <Slides>55</Slides>
  <Notes>37</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55</vt:i4>
      </vt:variant>
    </vt:vector>
  </HeadingPairs>
  <TitlesOfParts>
    <vt:vector size="61" baseType="lpstr">
      <vt:lpstr>Arial</vt:lpstr>
      <vt:lpstr>Calibri</vt:lpstr>
      <vt:lpstr>Courier New</vt:lpstr>
      <vt:lpstr>Region Varmland</vt:lpstr>
      <vt:lpstr>Region Varmland Grå</vt:lpstr>
      <vt:lpstr>Stor rubrik</vt:lpstr>
      <vt:lpstr>Elevers drogvanor 2021</vt:lpstr>
      <vt:lpstr>Undersökningen Elevers drogvanor</vt:lpstr>
      <vt:lpstr>Bidrar med aktuell kunskap</vt:lpstr>
      <vt:lpstr>3720 elever har svarat på enkäten</vt:lpstr>
      <vt:lpstr>Resultatredovisning (1)</vt:lpstr>
      <vt:lpstr>Resultatredovisning (2)</vt:lpstr>
      <vt:lpstr>Antal svar efter elevernas boendekommun  - gymnasiet år 2</vt:lpstr>
      <vt:lpstr>Tobaksbruk</vt:lpstr>
      <vt:lpstr>Har du rökt cigaretter någon gång? Andel elever i gymnasiet år 2, Värmland år 2021</vt:lpstr>
      <vt:lpstr>Andelen rökare i gymnasiet år 2, de senaste 12 månaderna efter boendekommun, Värmland och riket år 2021</vt:lpstr>
      <vt:lpstr>Andel elever gymnasiet år 2 som rökt vid 13 års ålder, efter boendekommun, Värmland och riket år 2021</vt:lpstr>
      <vt:lpstr>Andel elever i gymnasiet år 2 som rökt e-cigarett de senaste 12 månaderna efter boendekommun Värmland och riket år 2021</vt:lpstr>
      <vt:lpstr>Andel elever i gymnasiet år 2 som rökt vattenpipa de senaste 12 månaderna efter boendekommun Värmland och riket år 2021</vt:lpstr>
      <vt:lpstr>Hur får du vanligtvis tag på cigaretter?  Andel bland rökande elever som ej fyllt 18 år, gymnasiet år 2, Värmland år 2021</vt:lpstr>
      <vt:lpstr>Andel elever som vill sluta röka, nu eller i framtiden årskurs 9 och gymnasiet år 2, Värmland år 2021</vt:lpstr>
      <vt:lpstr>Har du snusat någon gång? Andel elever i gymnasiet år 2, Värmland 2021</vt:lpstr>
      <vt:lpstr>Andelen snusare i gymnasiet år 2, de senaste 12 månaderna efter boendekommun, Värmland och riket år 2021</vt:lpstr>
      <vt:lpstr>Andel elever gymnasiet år 2 som snusat vid 13 års ålder, efter boendekommun, Värmland och riket år 2021</vt:lpstr>
      <vt:lpstr>Hur får du vanligtvis tag på snus?  Andel bland snusande elever som ej fyllt 18 år, gymnasiet år 2, Värmland år 2021</vt:lpstr>
      <vt:lpstr>Andel elever som vill sluta snusa, nu eller i framtiden årskurs 9 och gymnasiet år 2, Värmland år 2021</vt:lpstr>
      <vt:lpstr>Alkoholkonsumtion</vt:lpstr>
      <vt:lpstr>Har du druckit alkohol någon gång? Andel elever i gymnasiet år 2, Värmland år 2021</vt:lpstr>
      <vt:lpstr>Andelen alkoholkonsumenter i gymnasiet år 2, de senaste 12 månaderna efter boendekommun, Värmland och riket år 2021</vt:lpstr>
      <vt:lpstr>Andelen elever i gymnasiet år 2 som intensivkonsumerat alk0hol minst en gång/månad efter boendekommun Värmland och riket år 2021</vt:lpstr>
      <vt:lpstr>Andel elever gymnasiet år 2 som varit berusade vid 13 års ålder, efter boendekommun, Värmland och riket år 2021</vt:lpstr>
      <vt:lpstr>Andel elever i gymnasiet år 2 som varit med om problem, vid minst ett tillfälle, i samband med alkohol senaste 12 månaderna, Värmland, år 2021</vt:lpstr>
      <vt:lpstr>Senast du drack alkohol – hur fick du tag på den Elever i gymnasiet år 2, Värmland år 2021</vt:lpstr>
      <vt:lpstr>Narkotika, läkemedel och anabola steroider</vt:lpstr>
      <vt:lpstr>Andel elever i gymnasiet år 2 som blivit erbjudna narkotika senaste 12 månaderna, efter boendekommun Värmland och riket, år 2021</vt:lpstr>
      <vt:lpstr>Har du någon gång använt narkotika?  Andel elever i gymnasiet år 2, Värmland, år 2021</vt:lpstr>
      <vt:lpstr>Andel elever i gymnasiet år 2, som någon gång använt narkotika, efter boendekommun, Värmland och riket år 2021</vt:lpstr>
      <vt:lpstr>  Andel elever i gymnasiet år 2 som använt narkotika de senaste 12 månaderna, Värmland, år 2021</vt:lpstr>
      <vt:lpstr>Andel elever i årskurs 9 och gymnasiet år 2, som använt smärtstillande och/eller sömnmedel utan ordination de senaste 12 månaderna, Värmland år 2021</vt:lpstr>
      <vt:lpstr>Har du någon gång använt anabola steroider?  Andel elever gymnasiet år 2, Värmland år 2021</vt:lpstr>
      <vt:lpstr>Från vem har du fått tag på narkotika? Andel bland elever som använt narkotika, årskurs 9 och gymnasiet år 2, Värmland år 2021 Flera alternativ kan markeras</vt:lpstr>
      <vt:lpstr>Andel elever i gymnasiet år 2 som sniffat/boffat de senaste 12 månaderna, Värmland och riket år 2021</vt:lpstr>
      <vt:lpstr>Vad kan du få tag på inom 24 timmar?  Andel elever i gymnasiet år 2, Värmland år 2021</vt:lpstr>
      <vt:lpstr>Spel om pengar</vt:lpstr>
      <vt:lpstr>Andel elever i gymnasiet år 2 som spelat om pengar de senaste 12 månaderna efter boendekommun, Värmland och riket 2021</vt:lpstr>
      <vt:lpstr>Attityder</vt:lpstr>
      <vt:lpstr>År 2021, andel värmländska elever i gymnasiet år 2 som tycker det är måttligt eller stor risk för människors hälsa att…</vt:lpstr>
      <vt:lpstr>Om du blir erbjuden narkotika, vad säger du då?  Andel elever i gymnasiet år 2, Värmland, år 2021</vt:lpstr>
      <vt:lpstr>Var sätter du gränsen när det gäller cannabis?  Andel elever i gymnasiet år 2, Värmland år 2021</vt:lpstr>
      <vt:lpstr>Andel elever gymnasiet år 2.  Det är upp till var och en om man vill använda cannabis. Jag håller…</vt:lpstr>
      <vt:lpstr>Kosttillskott  och energidryck</vt:lpstr>
      <vt:lpstr>Andel elever i gymnasiet år 2 som dricker energidryck varje eller nästan varje dag, efter boendekommun och Värmland, år 2021</vt:lpstr>
      <vt:lpstr>Andel elever i gymnasiet år 2 som använt pre-workout (PWO) under de senaste 12 månaderna, efter boendekommun och Värmland, år 2021</vt:lpstr>
      <vt:lpstr>Skoltrivsel  och skolk</vt:lpstr>
      <vt:lpstr>Hur trivs du i skolan?  Andel elever i gymnasiet år 2, Värmland år 2021</vt:lpstr>
      <vt:lpstr>Brukar du skolka?  Andel elever i gymnasiet år 2, Värmland år 2021</vt:lpstr>
      <vt:lpstr>Samverkan i  planering och genomförande</vt:lpstr>
      <vt:lpstr>Samverkan i planering och genomförande</vt:lpstr>
      <vt:lpstr>Genomförande och resultatredovisning (1)</vt:lpstr>
      <vt:lpstr>Genomförande och resultatredovisning (2)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elevers drogvanor 2021</dc:title>
  <dc:subject>Rapport elevers drogvanor 2021</dc:subject>
  <dc:creator>Region Värmland</dc:creator>
  <cp:keywords/>
  <dc:description/>
  <cp:lastModifiedBy>Lise-Lott Brunzell</cp:lastModifiedBy>
  <cp:revision>1</cp:revision>
  <dcterms:created xsi:type="dcterms:W3CDTF">2021-08-18T12:03:23Z</dcterms:created>
  <dcterms:modified xsi:type="dcterms:W3CDTF">2022-02-21T10:05:28Z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0x01010011580A6DCAED0F48994FC2F913A2C2AD</vt:lpwstr>
  </property>
</Properties>
</file>