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notesSlides/notesSlide40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62"/>
  </p:notesMasterIdLst>
  <p:sldIdLst>
    <p:sldId id="256" r:id="rId7"/>
    <p:sldId id="319" r:id="rId8"/>
    <p:sldId id="323" r:id="rId9"/>
    <p:sldId id="321" r:id="rId10"/>
    <p:sldId id="331" r:id="rId11"/>
    <p:sldId id="332" r:id="rId12"/>
    <p:sldId id="330" r:id="rId13"/>
    <p:sldId id="313" r:id="rId14"/>
    <p:sldId id="338" r:id="rId15"/>
    <p:sldId id="324" r:id="rId16"/>
    <p:sldId id="334" r:id="rId17"/>
    <p:sldId id="335" r:id="rId18"/>
    <p:sldId id="336" r:id="rId19"/>
    <p:sldId id="337" r:id="rId20"/>
    <p:sldId id="333" r:id="rId21"/>
    <p:sldId id="339" r:id="rId22"/>
    <p:sldId id="340" r:id="rId23"/>
    <p:sldId id="341" r:id="rId24"/>
    <p:sldId id="342" r:id="rId25"/>
    <p:sldId id="343" r:id="rId26"/>
    <p:sldId id="315" r:id="rId27"/>
    <p:sldId id="344" r:id="rId28"/>
    <p:sldId id="345" r:id="rId29"/>
    <p:sldId id="346" r:id="rId30"/>
    <p:sldId id="347" r:id="rId31"/>
    <p:sldId id="348" r:id="rId32"/>
    <p:sldId id="349" r:id="rId33"/>
    <p:sldId id="316" r:id="rId34"/>
    <p:sldId id="351" r:id="rId35"/>
    <p:sldId id="350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18" r:id="rId44"/>
    <p:sldId id="359" r:id="rId45"/>
    <p:sldId id="317" r:id="rId46"/>
    <p:sldId id="360" r:id="rId47"/>
    <p:sldId id="361" r:id="rId48"/>
    <p:sldId id="362" r:id="rId49"/>
    <p:sldId id="363" r:id="rId50"/>
    <p:sldId id="314" r:id="rId51"/>
    <p:sldId id="364" r:id="rId52"/>
    <p:sldId id="365" r:id="rId53"/>
    <p:sldId id="366" r:id="rId54"/>
    <p:sldId id="367" r:id="rId55"/>
    <p:sldId id="368" r:id="rId56"/>
    <p:sldId id="322" r:id="rId57"/>
    <p:sldId id="369" r:id="rId58"/>
    <p:sldId id="311" r:id="rId59"/>
    <p:sldId id="312" r:id="rId60"/>
    <p:sldId id="327" r:id="rId6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9D7C7-A01A-41E3-ACA8-FC68D6B8B767}" v="17" dt="2022-02-21T10:03:36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Nyberg" userId="ccffea21-8d7c-47a3-9397-b8726338f9b9" providerId="ADAL" clId="{A0910544-23B7-4210-8284-3E69B916CF71}"/>
    <pc:docChg chg="undo custSel addSld delSld modSld sldOrd">
      <pc:chgData name="Cecilia Nyberg" userId="ccffea21-8d7c-47a3-9397-b8726338f9b9" providerId="ADAL" clId="{A0910544-23B7-4210-8284-3E69B916CF71}" dt="2022-01-26T10:38:02.786" v="3749" actId="14100"/>
      <pc:docMkLst>
        <pc:docMk/>
      </pc:docMkLst>
      <pc:sldChg chg="modSp mod">
        <pc:chgData name="Cecilia Nyberg" userId="ccffea21-8d7c-47a3-9397-b8726338f9b9" providerId="ADAL" clId="{A0910544-23B7-4210-8284-3E69B916CF71}" dt="2021-12-13T15:50:13.125" v="2710" actId="255"/>
        <pc:sldMkLst>
          <pc:docMk/>
          <pc:sldMk cId="3107160619" sldId="312"/>
        </pc:sldMkLst>
        <pc:spChg chg="mod">
          <ac:chgData name="Cecilia Nyberg" userId="ccffea21-8d7c-47a3-9397-b8726338f9b9" providerId="ADAL" clId="{A0910544-23B7-4210-8284-3E69B916CF71}" dt="2021-12-13T15:50:13.125" v="2710" actId="255"/>
          <ac:spMkLst>
            <pc:docMk/>
            <pc:sldMk cId="3107160619" sldId="312"/>
            <ac:spMk id="5" creationId="{C8B29215-D636-4BEC-867C-37612E65121B}"/>
          </ac:spMkLst>
        </pc:spChg>
      </pc:sldChg>
      <pc:sldChg chg="modSp mod">
        <pc:chgData name="Cecilia Nyberg" userId="ccffea21-8d7c-47a3-9397-b8726338f9b9" providerId="ADAL" clId="{A0910544-23B7-4210-8284-3E69B916CF71}" dt="2022-01-10T12:14:47.255" v="3179" actId="20577"/>
        <pc:sldMkLst>
          <pc:docMk/>
          <pc:sldMk cId="2251968563" sldId="317"/>
        </pc:sldMkLst>
        <pc:spChg chg="mod">
          <ac:chgData name="Cecilia Nyberg" userId="ccffea21-8d7c-47a3-9397-b8726338f9b9" providerId="ADAL" clId="{A0910544-23B7-4210-8284-3E69B916CF71}" dt="2022-01-10T12:14:47.255" v="3179" actId="20577"/>
          <ac:spMkLst>
            <pc:docMk/>
            <pc:sldMk cId="2251968563" sldId="317"/>
            <ac:spMk id="5" creationId="{40929A8D-E464-4D3A-B52B-2E76EB0F41DE}"/>
          </ac:spMkLst>
        </pc:spChg>
      </pc:sldChg>
      <pc:sldChg chg="ord">
        <pc:chgData name="Cecilia Nyberg" userId="ccffea21-8d7c-47a3-9397-b8726338f9b9" providerId="ADAL" clId="{A0910544-23B7-4210-8284-3E69B916CF71}" dt="2021-12-13T15:12:22.589" v="1923"/>
        <pc:sldMkLst>
          <pc:docMk/>
          <pc:sldMk cId="1664104826" sldId="318"/>
        </pc:sldMkLst>
      </pc:sldChg>
      <pc:sldChg chg="addSp delSp modSp add del mod modNotesTx">
        <pc:chgData name="Cecilia Nyberg" userId="ccffea21-8d7c-47a3-9397-b8726338f9b9" providerId="ADAL" clId="{A0910544-23B7-4210-8284-3E69B916CF71}" dt="2021-12-14T14:38:15.338" v="3128" actId="255"/>
        <pc:sldMkLst>
          <pc:docMk/>
          <pc:sldMk cId="67111626" sldId="324"/>
        </pc:sldMkLst>
        <pc:spChg chg="mod">
          <ac:chgData name="Cecilia Nyberg" userId="ccffea21-8d7c-47a3-9397-b8726338f9b9" providerId="ADAL" clId="{A0910544-23B7-4210-8284-3E69B916CF71}" dt="2021-12-13T09:22:01.543" v="177" actId="20577"/>
          <ac:spMkLst>
            <pc:docMk/>
            <pc:sldMk cId="67111626" sldId="324"/>
            <ac:spMk id="3" creationId="{0482869D-7A6A-4A45-B0DF-CC00BC34F100}"/>
          </ac:spMkLst>
        </pc:spChg>
        <pc:graphicFrameChg chg="add del mod">
          <ac:chgData name="Cecilia Nyberg" userId="ccffea21-8d7c-47a3-9397-b8726338f9b9" providerId="ADAL" clId="{A0910544-23B7-4210-8284-3E69B916CF71}" dt="2021-12-14T14:36:56.169" v="3120" actId="478"/>
          <ac:graphicFrameMkLst>
            <pc:docMk/>
            <pc:sldMk cId="67111626" sldId="324"/>
            <ac:graphicFrameMk id="10" creationId="{D3FA2DF8-28A0-4B5D-8484-72A020F3D4BB}"/>
          </ac:graphicFrameMkLst>
        </pc:graphicFrameChg>
        <pc:graphicFrameChg chg="add mod">
          <ac:chgData name="Cecilia Nyberg" userId="ccffea21-8d7c-47a3-9397-b8726338f9b9" providerId="ADAL" clId="{A0910544-23B7-4210-8284-3E69B916CF71}" dt="2021-12-14T14:38:15.338" v="3128" actId="255"/>
          <ac:graphicFrameMkLst>
            <pc:docMk/>
            <pc:sldMk cId="67111626" sldId="324"/>
            <ac:graphicFrameMk id="12" creationId="{D3FA2DF8-28A0-4B5D-8484-72A020F3D4BB}"/>
          </ac:graphicFrameMkLst>
        </pc:graphicFrameChg>
      </pc:sldChg>
      <pc:sldChg chg="del">
        <pc:chgData name="Cecilia Nyberg" userId="ccffea21-8d7c-47a3-9397-b8726338f9b9" providerId="ADAL" clId="{A0910544-23B7-4210-8284-3E69B916CF71}" dt="2021-12-13T09:54:57.372" v="748" actId="47"/>
        <pc:sldMkLst>
          <pc:docMk/>
          <pc:sldMk cId="997175759" sldId="325"/>
        </pc:sldMkLst>
      </pc:sldChg>
      <pc:sldChg chg="modSp del mod">
        <pc:chgData name="Cecilia Nyberg" userId="ccffea21-8d7c-47a3-9397-b8726338f9b9" providerId="ADAL" clId="{A0910544-23B7-4210-8284-3E69B916CF71}" dt="2021-12-13T15:52:43.374" v="2762" actId="47"/>
        <pc:sldMkLst>
          <pc:docMk/>
          <pc:sldMk cId="1573521661" sldId="326"/>
        </pc:sldMkLst>
        <pc:spChg chg="mod">
          <ac:chgData name="Cecilia Nyberg" userId="ccffea21-8d7c-47a3-9397-b8726338f9b9" providerId="ADAL" clId="{A0910544-23B7-4210-8284-3E69B916CF71}" dt="2021-12-13T15:50:29.236" v="2711" actId="255"/>
          <ac:spMkLst>
            <pc:docMk/>
            <pc:sldMk cId="1573521661" sldId="326"/>
            <ac:spMk id="3" creationId="{00000000-0000-0000-0000-000000000000}"/>
          </ac:spMkLst>
        </pc:spChg>
      </pc:sldChg>
      <pc:sldChg chg="modSp mod modNotesTx">
        <pc:chgData name="Cecilia Nyberg" userId="ccffea21-8d7c-47a3-9397-b8726338f9b9" providerId="ADAL" clId="{A0910544-23B7-4210-8284-3E69B916CF71}" dt="2022-01-10T13:25:00.532" v="3740" actId="20577"/>
        <pc:sldMkLst>
          <pc:docMk/>
          <pc:sldMk cId="3609576027" sldId="330"/>
        </pc:sldMkLst>
        <pc:spChg chg="mod">
          <ac:chgData name="Cecilia Nyberg" userId="ccffea21-8d7c-47a3-9397-b8726338f9b9" providerId="ADAL" clId="{A0910544-23B7-4210-8284-3E69B916CF71}" dt="2022-01-10T13:25:00.532" v="3740" actId="20577"/>
          <ac:spMkLst>
            <pc:docMk/>
            <pc:sldMk cId="3609576027" sldId="330"/>
            <ac:spMk id="12" creationId="{34648227-C3CF-4F47-802F-E5F86EFDDD8E}"/>
          </ac:spMkLst>
        </pc:spChg>
      </pc:sldChg>
      <pc:sldChg chg="addSp delSp modSp new mod ord modNotesTx">
        <pc:chgData name="Cecilia Nyberg" userId="ccffea21-8d7c-47a3-9397-b8726338f9b9" providerId="ADAL" clId="{A0910544-23B7-4210-8284-3E69B916CF71}" dt="2022-01-26T10:38:02.786" v="3749" actId="14100"/>
        <pc:sldMkLst>
          <pc:docMk/>
          <pc:sldMk cId="608538586" sldId="333"/>
        </pc:sldMkLst>
        <pc:spChg chg="mod">
          <ac:chgData name="Cecilia Nyberg" userId="ccffea21-8d7c-47a3-9397-b8726338f9b9" providerId="ADAL" clId="{A0910544-23B7-4210-8284-3E69B916CF71}" dt="2021-12-13T09:29:19.428" v="412" actId="255"/>
          <ac:spMkLst>
            <pc:docMk/>
            <pc:sldMk cId="608538586" sldId="333"/>
            <ac:spMk id="2" creationId="{6FB238A9-514B-43C9-8742-F2F6A07AE144}"/>
          </ac:spMkLst>
        </pc:spChg>
        <pc:spChg chg="mod">
          <ac:chgData name="Cecilia Nyberg" userId="ccffea21-8d7c-47a3-9397-b8726338f9b9" providerId="ADAL" clId="{A0910544-23B7-4210-8284-3E69B916CF71}" dt="2021-12-13T09:29:32.054" v="413" actId="5793"/>
          <ac:spMkLst>
            <pc:docMk/>
            <pc:sldMk cId="608538586" sldId="333"/>
            <ac:spMk id="3" creationId="{C0DEF3D6-61B4-4199-819B-6FEB533C295D}"/>
          </ac:spMkLst>
        </pc:spChg>
        <pc:graphicFrameChg chg="add del mod">
          <ac:chgData name="Cecilia Nyberg" userId="ccffea21-8d7c-47a3-9397-b8726338f9b9" providerId="ADAL" clId="{A0910544-23B7-4210-8284-3E69B916CF71}" dt="2022-01-26T10:37:36.203" v="3745" actId="478"/>
          <ac:graphicFrameMkLst>
            <pc:docMk/>
            <pc:sldMk cId="608538586" sldId="333"/>
            <ac:graphicFrameMk id="4" creationId="{B3AB6760-4934-4D79-B029-828BBEF326B1}"/>
          </ac:graphicFrameMkLst>
        </pc:graphicFrameChg>
        <pc:graphicFrameChg chg="add mod">
          <ac:chgData name="Cecilia Nyberg" userId="ccffea21-8d7c-47a3-9397-b8726338f9b9" providerId="ADAL" clId="{A0910544-23B7-4210-8284-3E69B916CF71}" dt="2022-01-26T10:38:02.786" v="3749" actId="14100"/>
          <ac:graphicFrameMkLst>
            <pc:docMk/>
            <pc:sldMk cId="608538586" sldId="333"/>
            <ac:graphicFrameMk id="5" creationId="{B3AB6760-4934-4D79-B029-828BBEF326B1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0T08:13:57.045" v="3161" actId="255"/>
        <pc:sldMkLst>
          <pc:docMk/>
          <pc:sldMk cId="3865975899" sldId="334"/>
        </pc:sldMkLst>
        <pc:spChg chg="mod">
          <ac:chgData name="Cecilia Nyberg" userId="ccffea21-8d7c-47a3-9397-b8726338f9b9" providerId="ADAL" clId="{A0910544-23B7-4210-8284-3E69B916CF71}" dt="2021-12-13T09:21:50.846" v="174" actId="20577"/>
          <ac:spMkLst>
            <pc:docMk/>
            <pc:sldMk cId="3865975899" sldId="334"/>
            <ac:spMk id="3" creationId="{0482869D-7A6A-4A45-B0DF-CC00BC34F100}"/>
          </ac:spMkLst>
        </pc:spChg>
        <pc:graphicFrameChg chg="add del mod">
          <ac:chgData name="Cecilia Nyberg" userId="ccffea21-8d7c-47a3-9397-b8726338f9b9" providerId="ADAL" clId="{A0910544-23B7-4210-8284-3E69B916CF71}" dt="2022-01-10T08:08:11.591" v="3146" actId="478"/>
          <ac:graphicFrameMkLst>
            <pc:docMk/>
            <pc:sldMk cId="3865975899" sldId="334"/>
            <ac:graphicFrameMk id="10" creationId="{47BEA0D7-9E35-4DEF-8C25-0E7B527F343A}"/>
          </ac:graphicFrameMkLst>
        </pc:graphicFrameChg>
        <pc:graphicFrameChg chg="del">
          <ac:chgData name="Cecilia Nyberg" userId="ccffea21-8d7c-47a3-9397-b8726338f9b9" providerId="ADAL" clId="{A0910544-23B7-4210-8284-3E69B916CF71}" dt="2021-12-13T09:11:46.823" v="21" actId="478"/>
          <ac:graphicFrameMkLst>
            <pc:docMk/>
            <pc:sldMk cId="3865975899" sldId="334"/>
            <ac:graphicFrameMk id="10" creationId="{D3FA2DF8-28A0-4B5D-8484-72A020F3D4BB}"/>
          </ac:graphicFrameMkLst>
        </pc:graphicFrameChg>
        <pc:graphicFrameChg chg="add del mod">
          <ac:chgData name="Cecilia Nyberg" userId="ccffea21-8d7c-47a3-9397-b8726338f9b9" providerId="ADAL" clId="{A0910544-23B7-4210-8284-3E69B916CF71}" dt="2022-01-10T08:13:57.045" v="3161" actId="255"/>
          <ac:graphicFrameMkLst>
            <pc:docMk/>
            <pc:sldMk cId="3865975899" sldId="334"/>
            <ac:graphicFrameMk id="12" creationId="{AE3C5CE4-43AA-4198-B559-D16E389E535B}"/>
          </ac:graphicFrameMkLst>
        </pc:graphicFrameChg>
      </pc:sldChg>
      <pc:sldChg chg="addSp delSp modSp mod ord modNotesTx">
        <pc:chgData name="Cecilia Nyberg" userId="ccffea21-8d7c-47a3-9397-b8726338f9b9" providerId="ADAL" clId="{A0910544-23B7-4210-8284-3E69B916CF71}" dt="2021-12-14T14:52:22.272" v="3143" actId="27918"/>
        <pc:sldMkLst>
          <pc:docMk/>
          <pc:sldMk cId="308943192" sldId="335"/>
        </pc:sldMkLst>
        <pc:spChg chg="mod">
          <ac:chgData name="Cecilia Nyberg" userId="ccffea21-8d7c-47a3-9397-b8726338f9b9" providerId="ADAL" clId="{A0910544-23B7-4210-8284-3E69B916CF71}" dt="2021-12-13T09:22:38.521" v="178" actId="20577"/>
          <ac:spMkLst>
            <pc:docMk/>
            <pc:sldMk cId="308943192" sldId="335"/>
            <ac:spMk id="3" creationId="{0482869D-7A6A-4A45-B0DF-CC00BC34F100}"/>
          </ac:spMkLst>
        </pc:spChg>
        <pc:spChg chg="del">
          <ac:chgData name="Cecilia Nyberg" userId="ccffea21-8d7c-47a3-9397-b8726338f9b9" providerId="ADAL" clId="{A0910544-23B7-4210-8284-3E69B916CF71}" dt="2021-12-13T09:21:18.898" v="168" actId="478"/>
          <ac:spMkLst>
            <pc:docMk/>
            <pc:sldMk cId="308943192" sldId="335"/>
            <ac:spMk id="11" creationId="{5349D3CF-CF42-4A44-885F-655449FDB9EA}"/>
          </ac:spMkLst>
        </pc:spChg>
        <pc:grpChg chg="del">
          <ac:chgData name="Cecilia Nyberg" userId="ccffea21-8d7c-47a3-9397-b8726338f9b9" providerId="ADAL" clId="{A0910544-23B7-4210-8284-3E69B916CF71}" dt="2021-12-13T09:21:22.131" v="169" actId="478"/>
          <ac:grpSpMkLst>
            <pc:docMk/>
            <pc:sldMk cId="308943192" sldId="335"/>
            <ac:grpSpMk id="2" creationId="{9A404B7A-379B-F54A-A3F3-93D1F420CC27}"/>
          </ac:grpSpMkLst>
        </pc:grpChg>
        <pc:graphicFrameChg chg="add mod">
          <ac:chgData name="Cecilia Nyberg" userId="ccffea21-8d7c-47a3-9397-b8726338f9b9" providerId="ADAL" clId="{A0910544-23B7-4210-8284-3E69B916CF71}" dt="2021-12-14T14:51:31.253" v="3141" actId="1076"/>
          <ac:graphicFrameMkLst>
            <pc:docMk/>
            <pc:sldMk cId="308943192" sldId="335"/>
            <ac:graphicFrameMk id="10" creationId="{BBAAE96F-76A9-4B79-9258-FA9A4D718196}"/>
          </ac:graphicFrameMkLst>
        </pc:graphicFrameChg>
        <pc:graphicFrameChg chg="del">
          <ac:chgData name="Cecilia Nyberg" userId="ccffea21-8d7c-47a3-9397-b8726338f9b9" providerId="ADAL" clId="{A0910544-23B7-4210-8284-3E69B916CF71}" dt="2021-12-13T09:18:21.398" v="153" actId="478"/>
          <ac:graphicFrameMkLst>
            <pc:docMk/>
            <pc:sldMk cId="308943192" sldId="335"/>
            <ac:graphicFrameMk id="12" creationId="{AE3C5CE4-43AA-4198-B559-D16E389E535B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0T08:32:22.579" v="3162" actId="6549"/>
        <pc:sldMkLst>
          <pc:docMk/>
          <pc:sldMk cId="2635561321" sldId="336"/>
        </pc:sldMkLst>
        <pc:spChg chg="mod">
          <ac:chgData name="Cecilia Nyberg" userId="ccffea21-8d7c-47a3-9397-b8726338f9b9" providerId="ADAL" clId="{A0910544-23B7-4210-8284-3E69B916CF71}" dt="2022-01-10T08:32:22.579" v="3162" actId="6549"/>
          <ac:spMkLst>
            <pc:docMk/>
            <pc:sldMk cId="2635561321" sldId="336"/>
            <ac:spMk id="3" creationId="{0482869D-7A6A-4A45-B0DF-CC00BC34F100}"/>
          </ac:spMkLst>
        </pc:spChg>
        <pc:spChg chg="del mod">
          <ac:chgData name="Cecilia Nyberg" userId="ccffea21-8d7c-47a3-9397-b8726338f9b9" providerId="ADAL" clId="{A0910544-23B7-4210-8284-3E69B916CF71}" dt="2021-12-13T09:21:09.894" v="166" actId="478"/>
          <ac:spMkLst>
            <pc:docMk/>
            <pc:sldMk cId="2635561321" sldId="336"/>
            <ac:spMk id="11" creationId="{5349D3CF-CF42-4A44-885F-655449FDB9EA}"/>
          </ac:spMkLst>
        </pc:spChg>
        <pc:grpChg chg="del">
          <ac:chgData name="Cecilia Nyberg" userId="ccffea21-8d7c-47a3-9397-b8726338f9b9" providerId="ADAL" clId="{A0910544-23B7-4210-8284-3E69B916CF71}" dt="2021-12-13T09:21:12.117" v="167" actId="478"/>
          <ac:grpSpMkLst>
            <pc:docMk/>
            <pc:sldMk cId="2635561321" sldId="336"/>
            <ac:grpSpMk id="2" creationId="{9A404B7A-379B-F54A-A3F3-93D1F420CC27}"/>
          </ac:grpSpMkLst>
        </pc:grpChg>
        <pc:graphicFrameChg chg="del">
          <ac:chgData name="Cecilia Nyberg" userId="ccffea21-8d7c-47a3-9397-b8726338f9b9" providerId="ADAL" clId="{A0910544-23B7-4210-8284-3E69B916CF71}" dt="2021-12-13T09:23:31.979" v="202" actId="478"/>
          <ac:graphicFrameMkLst>
            <pc:docMk/>
            <pc:sldMk cId="2635561321" sldId="336"/>
            <ac:graphicFrameMk id="10" creationId="{BBAAE96F-76A9-4B79-9258-FA9A4D718196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09:24:18.392" v="209" actId="255"/>
          <ac:graphicFrameMkLst>
            <pc:docMk/>
            <pc:sldMk cId="2635561321" sldId="336"/>
            <ac:graphicFrameMk id="12" creationId="{6D116962-50E1-41DE-9854-4EBEC1C14839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0T13:20:00.227" v="3732" actId="20577"/>
        <pc:sldMkLst>
          <pc:docMk/>
          <pc:sldMk cId="3523283272" sldId="337"/>
        </pc:sldMkLst>
        <pc:spChg chg="mod">
          <ac:chgData name="Cecilia Nyberg" userId="ccffea21-8d7c-47a3-9397-b8726338f9b9" providerId="ADAL" clId="{A0910544-23B7-4210-8284-3E69B916CF71}" dt="2021-12-13T09:25:42.910" v="299" actId="20577"/>
          <ac:spMkLst>
            <pc:docMk/>
            <pc:sldMk cId="3523283272" sldId="337"/>
            <ac:spMk id="3" creationId="{0482869D-7A6A-4A45-B0DF-CC00BC34F100}"/>
          </ac:spMkLst>
        </pc:spChg>
        <pc:spChg chg="del">
          <ac:chgData name="Cecilia Nyberg" userId="ccffea21-8d7c-47a3-9397-b8726338f9b9" providerId="ADAL" clId="{A0910544-23B7-4210-8284-3E69B916CF71}" dt="2021-12-14T09:09:29.925" v="3089" actId="478"/>
          <ac:spMkLst>
            <pc:docMk/>
            <pc:sldMk cId="3523283272" sldId="337"/>
            <ac:spMk id="11" creationId="{5349D3CF-CF42-4A44-885F-655449FDB9EA}"/>
          </ac:spMkLst>
        </pc:spChg>
        <pc:grpChg chg="del">
          <ac:chgData name="Cecilia Nyberg" userId="ccffea21-8d7c-47a3-9397-b8726338f9b9" providerId="ADAL" clId="{A0910544-23B7-4210-8284-3E69B916CF71}" dt="2021-12-14T09:09:32.662" v="3090" actId="478"/>
          <ac:grpSpMkLst>
            <pc:docMk/>
            <pc:sldMk cId="3523283272" sldId="337"/>
            <ac:grpSpMk id="2" creationId="{9A404B7A-379B-F54A-A3F3-93D1F420CC27}"/>
          </ac:grpSpMkLst>
        </pc:grpChg>
        <pc:graphicFrameChg chg="add mod">
          <ac:chgData name="Cecilia Nyberg" userId="ccffea21-8d7c-47a3-9397-b8726338f9b9" providerId="ADAL" clId="{A0910544-23B7-4210-8284-3E69B916CF71}" dt="2021-12-13T09:26:46.661" v="307" actId="255"/>
          <ac:graphicFrameMkLst>
            <pc:docMk/>
            <pc:sldMk cId="3523283272" sldId="337"/>
            <ac:graphicFrameMk id="10" creationId="{2AE706D1-836A-4555-B5C3-0EA602AFC09E}"/>
          </ac:graphicFrameMkLst>
        </pc:graphicFrameChg>
        <pc:graphicFrameChg chg="del">
          <ac:chgData name="Cecilia Nyberg" userId="ccffea21-8d7c-47a3-9397-b8726338f9b9" providerId="ADAL" clId="{A0910544-23B7-4210-8284-3E69B916CF71}" dt="2021-12-13T09:25:54.726" v="300" actId="478"/>
          <ac:graphicFrameMkLst>
            <pc:docMk/>
            <pc:sldMk cId="3523283272" sldId="337"/>
            <ac:graphicFrameMk id="12" creationId="{AE3C5CE4-43AA-4198-B559-D16E389E535B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9:33:34.459" v="3094"/>
        <pc:sldMkLst>
          <pc:docMk/>
          <pc:sldMk cId="4142518003" sldId="338"/>
        </pc:sldMkLst>
        <pc:spChg chg="mod">
          <ac:chgData name="Cecilia Nyberg" userId="ccffea21-8d7c-47a3-9397-b8726338f9b9" providerId="ADAL" clId="{A0910544-23B7-4210-8284-3E69B916CF71}" dt="2021-12-13T09:36:57.264" v="587" actId="20577"/>
          <ac:spMkLst>
            <pc:docMk/>
            <pc:sldMk cId="4142518003" sldId="338"/>
            <ac:spMk id="2" creationId="{6FB238A9-514B-43C9-8742-F2F6A07AE144}"/>
          </ac:spMkLst>
        </pc:spChg>
        <pc:graphicFrameChg chg="del">
          <ac:chgData name="Cecilia Nyberg" userId="ccffea21-8d7c-47a3-9397-b8726338f9b9" providerId="ADAL" clId="{A0910544-23B7-4210-8284-3E69B916CF71}" dt="2021-12-13T09:36:03.150" v="418" actId="478"/>
          <ac:graphicFrameMkLst>
            <pc:docMk/>
            <pc:sldMk cId="4142518003" sldId="338"/>
            <ac:graphicFrameMk id="4" creationId="{B3AB6760-4934-4D79-B029-828BBEF326B1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09:38:40.636" v="599" actId="255"/>
          <ac:graphicFrameMkLst>
            <pc:docMk/>
            <pc:sldMk cId="4142518003" sldId="338"/>
            <ac:graphicFrameMk id="5" creationId="{37026215-8A84-4ACD-BA50-0A2299AF23D2}"/>
          </ac:graphicFrameMkLst>
        </pc:graphicFrameChg>
      </pc:sldChg>
      <pc:sldChg chg="addSp delSp modSp mod">
        <pc:chgData name="Cecilia Nyberg" userId="ccffea21-8d7c-47a3-9397-b8726338f9b9" providerId="ADAL" clId="{A0910544-23B7-4210-8284-3E69B916CF71}" dt="2022-01-10T08:34:27.141" v="3164"/>
        <pc:sldMkLst>
          <pc:docMk/>
          <pc:sldMk cId="2983220048" sldId="339"/>
        </pc:sldMkLst>
        <pc:spChg chg="mod">
          <ac:chgData name="Cecilia Nyberg" userId="ccffea21-8d7c-47a3-9397-b8726338f9b9" providerId="ADAL" clId="{A0910544-23B7-4210-8284-3E69B916CF71}" dt="2021-12-13T09:40:08.438" v="625" actId="20577"/>
          <ac:spMkLst>
            <pc:docMk/>
            <pc:sldMk cId="2983220048" sldId="339"/>
            <ac:spMk id="2" creationId="{6FB238A9-514B-43C9-8742-F2F6A07AE144}"/>
          </ac:spMkLst>
        </pc:spChg>
        <pc:graphicFrameChg chg="del">
          <ac:chgData name="Cecilia Nyberg" userId="ccffea21-8d7c-47a3-9397-b8726338f9b9" providerId="ADAL" clId="{A0910544-23B7-4210-8284-3E69B916CF71}" dt="2021-12-13T09:39:19.847" v="600" actId="478"/>
          <ac:graphicFrameMkLst>
            <pc:docMk/>
            <pc:sldMk cId="2983220048" sldId="339"/>
            <ac:graphicFrameMk id="5" creationId="{37026215-8A84-4ACD-BA50-0A2299AF23D2}"/>
          </ac:graphicFrameMkLst>
        </pc:graphicFrameChg>
        <pc:graphicFrameChg chg="add mod">
          <ac:chgData name="Cecilia Nyberg" userId="ccffea21-8d7c-47a3-9397-b8726338f9b9" providerId="ADAL" clId="{A0910544-23B7-4210-8284-3E69B916CF71}" dt="2022-01-10T08:34:27.141" v="3164"/>
          <ac:graphicFrameMkLst>
            <pc:docMk/>
            <pc:sldMk cId="2983220048" sldId="339"/>
            <ac:graphicFrameMk id="6" creationId="{74290867-8EAE-46FB-9848-7AC7D9C18660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8:40:25.532" v="2927"/>
        <pc:sldMkLst>
          <pc:docMk/>
          <pc:sldMk cId="3784267948" sldId="340"/>
        </pc:sldMkLst>
        <pc:spChg chg="mod">
          <ac:chgData name="Cecilia Nyberg" userId="ccffea21-8d7c-47a3-9397-b8726338f9b9" providerId="ADAL" clId="{A0910544-23B7-4210-8284-3E69B916CF71}" dt="2021-12-13T09:43:16.915" v="647" actId="20577"/>
          <ac:spMkLst>
            <pc:docMk/>
            <pc:sldMk cId="3784267948" sldId="340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09:43:22.177" v="648" actId="478"/>
          <ac:graphicFrameMkLst>
            <pc:docMk/>
            <pc:sldMk cId="3784267948" sldId="340"/>
            <ac:graphicFrameMk id="10" creationId="{D3FA2DF8-28A0-4B5D-8484-72A020F3D4BB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09:44:36.054" v="656" actId="255"/>
          <ac:graphicFrameMkLst>
            <pc:docMk/>
            <pc:sldMk cId="3784267948" sldId="340"/>
            <ac:graphicFrameMk id="12" creationId="{3B62EE63-95AF-4BDF-9023-A99EA6A97F10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8:40:18.758" v="2925"/>
        <pc:sldMkLst>
          <pc:docMk/>
          <pc:sldMk cId="1660787918" sldId="341"/>
        </pc:sldMkLst>
        <pc:spChg chg="mod">
          <ac:chgData name="Cecilia Nyberg" userId="ccffea21-8d7c-47a3-9397-b8726338f9b9" providerId="ADAL" clId="{A0910544-23B7-4210-8284-3E69B916CF71}" dt="2021-12-13T09:45:13.653" v="666" actId="20577"/>
          <ac:spMkLst>
            <pc:docMk/>
            <pc:sldMk cId="1660787918" sldId="341"/>
            <ac:spMk id="3" creationId="{0482869D-7A6A-4A45-B0DF-CC00BC34F100}"/>
          </ac:spMkLst>
        </pc:spChg>
        <pc:graphicFrameChg chg="add del mod">
          <ac:chgData name="Cecilia Nyberg" userId="ccffea21-8d7c-47a3-9397-b8726338f9b9" providerId="ADAL" clId="{A0910544-23B7-4210-8284-3E69B916CF71}" dt="2021-12-13T09:46:46.503" v="673" actId="478"/>
          <ac:graphicFrameMkLst>
            <pc:docMk/>
            <pc:sldMk cId="1660787918" sldId="341"/>
            <ac:graphicFrameMk id="10" creationId="{F1F0E2C3-152B-49E8-A54F-9FA8426CF431}"/>
          </ac:graphicFrameMkLst>
        </pc:graphicFrameChg>
        <pc:graphicFrameChg chg="del">
          <ac:chgData name="Cecilia Nyberg" userId="ccffea21-8d7c-47a3-9397-b8726338f9b9" providerId="ADAL" clId="{A0910544-23B7-4210-8284-3E69B916CF71}" dt="2021-12-13T09:45:17.969" v="667" actId="478"/>
          <ac:graphicFrameMkLst>
            <pc:docMk/>
            <pc:sldMk cId="1660787918" sldId="341"/>
            <ac:graphicFrameMk id="12" creationId="{AE3C5CE4-43AA-4198-B559-D16E389E535B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09:47:23.956" v="680" actId="255"/>
          <ac:graphicFrameMkLst>
            <pc:docMk/>
            <pc:sldMk cId="1660787918" sldId="341"/>
            <ac:graphicFrameMk id="13" creationId="{F1F0E2C3-152B-49E8-A54F-9FA8426CF431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0T13:08:51.415" v="3400" actId="20577"/>
        <pc:sldMkLst>
          <pc:docMk/>
          <pc:sldMk cId="2404375514" sldId="342"/>
        </pc:sldMkLst>
        <pc:spChg chg="mod">
          <ac:chgData name="Cecilia Nyberg" userId="ccffea21-8d7c-47a3-9397-b8726338f9b9" providerId="ADAL" clId="{A0910544-23B7-4210-8284-3E69B916CF71}" dt="2021-12-14T09:08:15.222" v="3086" actId="20577"/>
          <ac:spMkLst>
            <pc:docMk/>
            <pc:sldMk cId="2404375514" sldId="342"/>
            <ac:spMk id="3" creationId="{0482869D-7A6A-4A45-B0DF-CC00BC34F100}"/>
          </ac:spMkLst>
        </pc:spChg>
        <pc:spChg chg="del">
          <ac:chgData name="Cecilia Nyberg" userId="ccffea21-8d7c-47a3-9397-b8726338f9b9" providerId="ADAL" clId="{A0910544-23B7-4210-8284-3E69B916CF71}" dt="2021-12-14T09:09:12.216" v="3087" actId="478"/>
          <ac:spMkLst>
            <pc:docMk/>
            <pc:sldMk cId="2404375514" sldId="342"/>
            <ac:spMk id="11" creationId="{5349D3CF-CF42-4A44-885F-655449FDB9EA}"/>
          </ac:spMkLst>
        </pc:spChg>
        <pc:grpChg chg="del">
          <ac:chgData name="Cecilia Nyberg" userId="ccffea21-8d7c-47a3-9397-b8726338f9b9" providerId="ADAL" clId="{A0910544-23B7-4210-8284-3E69B916CF71}" dt="2021-12-14T09:09:15.829" v="3088" actId="478"/>
          <ac:grpSpMkLst>
            <pc:docMk/>
            <pc:sldMk cId="2404375514" sldId="342"/>
            <ac:grpSpMk id="2" creationId="{9A404B7A-379B-F54A-A3F3-93D1F420CC27}"/>
          </ac:grpSpMkLst>
        </pc:grpChg>
        <pc:graphicFrameChg chg="del">
          <ac:chgData name="Cecilia Nyberg" userId="ccffea21-8d7c-47a3-9397-b8726338f9b9" providerId="ADAL" clId="{A0910544-23B7-4210-8284-3E69B916CF71}" dt="2021-12-13T09:47:55.919" v="681" actId="478"/>
          <ac:graphicFrameMkLst>
            <pc:docMk/>
            <pc:sldMk cId="2404375514" sldId="342"/>
            <ac:graphicFrameMk id="10" creationId="{2AE706D1-836A-4555-B5C3-0EA602AFC09E}"/>
          </ac:graphicFrameMkLst>
        </pc:graphicFrameChg>
        <pc:graphicFrameChg chg="add del mod">
          <ac:chgData name="Cecilia Nyberg" userId="ccffea21-8d7c-47a3-9397-b8726338f9b9" providerId="ADAL" clId="{A0910544-23B7-4210-8284-3E69B916CF71}" dt="2021-12-13T09:48:54.708" v="707" actId="478"/>
          <ac:graphicFrameMkLst>
            <pc:docMk/>
            <pc:sldMk cId="2404375514" sldId="342"/>
            <ac:graphicFrameMk id="12" creationId="{EDE3440B-853C-44AD-88CC-86FD65DAC22A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09:49:57.926" v="725" actId="255"/>
          <ac:graphicFrameMkLst>
            <pc:docMk/>
            <pc:sldMk cId="2404375514" sldId="342"/>
            <ac:graphicFrameMk id="13" creationId="{168DE356-1DCC-4EAD-9515-B90727B68DCE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0T13:10:36.292" v="3508" actId="20577"/>
        <pc:sldMkLst>
          <pc:docMk/>
          <pc:sldMk cId="620828879" sldId="343"/>
        </pc:sldMkLst>
        <pc:spChg chg="mod">
          <ac:chgData name="Cecilia Nyberg" userId="ccffea21-8d7c-47a3-9397-b8726338f9b9" providerId="ADAL" clId="{A0910544-23B7-4210-8284-3E69B916CF71}" dt="2021-12-13T09:54:05.594" v="746" actId="20577"/>
          <ac:spMkLst>
            <pc:docMk/>
            <pc:sldMk cId="620828879" sldId="343"/>
            <ac:spMk id="2" creationId="{6FB238A9-514B-43C9-8742-F2F6A07AE144}"/>
          </ac:spMkLst>
        </pc:spChg>
        <pc:graphicFrameChg chg="del">
          <ac:chgData name="Cecilia Nyberg" userId="ccffea21-8d7c-47a3-9397-b8726338f9b9" providerId="ADAL" clId="{A0910544-23B7-4210-8284-3E69B916CF71}" dt="2021-12-13T09:53:20.328" v="740" actId="478"/>
          <ac:graphicFrameMkLst>
            <pc:docMk/>
            <pc:sldMk cId="620828879" sldId="343"/>
            <ac:graphicFrameMk id="4" creationId="{B3AB6760-4934-4D79-B029-828BBEF326B1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09:53:52.638" v="745" actId="255"/>
          <ac:graphicFrameMkLst>
            <pc:docMk/>
            <pc:sldMk cId="620828879" sldId="343"/>
            <ac:graphicFrameMk id="5" creationId="{BC4EA19E-704D-43B1-A511-FA1545A59222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9:34:03.027" v="3095"/>
        <pc:sldMkLst>
          <pc:docMk/>
          <pc:sldMk cId="3653245686" sldId="344"/>
        </pc:sldMkLst>
        <pc:spChg chg="mod">
          <ac:chgData name="Cecilia Nyberg" userId="ccffea21-8d7c-47a3-9397-b8726338f9b9" providerId="ADAL" clId="{A0910544-23B7-4210-8284-3E69B916CF71}" dt="2021-12-13T09:55:42.454" v="771" actId="20577"/>
          <ac:spMkLst>
            <pc:docMk/>
            <pc:sldMk cId="3653245686" sldId="344"/>
            <ac:spMk id="2" creationId="{6FB238A9-514B-43C9-8742-F2F6A07AE144}"/>
          </ac:spMkLst>
        </pc:spChg>
        <pc:graphicFrameChg chg="add mod">
          <ac:chgData name="Cecilia Nyberg" userId="ccffea21-8d7c-47a3-9397-b8726338f9b9" providerId="ADAL" clId="{A0910544-23B7-4210-8284-3E69B916CF71}" dt="2021-12-13T09:57:36.682" v="788" actId="255"/>
          <ac:graphicFrameMkLst>
            <pc:docMk/>
            <pc:sldMk cId="3653245686" sldId="344"/>
            <ac:graphicFrameMk id="5" creationId="{600A7568-4E35-4477-BAA2-50BA5FFA7F45}"/>
          </ac:graphicFrameMkLst>
        </pc:graphicFrameChg>
        <pc:graphicFrameChg chg="del">
          <ac:chgData name="Cecilia Nyberg" userId="ccffea21-8d7c-47a3-9397-b8726338f9b9" providerId="ADAL" clId="{A0910544-23B7-4210-8284-3E69B916CF71}" dt="2021-12-13T09:55:49.462" v="772" actId="478"/>
          <ac:graphicFrameMkLst>
            <pc:docMk/>
            <pc:sldMk cId="3653245686" sldId="344"/>
            <ac:graphicFrameMk id="6" creationId="{74290867-8EAE-46FB-9848-7AC7D9C18660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8:40:09.526" v="2924"/>
        <pc:sldMkLst>
          <pc:docMk/>
          <pc:sldMk cId="2826588760" sldId="345"/>
        </pc:sldMkLst>
        <pc:spChg chg="mod">
          <ac:chgData name="Cecilia Nyberg" userId="ccffea21-8d7c-47a3-9397-b8726338f9b9" providerId="ADAL" clId="{A0910544-23B7-4210-8284-3E69B916CF71}" dt="2021-12-13T09:59:32.391" v="827" actId="20577"/>
          <ac:spMkLst>
            <pc:docMk/>
            <pc:sldMk cId="2826588760" sldId="345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09:58:13.530" v="789" actId="478"/>
          <ac:graphicFrameMkLst>
            <pc:docMk/>
            <pc:sldMk cId="2826588760" sldId="345"/>
            <ac:graphicFrameMk id="10" creationId="{D3FA2DF8-28A0-4B5D-8484-72A020F3D4BB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09:59:57.044" v="830" actId="255"/>
          <ac:graphicFrameMkLst>
            <pc:docMk/>
            <pc:sldMk cId="2826588760" sldId="345"/>
            <ac:graphicFrameMk id="12" creationId="{7BF68FE6-22F1-436F-A1AB-AC1994169400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7T12:22:41.706" v="3742" actId="20577"/>
        <pc:sldMkLst>
          <pc:docMk/>
          <pc:sldMk cId="2025292598" sldId="346"/>
        </pc:sldMkLst>
        <pc:spChg chg="mod">
          <ac:chgData name="Cecilia Nyberg" userId="ccffea21-8d7c-47a3-9397-b8726338f9b9" providerId="ADAL" clId="{A0910544-23B7-4210-8284-3E69B916CF71}" dt="2021-12-13T10:02:33.061" v="922" actId="20577"/>
          <ac:spMkLst>
            <pc:docMk/>
            <pc:sldMk cId="2025292598" sldId="346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2-01-17T12:22:41.706" v="3742" actId="20577"/>
          <ac:graphicFrameMkLst>
            <pc:docMk/>
            <pc:sldMk cId="2025292598" sldId="346"/>
            <ac:graphicFrameMk id="10" creationId="{572952F7-0A83-4673-A35C-3073DABEDF41}"/>
          </ac:graphicFrameMkLst>
        </pc:graphicFrameChg>
        <pc:graphicFrameChg chg="del">
          <ac:chgData name="Cecilia Nyberg" userId="ccffea21-8d7c-47a3-9397-b8726338f9b9" providerId="ADAL" clId="{A0910544-23B7-4210-8284-3E69B916CF71}" dt="2021-12-13T10:00:55.448" v="831" actId="478"/>
          <ac:graphicFrameMkLst>
            <pc:docMk/>
            <pc:sldMk cId="2025292598" sldId="346"/>
            <ac:graphicFrameMk id="12" creationId="{7BF68FE6-22F1-436F-A1AB-AC1994169400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8:39:53.579" v="2920"/>
        <pc:sldMkLst>
          <pc:docMk/>
          <pc:sldMk cId="726495941" sldId="347"/>
        </pc:sldMkLst>
        <pc:spChg chg="mod">
          <ac:chgData name="Cecilia Nyberg" userId="ccffea21-8d7c-47a3-9397-b8726338f9b9" providerId="ADAL" clId="{A0910544-23B7-4210-8284-3E69B916CF71}" dt="2021-12-13T10:04:05.596" v="1003" actId="6549"/>
          <ac:spMkLst>
            <pc:docMk/>
            <pc:sldMk cId="726495941" sldId="347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10:03:27.500" v="926" actId="478"/>
          <ac:graphicFrameMkLst>
            <pc:docMk/>
            <pc:sldMk cId="726495941" sldId="347"/>
            <ac:graphicFrameMk id="10" creationId="{572952F7-0A83-4673-A35C-3073DABEDF41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10:04:57.429" v="1010" actId="255"/>
          <ac:graphicFrameMkLst>
            <pc:docMk/>
            <pc:sldMk cId="726495941" sldId="347"/>
            <ac:graphicFrameMk id="12" creationId="{A3A73782-372C-40BD-94FB-1466CD0224DE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9:17:05.538" v="3093" actId="27918"/>
        <pc:sldMkLst>
          <pc:docMk/>
          <pc:sldMk cId="2670859379" sldId="348"/>
        </pc:sldMkLst>
        <pc:spChg chg="mod">
          <ac:chgData name="Cecilia Nyberg" userId="ccffea21-8d7c-47a3-9397-b8726338f9b9" providerId="ADAL" clId="{A0910544-23B7-4210-8284-3E69B916CF71}" dt="2021-12-13T10:10:09.935" v="1166" actId="20577"/>
          <ac:spMkLst>
            <pc:docMk/>
            <pc:sldMk cId="2670859379" sldId="348"/>
            <ac:spMk id="2" creationId="{6FB238A9-514B-43C9-8742-F2F6A07AE144}"/>
          </ac:spMkLst>
        </pc:spChg>
        <pc:graphicFrameChg chg="del">
          <ac:chgData name="Cecilia Nyberg" userId="ccffea21-8d7c-47a3-9397-b8726338f9b9" providerId="ADAL" clId="{A0910544-23B7-4210-8284-3E69B916CF71}" dt="2021-12-13T10:05:36.807" v="1011" actId="478"/>
          <ac:graphicFrameMkLst>
            <pc:docMk/>
            <pc:sldMk cId="2670859379" sldId="348"/>
            <ac:graphicFrameMk id="5" creationId="{600A7568-4E35-4477-BAA2-50BA5FFA7F45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10:06:53.448" v="1019" actId="255"/>
          <ac:graphicFrameMkLst>
            <pc:docMk/>
            <pc:sldMk cId="2670859379" sldId="348"/>
            <ac:graphicFrameMk id="6" creationId="{511F4800-CB62-4523-983B-1F91EFE994E4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9:46:52.201" v="3111" actId="255"/>
        <pc:sldMkLst>
          <pc:docMk/>
          <pc:sldMk cId="2748180123" sldId="349"/>
        </pc:sldMkLst>
        <pc:spChg chg="mod">
          <ac:chgData name="Cecilia Nyberg" userId="ccffea21-8d7c-47a3-9397-b8726338f9b9" providerId="ADAL" clId="{A0910544-23B7-4210-8284-3E69B916CF71}" dt="2021-12-13T10:13:20.110" v="1224" actId="20577"/>
          <ac:spMkLst>
            <pc:docMk/>
            <pc:sldMk cId="2748180123" sldId="349"/>
            <ac:spMk id="2" creationId="{6FB238A9-514B-43C9-8742-F2F6A07AE144}"/>
          </ac:spMkLst>
        </pc:spChg>
        <pc:graphicFrameChg chg="add mod">
          <ac:chgData name="Cecilia Nyberg" userId="ccffea21-8d7c-47a3-9397-b8726338f9b9" providerId="ADAL" clId="{A0910544-23B7-4210-8284-3E69B916CF71}" dt="2021-12-14T09:46:52.201" v="3111" actId="255"/>
          <ac:graphicFrameMkLst>
            <pc:docMk/>
            <pc:sldMk cId="2748180123" sldId="349"/>
            <ac:graphicFrameMk id="5" creationId="{039EF395-CF69-4B11-A3D6-A0D92738B47B}"/>
          </ac:graphicFrameMkLst>
        </pc:graphicFrameChg>
        <pc:graphicFrameChg chg="del">
          <ac:chgData name="Cecilia Nyberg" userId="ccffea21-8d7c-47a3-9397-b8726338f9b9" providerId="ADAL" clId="{A0910544-23B7-4210-8284-3E69B916CF71}" dt="2021-12-13T10:11:55.313" v="1167" actId="478"/>
          <ac:graphicFrameMkLst>
            <pc:docMk/>
            <pc:sldMk cId="2748180123" sldId="349"/>
            <ac:graphicFrameMk id="6" creationId="{511F4800-CB62-4523-983B-1F91EFE994E4}"/>
          </ac:graphicFrameMkLst>
        </pc:graphicFrameChg>
      </pc:sldChg>
      <pc:sldChg chg="addSp delSp modSp add del mod modNotesTx">
        <pc:chgData name="Cecilia Nyberg" userId="ccffea21-8d7c-47a3-9397-b8726338f9b9" providerId="ADAL" clId="{A0910544-23B7-4210-8284-3E69B916CF71}" dt="2021-12-14T09:34:15.463" v="3096"/>
        <pc:sldMkLst>
          <pc:docMk/>
          <pc:sldMk cId="4152396902" sldId="350"/>
        </pc:sldMkLst>
        <pc:spChg chg="mod">
          <ac:chgData name="Cecilia Nyberg" userId="ccffea21-8d7c-47a3-9397-b8726338f9b9" providerId="ADAL" clId="{A0910544-23B7-4210-8284-3E69B916CF71}" dt="2021-12-13T10:16:24.501" v="1265" actId="6549"/>
          <ac:spMkLst>
            <pc:docMk/>
            <pc:sldMk cId="4152396902" sldId="350"/>
            <ac:spMk id="2" creationId="{6FB238A9-514B-43C9-8742-F2F6A07AE144}"/>
          </ac:spMkLst>
        </pc:spChg>
        <pc:graphicFrameChg chg="del mod">
          <ac:chgData name="Cecilia Nyberg" userId="ccffea21-8d7c-47a3-9397-b8726338f9b9" providerId="ADAL" clId="{A0910544-23B7-4210-8284-3E69B916CF71}" dt="2021-12-13T10:15:54.993" v="1230" actId="478"/>
          <ac:graphicFrameMkLst>
            <pc:docMk/>
            <pc:sldMk cId="4152396902" sldId="350"/>
            <ac:graphicFrameMk id="5" creationId="{600A7568-4E35-4477-BAA2-50BA5FFA7F45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10:18:03.438" v="1278" actId="255"/>
          <ac:graphicFrameMkLst>
            <pc:docMk/>
            <pc:sldMk cId="4152396902" sldId="350"/>
            <ac:graphicFrameMk id="6" creationId="{DF2D7AB5-CE97-4E45-9AF1-0848ED59F30B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8:39:43.133" v="2918"/>
        <pc:sldMkLst>
          <pc:docMk/>
          <pc:sldMk cId="2037630255" sldId="351"/>
        </pc:sldMkLst>
        <pc:spChg chg="mod">
          <ac:chgData name="Cecilia Nyberg" userId="ccffea21-8d7c-47a3-9397-b8726338f9b9" providerId="ADAL" clId="{A0910544-23B7-4210-8284-3E69B916CF71}" dt="2021-12-13T10:22:18.647" v="1338" actId="20577"/>
          <ac:spMkLst>
            <pc:docMk/>
            <pc:sldMk cId="2037630255" sldId="351"/>
            <ac:spMk id="3" creationId="{0482869D-7A6A-4A45-B0DF-CC00BC34F100}"/>
          </ac:spMkLst>
        </pc:spChg>
        <pc:graphicFrameChg chg="add del mod">
          <ac:chgData name="Cecilia Nyberg" userId="ccffea21-8d7c-47a3-9397-b8726338f9b9" providerId="ADAL" clId="{A0910544-23B7-4210-8284-3E69B916CF71}" dt="2021-12-13T10:20:04.785" v="1284" actId="478"/>
          <ac:graphicFrameMkLst>
            <pc:docMk/>
            <pc:sldMk cId="2037630255" sldId="351"/>
            <ac:graphicFrameMk id="6" creationId="{1F257435-9F91-4200-894E-A8FBF1BC8C34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10:24:03.340" v="1341"/>
          <ac:graphicFrameMkLst>
            <pc:docMk/>
            <pc:sldMk cId="2037630255" sldId="351"/>
            <ac:graphicFrameMk id="7" creationId="{A7F29E27-2AFB-4EEB-8703-A00C1CD48CC2}"/>
          </ac:graphicFrameMkLst>
        </pc:graphicFrameChg>
        <pc:graphicFrameChg chg="del">
          <ac:chgData name="Cecilia Nyberg" userId="ccffea21-8d7c-47a3-9397-b8726338f9b9" providerId="ADAL" clId="{A0910544-23B7-4210-8284-3E69B916CF71}" dt="2021-12-13T10:19:16.886" v="1279" actId="478"/>
          <ac:graphicFrameMkLst>
            <pc:docMk/>
            <pc:sldMk cId="2037630255" sldId="351"/>
            <ac:graphicFrameMk id="12" creationId="{6D116962-50E1-41DE-9854-4EBEC1C14839}"/>
          </ac:graphicFrameMkLst>
        </pc:graphicFrameChg>
      </pc:sldChg>
      <pc:sldChg chg="addSp delSp modSp add del mod modNotesTx">
        <pc:chgData name="Cecilia Nyberg" userId="ccffea21-8d7c-47a3-9397-b8726338f9b9" providerId="ADAL" clId="{A0910544-23B7-4210-8284-3E69B916CF71}" dt="2021-12-14T08:39:33.308" v="2917"/>
        <pc:sldMkLst>
          <pc:docMk/>
          <pc:sldMk cId="2780499571" sldId="352"/>
        </pc:sldMkLst>
        <pc:spChg chg="mod">
          <ac:chgData name="Cecilia Nyberg" userId="ccffea21-8d7c-47a3-9397-b8726338f9b9" providerId="ADAL" clId="{A0910544-23B7-4210-8284-3E69B916CF71}" dt="2021-12-13T10:28:48.760" v="1408" actId="20577"/>
          <ac:spMkLst>
            <pc:docMk/>
            <pc:sldMk cId="2780499571" sldId="352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1-12-13T10:29:37.968" v="1412"/>
          <ac:graphicFrameMkLst>
            <pc:docMk/>
            <pc:sldMk cId="2780499571" sldId="352"/>
            <ac:graphicFrameMk id="10" creationId="{1F9B04CE-8C10-4BDE-8BF2-AF2033A7EBCF}"/>
          </ac:graphicFrameMkLst>
        </pc:graphicFrameChg>
        <pc:graphicFrameChg chg="del mod">
          <ac:chgData name="Cecilia Nyberg" userId="ccffea21-8d7c-47a3-9397-b8726338f9b9" providerId="ADAL" clId="{A0910544-23B7-4210-8284-3E69B916CF71}" dt="2021-12-13T10:28:05.011" v="1345" actId="478"/>
          <ac:graphicFrameMkLst>
            <pc:docMk/>
            <pc:sldMk cId="2780499571" sldId="352"/>
            <ac:graphicFrameMk id="12" creationId="{A3A73782-372C-40BD-94FB-1466CD0224DE}"/>
          </ac:graphicFrameMkLst>
        </pc:graphicFrameChg>
      </pc:sldChg>
      <pc:sldChg chg="addSp delSp modSp mod">
        <pc:chgData name="Cecilia Nyberg" userId="ccffea21-8d7c-47a3-9397-b8726338f9b9" providerId="ADAL" clId="{A0910544-23B7-4210-8284-3E69B916CF71}" dt="2021-12-13T10:31:56.457" v="1470" actId="14100"/>
        <pc:sldMkLst>
          <pc:docMk/>
          <pc:sldMk cId="1237384183" sldId="353"/>
        </pc:sldMkLst>
        <pc:spChg chg="mod">
          <ac:chgData name="Cecilia Nyberg" userId="ccffea21-8d7c-47a3-9397-b8726338f9b9" providerId="ADAL" clId="{A0910544-23B7-4210-8284-3E69B916CF71}" dt="2021-12-13T10:31:21.237" v="1465" actId="20577"/>
          <ac:spMkLst>
            <pc:docMk/>
            <pc:sldMk cId="1237384183" sldId="353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10:31:26.674" v="1466" actId="478"/>
          <ac:graphicFrameMkLst>
            <pc:docMk/>
            <pc:sldMk cId="1237384183" sldId="353"/>
            <ac:graphicFrameMk id="10" creationId="{1F9B04CE-8C10-4BDE-8BF2-AF2033A7EBCF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10:31:56.457" v="1470" actId="14100"/>
          <ac:graphicFrameMkLst>
            <pc:docMk/>
            <pc:sldMk cId="1237384183" sldId="353"/>
            <ac:graphicFrameMk id="12" creationId="{6A34D54B-AEF6-470A-9834-C774BD371813}"/>
          </ac:graphicFrameMkLst>
        </pc:graphicFrameChg>
      </pc:sldChg>
      <pc:sldChg chg="addSp delSp modSp mod">
        <pc:chgData name="Cecilia Nyberg" userId="ccffea21-8d7c-47a3-9397-b8726338f9b9" providerId="ADAL" clId="{A0910544-23B7-4210-8284-3E69B916CF71}" dt="2021-12-13T10:34:47.395" v="1585" actId="255"/>
        <pc:sldMkLst>
          <pc:docMk/>
          <pc:sldMk cId="2729893219" sldId="354"/>
        </pc:sldMkLst>
        <pc:spChg chg="mod">
          <ac:chgData name="Cecilia Nyberg" userId="ccffea21-8d7c-47a3-9397-b8726338f9b9" providerId="ADAL" clId="{A0910544-23B7-4210-8284-3E69B916CF71}" dt="2021-12-13T10:34:02.036" v="1579" actId="20577"/>
          <ac:spMkLst>
            <pc:docMk/>
            <pc:sldMk cId="2729893219" sldId="354"/>
            <ac:spMk id="2" creationId="{6FB238A9-514B-43C9-8742-F2F6A07AE144}"/>
          </ac:spMkLst>
        </pc:spChg>
        <pc:graphicFrameChg chg="add mod">
          <ac:chgData name="Cecilia Nyberg" userId="ccffea21-8d7c-47a3-9397-b8726338f9b9" providerId="ADAL" clId="{A0910544-23B7-4210-8284-3E69B916CF71}" dt="2021-12-13T10:34:47.395" v="1585" actId="255"/>
          <ac:graphicFrameMkLst>
            <pc:docMk/>
            <pc:sldMk cId="2729893219" sldId="354"/>
            <ac:graphicFrameMk id="5" creationId="{D3EA9DA8-8AA8-4CF1-8CA3-3D61C3997A68}"/>
          </ac:graphicFrameMkLst>
        </pc:graphicFrameChg>
        <pc:graphicFrameChg chg="del">
          <ac:chgData name="Cecilia Nyberg" userId="ccffea21-8d7c-47a3-9397-b8726338f9b9" providerId="ADAL" clId="{A0910544-23B7-4210-8284-3E69B916CF71}" dt="2021-12-13T10:34:13.092" v="1580" actId="478"/>
          <ac:graphicFrameMkLst>
            <pc:docMk/>
            <pc:sldMk cId="2729893219" sldId="354"/>
            <ac:graphicFrameMk id="6" creationId="{DF2D7AB5-CE97-4E45-9AF1-0848ED59F30B}"/>
          </ac:graphicFrameMkLst>
        </pc:graphicFrameChg>
      </pc:sldChg>
      <pc:sldChg chg="addSp delSp modSp mod ord">
        <pc:chgData name="Cecilia Nyberg" userId="ccffea21-8d7c-47a3-9397-b8726338f9b9" providerId="ADAL" clId="{A0910544-23B7-4210-8284-3E69B916CF71}" dt="2021-12-14T16:07:42.079" v="3145"/>
        <pc:sldMkLst>
          <pc:docMk/>
          <pc:sldMk cId="3505272061" sldId="355"/>
        </pc:sldMkLst>
        <pc:spChg chg="mod">
          <ac:chgData name="Cecilia Nyberg" userId="ccffea21-8d7c-47a3-9397-b8726338f9b9" providerId="ADAL" clId="{A0910544-23B7-4210-8284-3E69B916CF71}" dt="2021-12-13T10:37:15.233" v="1618" actId="20577"/>
          <ac:spMkLst>
            <pc:docMk/>
            <pc:sldMk cId="3505272061" sldId="355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1-12-13T10:36:53.133" v="1590" actId="14100"/>
          <ac:graphicFrameMkLst>
            <pc:docMk/>
            <pc:sldMk cId="3505272061" sldId="355"/>
            <ac:graphicFrameMk id="10" creationId="{934C0F68-0D5C-4F51-9928-5E9AE47A5EF6}"/>
          </ac:graphicFrameMkLst>
        </pc:graphicFrameChg>
        <pc:graphicFrameChg chg="del">
          <ac:chgData name="Cecilia Nyberg" userId="ccffea21-8d7c-47a3-9397-b8726338f9b9" providerId="ADAL" clId="{A0910544-23B7-4210-8284-3E69B916CF71}" dt="2021-12-13T10:36:41.801" v="1586" actId="478"/>
          <ac:graphicFrameMkLst>
            <pc:docMk/>
            <pc:sldMk cId="3505272061" sldId="355"/>
            <ac:graphicFrameMk id="12" creationId="{6A34D54B-AEF6-470A-9834-C774BD371813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0T12:36:08.808" v="3292" actId="20577"/>
        <pc:sldMkLst>
          <pc:docMk/>
          <pc:sldMk cId="1230933065" sldId="356"/>
        </pc:sldMkLst>
        <pc:spChg chg="mod">
          <ac:chgData name="Cecilia Nyberg" userId="ccffea21-8d7c-47a3-9397-b8726338f9b9" providerId="ADAL" clId="{A0910544-23B7-4210-8284-3E69B916CF71}" dt="2021-12-13T10:40:39.541" v="1778" actId="20577"/>
          <ac:spMkLst>
            <pc:docMk/>
            <pc:sldMk cId="1230933065" sldId="356"/>
            <ac:spMk id="3" creationId="{0482869D-7A6A-4A45-B0DF-CC00BC34F100}"/>
          </ac:spMkLst>
        </pc:spChg>
        <pc:spChg chg="del">
          <ac:chgData name="Cecilia Nyberg" userId="ccffea21-8d7c-47a3-9397-b8726338f9b9" providerId="ADAL" clId="{A0910544-23B7-4210-8284-3E69B916CF71}" dt="2021-12-13T15:06:18.398" v="1829" actId="478"/>
          <ac:spMkLst>
            <pc:docMk/>
            <pc:sldMk cId="1230933065" sldId="356"/>
            <ac:spMk id="11" creationId="{5349D3CF-CF42-4A44-885F-655449FDB9EA}"/>
          </ac:spMkLst>
        </pc:spChg>
        <pc:grpChg chg="del">
          <ac:chgData name="Cecilia Nyberg" userId="ccffea21-8d7c-47a3-9397-b8726338f9b9" providerId="ADAL" clId="{A0910544-23B7-4210-8284-3E69B916CF71}" dt="2021-12-13T15:06:21.239" v="1830" actId="478"/>
          <ac:grpSpMkLst>
            <pc:docMk/>
            <pc:sldMk cId="1230933065" sldId="356"/>
            <ac:grpSpMk id="2" creationId="{9A404B7A-379B-F54A-A3F3-93D1F420CC27}"/>
          </ac:grpSpMkLst>
        </pc:grpChg>
        <pc:graphicFrameChg chg="add mod">
          <ac:chgData name="Cecilia Nyberg" userId="ccffea21-8d7c-47a3-9397-b8726338f9b9" providerId="ADAL" clId="{A0910544-23B7-4210-8284-3E69B916CF71}" dt="2021-12-13T10:40:15.705" v="1777" actId="14100"/>
          <ac:graphicFrameMkLst>
            <pc:docMk/>
            <pc:sldMk cId="1230933065" sldId="356"/>
            <ac:graphicFrameMk id="10" creationId="{6CCAD202-00D2-405B-A2B8-A123B7B7A392}"/>
          </ac:graphicFrameMkLst>
        </pc:graphicFrameChg>
        <pc:graphicFrameChg chg="del">
          <ac:chgData name="Cecilia Nyberg" userId="ccffea21-8d7c-47a3-9397-b8726338f9b9" providerId="ADAL" clId="{A0910544-23B7-4210-8284-3E69B916CF71}" dt="2021-12-13T10:39:54.600" v="1773" actId="478"/>
          <ac:graphicFrameMkLst>
            <pc:docMk/>
            <pc:sldMk cId="1230933065" sldId="356"/>
            <ac:graphicFrameMk id="13" creationId="{168DE356-1DCC-4EAD-9515-B90727B68DCE}"/>
          </ac:graphicFrameMkLst>
        </pc:graphicFrameChg>
      </pc:sldChg>
      <pc:sldChg chg="addSp delSp modSp mod">
        <pc:chgData name="Cecilia Nyberg" userId="ccffea21-8d7c-47a3-9397-b8726338f9b9" providerId="ADAL" clId="{A0910544-23B7-4210-8284-3E69B916CF71}" dt="2021-12-13T15:04:54.733" v="1828" actId="255"/>
        <pc:sldMkLst>
          <pc:docMk/>
          <pc:sldMk cId="1980659655" sldId="357"/>
        </pc:sldMkLst>
        <pc:spChg chg="mod">
          <ac:chgData name="Cecilia Nyberg" userId="ccffea21-8d7c-47a3-9397-b8726338f9b9" providerId="ADAL" clId="{A0910544-23B7-4210-8284-3E69B916CF71}" dt="2021-12-13T15:01:42.809" v="1823" actId="20577"/>
          <ac:spMkLst>
            <pc:docMk/>
            <pc:sldMk cId="1980659655" sldId="357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14:59:58.045" v="1779" actId="478"/>
          <ac:graphicFrameMkLst>
            <pc:docMk/>
            <pc:sldMk cId="1980659655" sldId="357"/>
            <ac:graphicFrameMk id="12" creationId="{6A34D54B-AEF6-470A-9834-C774BD371813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15:04:54.733" v="1828" actId="255"/>
          <ac:graphicFrameMkLst>
            <pc:docMk/>
            <pc:sldMk cId="1980659655" sldId="357"/>
            <ac:graphicFrameMk id="17" creationId="{A62D140B-2FD6-44A1-9802-50728B5893E9}"/>
          </ac:graphicFrameMkLst>
        </pc:graphicFrameChg>
        <pc:picChg chg="add del mod">
          <ac:chgData name="Cecilia Nyberg" userId="ccffea21-8d7c-47a3-9397-b8726338f9b9" providerId="ADAL" clId="{A0910544-23B7-4210-8284-3E69B916CF71}" dt="2021-12-13T15:01:08.960" v="1820" actId="22"/>
          <ac:picMkLst>
            <pc:docMk/>
            <pc:sldMk cId="1980659655" sldId="357"/>
            <ac:picMk id="6" creationId="{A6FDEABD-A474-40B7-ABB7-3C9EF31ADF65}"/>
          </ac:picMkLst>
        </pc:picChg>
        <pc:picChg chg="add del">
          <ac:chgData name="Cecilia Nyberg" userId="ccffea21-8d7c-47a3-9397-b8726338f9b9" providerId="ADAL" clId="{A0910544-23B7-4210-8284-3E69B916CF71}" dt="2021-12-13T15:01:42.155" v="1822" actId="22"/>
          <ac:picMkLst>
            <pc:docMk/>
            <pc:sldMk cId="1980659655" sldId="357"/>
            <ac:picMk id="8" creationId="{EAF12330-9BA7-4457-90D9-83BCFD2FDA4C}"/>
          </ac:picMkLst>
        </pc:picChg>
      </pc:sldChg>
      <pc:sldChg chg="addSp delSp modSp mod">
        <pc:chgData name="Cecilia Nyberg" userId="ccffea21-8d7c-47a3-9397-b8726338f9b9" providerId="ADAL" clId="{A0910544-23B7-4210-8284-3E69B916CF71}" dt="2021-12-14T09:50:01.756" v="3116" actId="1035"/>
        <pc:sldMkLst>
          <pc:docMk/>
          <pc:sldMk cId="758750144" sldId="358"/>
        </pc:sldMkLst>
        <pc:spChg chg="mod">
          <ac:chgData name="Cecilia Nyberg" userId="ccffea21-8d7c-47a3-9397-b8726338f9b9" providerId="ADAL" clId="{A0910544-23B7-4210-8284-3E69B916CF71}" dt="2021-12-13T15:10:05.061" v="1921" actId="20577"/>
          <ac:spMkLst>
            <pc:docMk/>
            <pc:sldMk cId="758750144" sldId="358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1-12-14T09:50:01.756" v="3116" actId="1035"/>
          <ac:graphicFrameMkLst>
            <pc:docMk/>
            <pc:sldMk cId="758750144" sldId="358"/>
            <ac:graphicFrameMk id="6" creationId="{43BAD4D9-D596-4FB1-9143-CA99074A6D69}"/>
          </ac:graphicFrameMkLst>
        </pc:graphicFrameChg>
        <pc:graphicFrameChg chg="del">
          <ac:chgData name="Cecilia Nyberg" userId="ccffea21-8d7c-47a3-9397-b8726338f9b9" providerId="ADAL" clId="{A0910544-23B7-4210-8284-3E69B916CF71}" dt="2021-12-13T15:07:16.278" v="1831" actId="478"/>
          <ac:graphicFrameMkLst>
            <pc:docMk/>
            <pc:sldMk cId="758750144" sldId="358"/>
            <ac:graphicFrameMk id="10" creationId="{6CCAD202-00D2-405B-A2B8-A123B7B7A392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8:39:17.461" v="2915"/>
        <pc:sldMkLst>
          <pc:docMk/>
          <pc:sldMk cId="2090557225" sldId="359"/>
        </pc:sldMkLst>
        <pc:spChg chg="mod">
          <ac:chgData name="Cecilia Nyberg" userId="ccffea21-8d7c-47a3-9397-b8726338f9b9" providerId="ADAL" clId="{A0910544-23B7-4210-8284-3E69B916CF71}" dt="2021-12-13T15:13:23.551" v="1972" actId="6549"/>
          <ac:spMkLst>
            <pc:docMk/>
            <pc:sldMk cId="2090557225" sldId="359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1-12-13T15:14:21.187" v="1980" actId="255"/>
          <ac:graphicFrameMkLst>
            <pc:docMk/>
            <pc:sldMk cId="2090557225" sldId="359"/>
            <ac:graphicFrameMk id="6" creationId="{5881805F-A87A-4FCF-96A1-2D4C0BD70BDA}"/>
          </ac:graphicFrameMkLst>
        </pc:graphicFrameChg>
        <pc:graphicFrameChg chg="del">
          <ac:chgData name="Cecilia Nyberg" userId="ccffea21-8d7c-47a3-9397-b8726338f9b9" providerId="ADAL" clId="{A0910544-23B7-4210-8284-3E69B916CF71}" dt="2021-12-13T15:13:36.315" v="1973" actId="478"/>
          <ac:graphicFrameMkLst>
            <pc:docMk/>
            <pc:sldMk cId="2090557225" sldId="359"/>
            <ac:graphicFrameMk id="7" creationId="{A7F29E27-2AFB-4EEB-8703-A00C1CD48CC2}"/>
          </ac:graphicFrameMkLst>
        </pc:graphicFrameChg>
      </pc:sldChg>
      <pc:sldChg chg="addSp delSp modSp mod">
        <pc:chgData name="Cecilia Nyberg" userId="ccffea21-8d7c-47a3-9397-b8726338f9b9" providerId="ADAL" clId="{A0910544-23B7-4210-8284-3E69B916CF71}" dt="2021-12-14T08:27:51.825" v="2902" actId="255"/>
        <pc:sldMkLst>
          <pc:docMk/>
          <pc:sldMk cId="610136671" sldId="360"/>
        </pc:sldMkLst>
        <pc:spChg chg="mod">
          <ac:chgData name="Cecilia Nyberg" userId="ccffea21-8d7c-47a3-9397-b8726338f9b9" providerId="ADAL" clId="{A0910544-23B7-4210-8284-3E69B916CF71}" dt="2021-12-13T15:26:41.637" v="2089" actId="20577"/>
          <ac:spMkLst>
            <pc:docMk/>
            <pc:sldMk cId="610136671" sldId="360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15:21:35.299" v="1981" actId="478"/>
          <ac:graphicFrameMkLst>
            <pc:docMk/>
            <pc:sldMk cId="610136671" sldId="360"/>
            <ac:graphicFrameMk id="6" creationId="{43BAD4D9-D596-4FB1-9143-CA99074A6D69}"/>
          </ac:graphicFrameMkLst>
        </pc:graphicFrameChg>
        <pc:graphicFrameChg chg="add mod">
          <ac:chgData name="Cecilia Nyberg" userId="ccffea21-8d7c-47a3-9397-b8726338f9b9" providerId="ADAL" clId="{A0910544-23B7-4210-8284-3E69B916CF71}" dt="2021-12-14T08:27:51.825" v="2902" actId="255"/>
          <ac:graphicFrameMkLst>
            <pc:docMk/>
            <pc:sldMk cId="610136671" sldId="360"/>
            <ac:graphicFrameMk id="7" creationId="{88F7E42E-C889-474A-8A29-DB8D7B811B70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10:03:46.461" v="3117" actId="255"/>
        <pc:sldMkLst>
          <pc:docMk/>
          <pc:sldMk cId="3727010224" sldId="361"/>
        </pc:sldMkLst>
        <pc:spChg chg="mod">
          <ac:chgData name="Cecilia Nyberg" userId="ccffea21-8d7c-47a3-9397-b8726338f9b9" providerId="ADAL" clId="{A0910544-23B7-4210-8284-3E69B916CF71}" dt="2021-12-13T15:30:52.230" v="2181" actId="20577"/>
          <ac:spMkLst>
            <pc:docMk/>
            <pc:sldMk cId="3727010224" sldId="361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1-12-14T10:03:46.461" v="3117" actId="255"/>
          <ac:graphicFrameMkLst>
            <pc:docMk/>
            <pc:sldMk cId="3727010224" sldId="361"/>
            <ac:graphicFrameMk id="6" creationId="{6D010906-FB8C-411D-8B20-DAB238347A54}"/>
          </ac:graphicFrameMkLst>
        </pc:graphicFrameChg>
        <pc:graphicFrameChg chg="del">
          <ac:chgData name="Cecilia Nyberg" userId="ccffea21-8d7c-47a3-9397-b8726338f9b9" providerId="ADAL" clId="{A0910544-23B7-4210-8284-3E69B916CF71}" dt="2021-12-13T15:28:17.664" v="2091" actId="478"/>
          <ac:graphicFrameMkLst>
            <pc:docMk/>
            <pc:sldMk cId="3727010224" sldId="361"/>
            <ac:graphicFrameMk id="7" creationId="{88F7E42E-C889-474A-8A29-DB8D7B811B70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9:34:35.813" v="3098"/>
        <pc:sldMkLst>
          <pc:docMk/>
          <pc:sldMk cId="1328270765" sldId="362"/>
        </pc:sldMkLst>
        <pc:spChg chg="mod">
          <ac:chgData name="Cecilia Nyberg" userId="ccffea21-8d7c-47a3-9397-b8726338f9b9" providerId="ADAL" clId="{A0910544-23B7-4210-8284-3E69B916CF71}" dt="2021-12-13T15:32:11.529" v="2281" actId="6549"/>
          <ac:spMkLst>
            <pc:docMk/>
            <pc:sldMk cId="1328270765" sldId="362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15:31:08.514" v="2182" actId="478"/>
          <ac:graphicFrameMkLst>
            <pc:docMk/>
            <pc:sldMk cId="1328270765" sldId="362"/>
            <ac:graphicFrameMk id="6" creationId="{6D010906-FB8C-411D-8B20-DAB238347A54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15:34:27.967" v="2297"/>
          <ac:graphicFrameMkLst>
            <pc:docMk/>
            <pc:sldMk cId="1328270765" sldId="362"/>
            <ac:graphicFrameMk id="7" creationId="{3B8B050E-83C0-45A7-970C-764361818B77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9:34:40.852" v="3099"/>
        <pc:sldMkLst>
          <pc:docMk/>
          <pc:sldMk cId="2629431214" sldId="363"/>
        </pc:sldMkLst>
        <pc:spChg chg="mod">
          <ac:chgData name="Cecilia Nyberg" userId="ccffea21-8d7c-47a3-9397-b8726338f9b9" providerId="ADAL" clId="{A0910544-23B7-4210-8284-3E69B916CF71}" dt="2021-12-13T15:36:59.226" v="2380" actId="20577"/>
          <ac:spMkLst>
            <pc:docMk/>
            <pc:sldMk cId="2629431214" sldId="363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1-12-13T15:37:24.878" v="2384" actId="255"/>
          <ac:graphicFrameMkLst>
            <pc:docMk/>
            <pc:sldMk cId="2629431214" sldId="363"/>
            <ac:graphicFrameMk id="6" creationId="{5102341E-C86A-4258-AB8B-38D279B0106E}"/>
          </ac:graphicFrameMkLst>
        </pc:graphicFrameChg>
        <pc:graphicFrameChg chg="del mod">
          <ac:chgData name="Cecilia Nyberg" userId="ccffea21-8d7c-47a3-9397-b8726338f9b9" providerId="ADAL" clId="{A0910544-23B7-4210-8284-3E69B916CF71}" dt="2021-12-13T15:35:44.229" v="2299" actId="478"/>
          <ac:graphicFrameMkLst>
            <pc:docMk/>
            <pc:sldMk cId="2629431214" sldId="363"/>
            <ac:graphicFrameMk id="7" creationId="{3B8B050E-83C0-45A7-970C-764361818B77}"/>
          </ac:graphicFrameMkLst>
        </pc:graphicFrameChg>
      </pc:sldChg>
      <pc:sldChg chg="del">
        <pc:chgData name="Cecilia Nyberg" userId="ccffea21-8d7c-47a3-9397-b8726338f9b9" providerId="ADAL" clId="{A0910544-23B7-4210-8284-3E69B916CF71}" dt="2021-12-13T15:37:53.661" v="2385" actId="47"/>
        <pc:sldMkLst>
          <pc:docMk/>
          <pc:sldMk cId="1812124503" sldId="364"/>
        </pc:sldMkLst>
      </pc:sldChg>
      <pc:sldChg chg="addSp delSp modSp mod modNotesTx">
        <pc:chgData name="Cecilia Nyberg" userId="ccffea21-8d7c-47a3-9397-b8726338f9b9" providerId="ADAL" clId="{A0910544-23B7-4210-8284-3E69B916CF71}" dt="2021-12-14T08:38:52.068" v="2912"/>
        <pc:sldMkLst>
          <pc:docMk/>
          <pc:sldMk cId="2274283088" sldId="364"/>
        </pc:sldMkLst>
        <pc:spChg chg="mod">
          <ac:chgData name="Cecilia Nyberg" userId="ccffea21-8d7c-47a3-9397-b8726338f9b9" providerId="ADAL" clId="{A0910544-23B7-4210-8284-3E69B916CF71}" dt="2021-12-14T08:28:41.800" v="2905" actId="20577"/>
          <ac:spMkLst>
            <pc:docMk/>
            <pc:sldMk cId="2274283088" sldId="364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15:38:38.116" v="2386" actId="478"/>
          <ac:graphicFrameMkLst>
            <pc:docMk/>
            <pc:sldMk cId="2274283088" sldId="364"/>
            <ac:graphicFrameMk id="6" creationId="{5881805F-A87A-4FCF-96A1-2D4C0BD70BDA}"/>
          </ac:graphicFrameMkLst>
        </pc:graphicFrameChg>
        <pc:graphicFrameChg chg="add mod">
          <ac:chgData name="Cecilia Nyberg" userId="ccffea21-8d7c-47a3-9397-b8726338f9b9" providerId="ADAL" clId="{A0910544-23B7-4210-8284-3E69B916CF71}" dt="2021-12-13T15:40:48.174" v="2502"/>
          <ac:graphicFrameMkLst>
            <pc:docMk/>
            <pc:sldMk cId="2274283088" sldId="364"/>
            <ac:graphicFrameMk id="7" creationId="{D21ED8EE-6605-44AC-A952-D70236F2DE47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1-12-14T08:39:00.846" v="2914"/>
        <pc:sldMkLst>
          <pc:docMk/>
          <pc:sldMk cId="1221661541" sldId="365"/>
        </pc:sldMkLst>
        <pc:spChg chg="mod">
          <ac:chgData name="Cecilia Nyberg" userId="ccffea21-8d7c-47a3-9397-b8726338f9b9" providerId="ADAL" clId="{A0910544-23B7-4210-8284-3E69B916CF71}" dt="2021-12-14T08:31:03.675" v="2909" actId="20577"/>
          <ac:spMkLst>
            <pc:docMk/>
            <pc:sldMk cId="1221661541" sldId="365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1-12-13T15:43:32.308" v="2617"/>
          <ac:graphicFrameMkLst>
            <pc:docMk/>
            <pc:sldMk cId="1221661541" sldId="365"/>
            <ac:graphicFrameMk id="6" creationId="{B8B58A36-2A62-454F-82AF-B8D6270B2918}"/>
          </ac:graphicFrameMkLst>
        </pc:graphicFrameChg>
        <pc:graphicFrameChg chg="del">
          <ac:chgData name="Cecilia Nyberg" userId="ccffea21-8d7c-47a3-9397-b8726338f9b9" providerId="ADAL" clId="{A0910544-23B7-4210-8284-3E69B916CF71}" dt="2021-12-13T15:41:08.585" v="2503" actId="478"/>
          <ac:graphicFrameMkLst>
            <pc:docMk/>
            <pc:sldMk cId="1221661541" sldId="365"/>
            <ac:graphicFrameMk id="7" creationId="{D21ED8EE-6605-44AC-A952-D70236F2DE47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0T09:20:31.012" v="3172"/>
        <pc:sldMkLst>
          <pc:docMk/>
          <pc:sldMk cId="406418556" sldId="367"/>
        </pc:sldMkLst>
        <pc:spChg chg="mod">
          <ac:chgData name="Cecilia Nyberg" userId="ccffea21-8d7c-47a3-9397-b8726338f9b9" providerId="ADAL" clId="{A0910544-23B7-4210-8284-3E69B916CF71}" dt="2021-12-13T15:45:56.763" v="2647" actId="20577"/>
          <ac:spMkLst>
            <pc:docMk/>
            <pc:sldMk cId="406418556" sldId="367"/>
            <ac:spMk id="3" creationId="{0482869D-7A6A-4A45-B0DF-CC00BC34F100}"/>
          </ac:spMkLst>
        </pc:spChg>
        <pc:graphicFrameChg chg="del">
          <ac:chgData name="Cecilia Nyberg" userId="ccffea21-8d7c-47a3-9397-b8726338f9b9" providerId="ADAL" clId="{A0910544-23B7-4210-8284-3E69B916CF71}" dt="2021-12-13T15:44:52.777" v="2618" actId="478"/>
          <ac:graphicFrameMkLst>
            <pc:docMk/>
            <pc:sldMk cId="406418556" sldId="367"/>
            <ac:graphicFrameMk id="6" creationId="{B8B58A36-2A62-454F-82AF-B8D6270B2918}"/>
          </ac:graphicFrameMkLst>
        </pc:graphicFrameChg>
        <pc:graphicFrameChg chg="add mod">
          <ac:chgData name="Cecilia Nyberg" userId="ccffea21-8d7c-47a3-9397-b8726338f9b9" providerId="ADAL" clId="{A0910544-23B7-4210-8284-3E69B916CF71}" dt="2022-01-10T09:20:31.012" v="3172"/>
          <ac:graphicFrameMkLst>
            <pc:docMk/>
            <pc:sldMk cId="406418556" sldId="367"/>
            <ac:graphicFrameMk id="7" creationId="{1A0FADEF-9B67-4D7B-8AD8-77452A52B92F}"/>
          </ac:graphicFrameMkLst>
        </pc:graphicFrameChg>
      </pc:sldChg>
      <pc:sldChg chg="addSp delSp modSp mod modNotesTx">
        <pc:chgData name="Cecilia Nyberg" userId="ccffea21-8d7c-47a3-9397-b8726338f9b9" providerId="ADAL" clId="{A0910544-23B7-4210-8284-3E69B916CF71}" dt="2022-01-10T09:26:48.175" v="3177" actId="27918"/>
        <pc:sldMkLst>
          <pc:docMk/>
          <pc:sldMk cId="4153722739" sldId="368"/>
        </pc:sldMkLst>
        <pc:spChg chg="mod">
          <ac:chgData name="Cecilia Nyberg" userId="ccffea21-8d7c-47a3-9397-b8726338f9b9" providerId="ADAL" clId="{A0910544-23B7-4210-8284-3E69B916CF71}" dt="2021-12-13T15:47:40.722" v="2699" actId="6549"/>
          <ac:spMkLst>
            <pc:docMk/>
            <pc:sldMk cId="4153722739" sldId="368"/>
            <ac:spMk id="3" creationId="{0482869D-7A6A-4A45-B0DF-CC00BC34F100}"/>
          </ac:spMkLst>
        </pc:spChg>
        <pc:graphicFrameChg chg="add mod">
          <ac:chgData name="Cecilia Nyberg" userId="ccffea21-8d7c-47a3-9397-b8726338f9b9" providerId="ADAL" clId="{A0910544-23B7-4210-8284-3E69B916CF71}" dt="2022-01-10T09:26:43.148" v="3175" actId="1076"/>
          <ac:graphicFrameMkLst>
            <pc:docMk/>
            <pc:sldMk cId="4153722739" sldId="368"/>
            <ac:graphicFrameMk id="6" creationId="{FCAC12FD-CD8A-4558-98AD-744B23E97D7D}"/>
          </ac:graphicFrameMkLst>
        </pc:graphicFrameChg>
        <pc:graphicFrameChg chg="del">
          <ac:chgData name="Cecilia Nyberg" userId="ccffea21-8d7c-47a3-9397-b8726338f9b9" providerId="ADAL" clId="{A0910544-23B7-4210-8284-3E69B916CF71}" dt="2021-12-13T15:46:44.731" v="2652" actId="478"/>
          <ac:graphicFrameMkLst>
            <pc:docMk/>
            <pc:sldMk cId="4153722739" sldId="368"/>
            <ac:graphicFrameMk id="7" creationId="{1A0FADEF-9B67-4D7B-8AD8-77452A52B92F}"/>
          </ac:graphicFrameMkLst>
        </pc:graphicFrameChg>
      </pc:sldChg>
      <pc:sldChg chg="modSp new mod ord">
        <pc:chgData name="Cecilia Nyberg" userId="ccffea21-8d7c-47a3-9397-b8726338f9b9" providerId="ADAL" clId="{A0910544-23B7-4210-8284-3E69B916CF71}" dt="2021-12-14T09:38:13.580" v="3105" actId="255"/>
        <pc:sldMkLst>
          <pc:docMk/>
          <pc:sldMk cId="1031785883" sldId="369"/>
        </pc:sldMkLst>
        <pc:spChg chg="mod">
          <ac:chgData name="Cecilia Nyberg" userId="ccffea21-8d7c-47a3-9397-b8726338f9b9" providerId="ADAL" clId="{A0910544-23B7-4210-8284-3E69B916CF71}" dt="2021-12-14T09:38:03.640" v="3104" actId="255"/>
          <ac:spMkLst>
            <pc:docMk/>
            <pc:sldMk cId="1031785883" sldId="369"/>
            <ac:spMk id="2" creationId="{B0C9ED4B-DBB7-4AFF-9B27-49F16C91E37E}"/>
          </ac:spMkLst>
        </pc:spChg>
        <pc:spChg chg="mod">
          <ac:chgData name="Cecilia Nyberg" userId="ccffea21-8d7c-47a3-9397-b8726338f9b9" providerId="ADAL" clId="{A0910544-23B7-4210-8284-3E69B916CF71}" dt="2021-12-14T09:38:13.580" v="3105" actId="255"/>
          <ac:spMkLst>
            <pc:docMk/>
            <pc:sldMk cId="1031785883" sldId="369"/>
            <ac:spMk id="3" creationId="{1E75D4F1-CBAF-49DA-94CE-0B2794F23E52}"/>
          </ac:spMkLst>
        </pc:spChg>
      </pc:sldChg>
      <pc:sldChg chg="modSp new del mod">
        <pc:chgData name="Cecilia Nyberg" userId="ccffea21-8d7c-47a3-9397-b8726338f9b9" providerId="ADAL" clId="{A0910544-23B7-4210-8284-3E69B916CF71}" dt="2021-12-14T09:37:48.358" v="3103" actId="47"/>
        <pc:sldMkLst>
          <pc:docMk/>
          <pc:sldMk cId="1489024086" sldId="370"/>
        </pc:sldMkLst>
        <pc:spChg chg="mod">
          <ac:chgData name="Cecilia Nyberg" userId="ccffea21-8d7c-47a3-9397-b8726338f9b9" providerId="ADAL" clId="{A0910544-23B7-4210-8284-3E69B916CF71}" dt="2021-12-13T15:53:17.725" v="2806" actId="255"/>
          <ac:spMkLst>
            <pc:docMk/>
            <pc:sldMk cId="1489024086" sldId="370"/>
            <ac:spMk id="2" creationId="{B1316BA3-F91B-4172-9BE9-FDCE2B7B9420}"/>
          </ac:spMkLst>
        </pc:spChg>
        <pc:spChg chg="mod">
          <ac:chgData name="Cecilia Nyberg" userId="ccffea21-8d7c-47a3-9397-b8726338f9b9" providerId="ADAL" clId="{A0910544-23B7-4210-8284-3E69B916CF71}" dt="2021-12-13T15:54:10.937" v="2812" actId="255"/>
          <ac:spMkLst>
            <pc:docMk/>
            <pc:sldMk cId="1489024086" sldId="370"/>
            <ac:spMk id="3" creationId="{07602C3C-72A6-4E98-921A-C01F30835644}"/>
          </ac:spMkLst>
        </pc:spChg>
      </pc:sldChg>
      <pc:sldChg chg="addSp delSp modSp del mod">
        <pc:chgData name="Cecilia Nyberg" userId="ccffea21-8d7c-47a3-9397-b8726338f9b9" providerId="ADAL" clId="{A0910544-23B7-4210-8284-3E69B916CF71}" dt="2021-12-14T09:37:45.875" v="3102" actId="47"/>
        <pc:sldMkLst>
          <pc:docMk/>
          <pc:sldMk cId="1845482816" sldId="371"/>
        </pc:sldMkLst>
        <pc:spChg chg="del mod">
          <ac:chgData name="Cecilia Nyberg" userId="ccffea21-8d7c-47a3-9397-b8726338f9b9" providerId="ADAL" clId="{A0910544-23B7-4210-8284-3E69B916CF71}" dt="2021-12-13T15:54:43.596" v="2814" actId="478"/>
          <ac:spMkLst>
            <pc:docMk/>
            <pc:sldMk cId="1845482816" sldId="371"/>
            <ac:spMk id="3" creationId="{07602C3C-72A6-4E98-921A-C01F30835644}"/>
          </ac:spMkLst>
        </pc:spChg>
        <pc:spChg chg="add mod">
          <ac:chgData name="Cecilia Nyberg" userId="ccffea21-8d7c-47a3-9397-b8726338f9b9" providerId="ADAL" clId="{A0910544-23B7-4210-8284-3E69B916CF71}" dt="2021-12-13T15:55:08.024" v="2817" actId="255"/>
          <ac:spMkLst>
            <pc:docMk/>
            <pc:sldMk cId="1845482816" sldId="371"/>
            <ac:spMk id="5" creationId="{205DFD05-278B-45D9-9958-DAE106D3EDF3}"/>
          </ac:spMkLst>
        </pc:spChg>
      </pc:sldChg>
    </pc:docChg>
  </pc:docChgLst>
  <pc:docChgLst>
    <pc:chgData name="Elisabeth Petersson" userId="S::elisabeth.petersson@regionvarmland.se::9d6fa568-6538-42dd-afb2-91a28708398a" providerId="AD" clId="Web-{3099BC14-8FFD-4E6A-948F-4B18FB50E53A}"/>
    <pc:docChg chg="modSld">
      <pc:chgData name="Elisabeth Petersson" userId="S::elisabeth.petersson@regionvarmland.se::9d6fa568-6538-42dd-afb2-91a28708398a" providerId="AD" clId="Web-{3099BC14-8FFD-4E6A-948F-4B18FB50E53A}" dt="2022-02-16T08:46:24.533" v="0"/>
      <pc:docMkLst>
        <pc:docMk/>
      </pc:docMkLst>
      <pc:sldChg chg="addSp">
        <pc:chgData name="Elisabeth Petersson" userId="S::elisabeth.petersson@regionvarmland.se::9d6fa568-6538-42dd-afb2-91a28708398a" providerId="AD" clId="Web-{3099BC14-8FFD-4E6A-948F-4B18FB50E53A}" dt="2022-02-16T08:46:24.533" v="0"/>
        <pc:sldMkLst>
          <pc:docMk/>
          <pc:sldMk cId="2597040186" sldId="332"/>
        </pc:sldMkLst>
        <pc:spChg chg="add">
          <ac:chgData name="Elisabeth Petersson" userId="S::elisabeth.petersson@regionvarmland.se::9d6fa568-6538-42dd-afb2-91a28708398a" providerId="AD" clId="Web-{3099BC14-8FFD-4E6A-948F-4B18FB50E53A}" dt="2022-02-16T08:46:24.533" v="0"/>
          <ac:spMkLst>
            <pc:docMk/>
            <pc:sldMk cId="2597040186" sldId="332"/>
            <ac:spMk id="3" creationId="{A414E16E-82F7-4BF8-AC39-29A7421D04B2}"/>
          </ac:spMkLst>
        </pc:spChg>
      </pc:sldChg>
    </pc:docChg>
  </pc:docChgLst>
  <pc:docChgLst>
    <pc:chgData name="Lise-Lott Brunzell" userId="1fa7faab-91e6-43de-be7d-0886a55ed809" providerId="ADAL" clId="{0FE9D7C7-A01A-41E3-ACA8-FC68D6B8B767}"/>
    <pc:docChg chg="undo custSel modSld">
      <pc:chgData name="Lise-Lott Brunzell" userId="1fa7faab-91e6-43de-be7d-0886a55ed809" providerId="ADAL" clId="{0FE9D7C7-A01A-41E3-ACA8-FC68D6B8B767}" dt="2022-02-21T10:03:36.260" v="9" actId="14100"/>
      <pc:docMkLst>
        <pc:docMk/>
      </pc:docMkLst>
      <pc:sldChg chg="modNotesTx">
        <pc:chgData name="Lise-Lott Brunzell" userId="1fa7faab-91e6-43de-be7d-0886a55ed809" providerId="ADAL" clId="{0FE9D7C7-A01A-41E3-ACA8-FC68D6B8B767}" dt="2022-01-19T14:08:52.339" v="3"/>
        <pc:sldMkLst>
          <pc:docMk/>
          <pc:sldMk cId="2635561321" sldId="336"/>
        </pc:sldMkLst>
      </pc:sldChg>
      <pc:sldChg chg="modSp mod">
        <pc:chgData name="Lise-Lott Brunzell" userId="1fa7faab-91e6-43de-be7d-0886a55ed809" providerId="ADAL" clId="{0FE9D7C7-A01A-41E3-ACA8-FC68D6B8B767}" dt="2022-02-21T10:03:09.246" v="4" actId="14100"/>
        <pc:sldMkLst>
          <pc:docMk/>
          <pc:sldMk cId="2826588760" sldId="345"/>
        </pc:sldMkLst>
        <pc:spChg chg="mod">
          <ac:chgData name="Lise-Lott Brunzell" userId="1fa7faab-91e6-43de-be7d-0886a55ed809" providerId="ADAL" clId="{0FE9D7C7-A01A-41E3-ACA8-FC68D6B8B767}" dt="2022-02-21T10:03:09.246" v="4" actId="14100"/>
          <ac:spMkLst>
            <pc:docMk/>
            <pc:sldMk cId="2826588760" sldId="345"/>
            <ac:spMk id="3" creationId="{0482869D-7A6A-4A45-B0DF-CC00BC34F100}"/>
          </ac:spMkLst>
        </pc:spChg>
      </pc:sldChg>
      <pc:sldChg chg="modSp mod">
        <pc:chgData name="Lise-Lott Brunzell" userId="1fa7faab-91e6-43de-be7d-0886a55ed809" providerId="ADAL" clId="{0FE9D7C7-A01A-41E3-ACA8-FC68D6B8B767}" dt="2022-02-21T10:03:14.903" v="6" actId="20577"/>
        <pc:sldMkLst>
          <pc:docMk/>
          <pc:sldMk cId="2025292598" sldId="346"/>
        </pc:sldMkLst>
        <pc:spChg chg="mod">
          <ac:chgData name="Lise-Lott Brunzell" userId="1fa7faab-91e6-43de-be7d-0886a55ed809" providerId="ADAL" clId="{0FE9D7C7-A01A-41E3-ACA8-FC68D6B8B767}" dt="2022-02-21T10:03:14.903" v="6" actId="20577"/>
          <ac:spMkLst>
            <pc:docMk/>
            <pc:sldMk cId="2025292598" sldId="346"/>
            <ac:spMk id="3" creationId="{0482869D-7A6A-4A45-B0DF-CC00BC34F100}"/>
          </ac:spMkLst>
        </pc:spChg>
      </pc:sldChg>
      <pc:sldChg chg="modSp mod">
        <pc:chgData name="Lise-Lott Brunzell" userId="1fa7faab-91e6-43de-be7d-0886a55ed809" providerId="ADAL" clId="{0FE9D7C7-A01A-41E3-ACA8-FC68D6B8B767}" dt="2022-02-21T10:03:36.260" v="9" actId="14100"/>
        <pc:sldMkLst>
          <pc:docMk/>
          <pc:sldMk cId="2780499571" sldId="352"/>
        </pc:sldMkLst>
        <pc:spChg chg="mod">
          <ac:chgData name="Lise-Lott Brunzell" userId="1fa7faab-91e6-43de-be7d-0886a55ed809" providerId="ADAL" clId="{0FE9D7C7-A01A-41E3-ACA8-FC68D6B8B767}" dt="2022-02-21T10:03:36.260" v="9" actId="14100"/>
          <ac:spMkLst>
            <pc:docMk/>
            <pc:sldMk cId="2780499571" sldId="352"/>
            <ac:spMk id="3" creationId="{0482869D-7A6A-4A45-B0DF-CC00BC34F100}"/>
          </ac:spMkLst>
        </pc:spChg>
      </pc:sldChg>
    </pc:docChg>
  </pc:docChgLst>
  <pc:docChgLst>
    <pc:chgData name="Cecilia Nyberg" userId="S::cecilia.nyberg@regionvarmland.se::ccffea21-8d7c-47a3-9397-b8726338f9b9" providerId="AD" clId="Web-{A0EDD5D7-4367-427F-B772-96E7E7F1ABC2}"/>
    <pc:docChg chg="modSld">
      <pc:chgData name="Cecilia Nyberg" userId="S::cecilia.nyberg@regionvarmland.se::ccffea21-8d7c-47a3-9397-b8726338f9b9" providerId="AD" clId="Web-{A0EDD5D7-4367-427F-B772-96E7E7F1ABC2}" dt="2022-01-10T08:01:50.132" v="117"/>
      <pc:docMkLst>
        <pc:docMk/>
      </pc:docMkLst>
      <pc:sldChg chg="modNotes">
        <pc:chgData name="Cecilia Nyberg" userId="S::cecilia.nyberg@regionvarmland.se::ccffea21-8d7c-47a3-9397-b8726338f9b9" providerId="AD" clId="Web-{A0EDD5D7-4367-427F-B772-96E7E7F1ABC2}" dt="2022-01-10T08:01:50.132" v="117"/>
        <pc:sldMkLst>
          <pc:docMk/>
          <pc:sldMk cId="3609576027" sldId="330"/>
        </pc:sldMkLst>
      </pc:sldChg>
    </pc:docChg>
  </pc:docChgLst>
  <pc:docChgLst>
    <pc:chgData name="Cecilia Nyberg" userId="S::cecilia.nyberg@regionvarmland.se::ccffea21-8d7c-47a3-9397-b8726338f9b9" providerId="AD" clId="Web-{2FFB2A8C-D2DB-421B-92EA-10652B7C11E8}"/>
    <pc:docChg chg="modSld">
      <pc:chgData name="Cecilia Nyberg" userId="S::cecilia.nyberg@regionvarmland.se::ccffea21-8d7c-47a3-9397-b8726338f9b9" providerId="AD" clId="Web-{2FFB2A8C-D2DB-421B-92EA-10652B7C11E8}" dt="2021-12-13T08:21:59.802" v="2" actId="20577"/>
      <pc:docMkLst>
        <pc:docMk/>
      </pc:docMkLst>
      <pc:sldChg chg="addSp delSp modSp mod modClrScheme chgLayout">
        <pc:chgData name="Cecilia Nyberg" userId="S::cecilia.nyberg@regionvarmland.se::ccffea21-8d7c-47a3-9397-b8726338f9b9" providerId="AD" clId="Web-{2FFB2A8C-D2DB-421B-92EA-10652B7C11E8}" dt="2021-12-13T08:21:59.802" v="2" actId="20577"/>
        <pc:sldMkLst>
          <pc:docMk/>
          <pc:sldMk cId="67111626" sldId="324"/>
        </pc:sldMkLst>
        <pc:spChg chg="mod ord">
          <ac:chgData name="Cecilia Nyberg" userId="S::cecilia.nyberg@regionvarmland.se::ccffea21-8d7c-47a3-9397-b8726338f9b9" providerId="AD" clId="Web-{2FFB2A8C-D2DB-421B-92EA-10652B7C11E8}" dt="2021-12-13T08:21:27.300" v="1"/>
          <ac:spMkLst>
            <pc:docMk/>
            <pc:sldMk cId="67111626" sldId="324"/>
            <ac:spMk id="3" creationId="{0482869D-7A6A-4A45-B0DF-CC00BC34F100}"/>
          </ac:spMkLst>
        </pc:spChg>
        <pc:spChg chg="add mod ord">
          <ac:chgData name="Cecilia Nyberg" userId="S::cecilia.nyberg@regionvarmland.se::ccffea21-8d7c-47a3-9397-b8726338f9b9" providerId="AD" clId="Web-{2FFB2A8C-D2DB-421B-92EA-10652B7C11E8}" dt="2021-12-13T08:21:59.802" v="2" actId="20577"/>
          <ac:spMkLst>
            <pc:docMk/>
            <pc:sldMk cId="67111626" sldId="324"/>
            <ac:spMk id="5" creationId="{D50B6B49-AF4F-4316-B925-AEB7A4F260FB}"/>
          </ac:spMkLst>
        </pc:spChg>
        <pc:graphicFrameChg chg="del">
          <ac:chgData name="Cecilia Nyberg" userId="S::cecilia.nyberg@regionvarmland.se::ccffea21-8d7c-47a3-9397-b8726338f9b9" providerId="AD" clId="Web-{2FFB2A8C-D2DB-421B-92EA-10652B7C11E8}" dt="2021-12-13T08:21:10.549" v="0"/>
          <ac:graphicFrameMkLst>
            <pc:docMk/>
            <pc:sldMk cId="67111626" sldId="324"/>
            <ac:graphicFrameMk id="12" creationId="{12ED52A5-4740-BC43-A2B9-94EFB634864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liv.sharepoint.com/sites/Eleversdrogvanor/Shared%20Documents/General/Resultat%202021/Resultat/Elevers%20drogvanor%20V&#228;rmland%20&#229;k%209%20gy%20&#229;k%202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Rökning!$C$8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Rökning!$B$9:$B$11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Rökning!$C$9:$C$11</c:f>
              <c:numCache>
                <c:formatCode>0</c:formatCode>
                <c:ptCount val="3"/>
                <c:pt idx="0">
                  <c:v>87.9</c:v>
                </c:pt>
                <c:pt idx="1">
                  <c:v>91.4</c:v>
                </c:pt>
                <c:pt idx="2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7-46E3-913F-BC2A7A69E532}"/>
            </c:ext>
          </c:extLst>
        </c:ser>
        <c:ser>
          <c:idx val="1"/>
          <c:order val="1"/>
          <c:tx>
            <c:strRef>
              <c:f>Rökning!$D$8</c:f>
              <c:strCache>
                <c:ptCount val="1"/>
                <c:pt idx="0">
                  <c:v>Ja, men bara ibland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Rökning!$B$9:$B$11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Rökning!$D$9:$D$11</c:f>
              <c:numCache>
                <c:formatCode>0</c:formatCode>
                <c:ptCount val="3"/>
                <c:pt idx="0">
                  <c:v>8.5</c:v>
                </c:pt>
                <c:pt idx="1">
                  <c:v>5.8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7-46E3-913F-BC2A7A69E532}"/>
            </c:ext>
          </c:extLst>
        </c:ser>
        <c:ser>
          <c:idx val="2"/>
          <c:order val="2"/>
          <c:tx>
            <c:strRef>
              <c:f>Rökning!$E$8</c:f>
              <c:strCache>
                <c:ptCount val="1"/>
                <c:pt idx="0">
                  <c:v>Ja, nästan varje dag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Rökning!$B$9:$B$11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Rökning!$E$9:$E$11</c:f>
              <c:numCache>
                <c:formatCode>0</c:formatCode>
                <c:ptCount val="3"/>
                <c:pt idx="0">
                  <c:v>1.7</c:v>
                </c:pt>
                <c:pt idx="1">
                  <c:v>1.5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7-46E3-913F-BC2A7A69E532}"/>
            </c:ext>
          </c:extLst>
        </c:ser>
        <c:ser>
          <c:idx val="3"/>
          <c:order val="3"/>
          <c:tx>
            <c:strRef>
              <c:f>Rökning!$F$8</c:f>
              <c:strCache>
                <c:ptCount val="1"/>
                <c:pt idx="0">
                  <c:v>Ja, varje dag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Rökning!$B$9:$B$11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Rökning!$F$9:$F$11</c:f>
              <c:numCache>
                <c:formatCode>0</c:formatCode>
                <c:ptCount val="3"/>
                <c:pt idx="0">
                  <c:v>1.9</c:v>
                </c:pt>
                <c:pt idx="1">
                  <c:v>1.4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C7-46E3-913F-BC2A7A69E5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7958751"/>
        <c:axId val="877946687"/>
      </c:barChart>
      <c:catAx>
        <c:axId val="877958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7946687"/>
        <c:crosses val="autoZero"/>
        <c:auto val="1"/>
        <c:lblAlgn val="ctr"/>
        <c:lblOffset val="100"/>
        <c:noMultiLvlLbl val="0"/>
      </c:catAx>
      <c:valAx>
        <c:axId val="877946687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79587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'Snusdebut 13 år'!$B$3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E5-43C5-8A79-842347CEB37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E5-43C5-8A79-842347CEB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år'!$B$4:$B$21</c:f>
              <c:numCache>
                <c:formatCode>0</c:formatCode>
                <c:ptCount val="18"/>
                <c:pt idx="0">
                  <c:v>17</c:v>
                </c:pt>
                <c:pt idx="1">
                  <c:v>14.3</c:v>
                </c:pt>
                <c:pt idx="2">
                  <c:v>21.1</c:v>
                </c:pt>
                <c:pt idx="3">
                  <c:v>17.8</c:v>
                </c:pt>
                <c:pt idx="4">
                  <c:v>21.3</c:v>
                </c:pt>
                <c:pt idx="5">
                  <c:v>13.6</c:v>
                </c:pt>
                <c:pt idx="6">
                  <c:v>7.4</c:v>
                </c:pt>
                <c:pt idx="7">
                  <c:v>9.4</c:v>
                </c:pt>
                <c:pt idx="8">
                  <c:v>15.7</c:v>
                </c:pt>
                <c:pt idx="9">
                  <c:v>17.8</c:v>
                </c:pt>
                <c:pt idx="11">
                  <c:v>13.3</c:v>
                </c:pt>
                <c:pt idx="12">
                  <c:v>19.8</c:v>
                </c:pt>
                <c:pt idx="13">
                  <c:v>13.9</c:v>
                </c:pt>
                <c:pt idx="14">
                  <c:v>13.1</c:v>
                </c:pt>
                <c:pt idx="15">
                  <c:v>29</c:v>
                </c:pt>
                <c:pt idx="16">
                  <c:v>13.8</c:v>
                </c:pt>
                <c:pt idx="1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41-4153-B742-A948DBD7ABE8}"/>
            </c:ext>
          </c:extLst>
        </c:ser>
        <c:ser>
          <c:idx val="1"/>
          <c:order val="1"/>
          <c:tx>
            <c:strRef>
              <c:f>'Snusdebut 13 år'!$C$3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år'!$C$4:$C$21</c:f>
              <c:numCache>
                <c:formatCode>General</c:formatCode>
                <c:ptCount val="18"/>
                <c:pt idx="16" formatCode="0">
                  <c:v>17.100000000000001</c:v>
                </c:pt>
                <c:pt idx="17" formatCode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41-4153-B742-A948DBD7ABE8}"/>
            </c:ext>
          </c:extLst>
        </c:ser>
        <c:ser>
          <c:idx val="2"/>
          <c:order val="2"/>
          <c:tx>
            <c:strRef>
              <c:f>'Snusdebut 13 år'!$D$3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år'!$D$4:$D$21</c:f>
              <c:numCache>
                <c:formatCode>General</c:formatCode>
                <c:ptCount val="18"/>
                <c:pt idx="16" formatCode="0">
                  <c:v>10.3</c:v>
                </c:pt>
                <c:pt idx="17" formatCode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1-4153-B742-A948DBD7AB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190784"/>
        <c:axId val="793193408"/>
      </c:barChart>
      <c:catAx>
        <c:axId val="7931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193408"/>
        <c:crosses val="autoZero"/>
        <c:auto val="1"/>
        <c:lblAlgn val="l"/>
        <c:lblOffset val="100"/>
        <c:noMultiLvlLbl val="0"/>
      </c:catAx>
      <c:valAx>
        <c:axId val="79319340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19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snus'!$B$2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Köper själv</c:v>
                </c:pt>
                <c:pt idx="2">
                  <c:v>Från annan person</c:v>
                </c:pt>
                <c:pt idx="3">
                  <c:v>Från kompisar</c:v>
                </c:pt>
              </c:strCache>
            </c:strRef>
          </c:cat>
          <c:val>
            <c:numRef>
              <c:f>'köpa snus'!$B$3:$B$6</c:f>
              <c:numCache>
                <c:formatCode>0</c:formatCode>
                <c:ptCount val="4"/>
                <c:pt idx="0">
                  <c:v>17.7</c:v>
                </c:pt>
                <c:pt idx="1">
                  <c:v>7.6</c:v>
                </c:pt>
                <c:pt idx="2">
                  <c:v>32.9</c:v>
                </c:pt>
                <c:pt idx="3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9-4B1D-A267-925EC0143EF0}"/>
            </c:ext>
          </c:extLst>
        </c:ser>
        <c:ser>
          <c:idx val="1"/>
          <c:order val="1"/>
          <c:tx>
            <c:strRef>
              <c:f>'köpa snus'!$C$2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Köper själv</c:v>
                </c:pt>
                <c:pt idx="2">
                  <c:v>Från annan person</c:v>
                </c:pt>
                <c:pt idx="3">
                  <c:v>Från kompisar</c:v>
                </c:pt>
              </c:strCache>
            </c:strRef>
          </c:cat>
          <c:val>
            <c:numRef>
              <c:f>'köpa snus'!$C$3:$C$6</c:f>
              <c:numCache>
                <c:formatCode>0</c:formatCode>
                <c:ptCount val="4"/>
                <c:pt idx="0">
                  <c:v>4.2</c:v>
                </c:pt>
                <c:pt idx="1">
                  <c:v>30.9</c:v>
                </c:pt>
                <c:pt idx="2">
                  <c:v>33.299999999999997</c:v>
                </c:pt>
                <c:pt idx="3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9-4B1D-A267-925EC0143EF0}"/>
            </c:ext>
          </c:extLst>
        </c:ser>
        <c:ser>
          <c:idx val="2"/>
          <c:order val="2"/>
          <c:tx>
            <c:strRef>
              <c:f>'köpa snus'!$D$2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Köper själv</c:v>
                </c:pt>
                <c:pt idx="2">
                  <c:v>Från annan person</c:v>
                </c:pt>
                <c:pt idx="3">
                  <c:v>Från kompisar</c:v>
                </c:pt>
              </c:strCache>
            </c:strRef>
          </c:cat>
          <c:val>
            <c:numRef>
              <c:f>'köpa snus'!$D$3:$D$6</c:f>
              <c:numCache>
                <c:formatCode>0</c:formatCode>
                <c:ptCount val="4"/>
                <c:pt idx="0">
                  <c:v>8.5</c:v>
                </c:pt>
                <c:pt idx="1">
                  <c:v>23</c:v>
                </c:pt>
                <c:pt idx="2">
                  <c:v>33.5</c:v>
                </c:pt>
                <c:pt idx="3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9-4B1D-A267-925EC0143E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5675904"/>
        <c:axId val="1705684224"/>
      </c:barChart>
      <c:catAx>
        <c:axId val="170567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5684224"/>
        <c:crosses val="autoZero"/>
        <c:auto val="1"/>
        <c:lblAlgn val="ctr"/>
        <c:lblOffset val="100"/>
        <c:noMultiLvlLbl val="0"/>
      </c:catAx>
      <c:valAx>
        <c:axId val="170568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567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'sluta snusa'!$B$2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snusa'!$B$3:$B$4</c:f>
              <c:numCache>
                <c:formatCode>0</c:formatCode>
                <c:ptCount val="2"/>
                <c:pt idx="0">
                  <c:v>44.5</c:v>
                </c:pt>
                <c:pt idx="1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7-4CF9-A391-79B233C6CCA1}"/>
            </c:ext>
          </c:extLst>
        </c:ser>
        <c:ser>
          <c:idx val="1"/>
          <c:order val="1"/>
          <c:tx>
            <c:strRef>
              <c:f>'sluta snusa'!$C$2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snusa'!$C$3:$C$4</c:f>
              <c:numCache>
                <c:formatCode>0</c:formatCode>
                <c:ptCount val="2"/>
                <c:pt idx="0">
                  <c:v>41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7-4CF9-A391-79B233C6CCA1}"/>
            </c:ext>
          </c:extLst>
        </c:ser>
        <c:ser>
          <c:idx val="2"/>
          <c:order val="2"/>
          <c:tx>
            <c:strRef>
              <c:f>'sluta snusa'!$D$2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snusa'!$D$3:$D$4</c:f>
              <c:numCache>
                <c:formatCode>0</c:formatCode>
                <c:ptCount val="2"/>
                <c:pt idx="0">
                  <c:v>53.2</c:v>
                </c:pt>
                <c:pt idx="1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6-407C-AEFB-824300A9F6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398688"/>
        <c:axId val="535397704"/>
      </c:barChart>
      <c:catAx>
        <c:axId val="5353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5397704"/>
        <c:crosses val="autoZero"/>
        <c:auto val="1"/>
        <c:lblAlgn val="ctr"/>
        <c:lblOffset val="100"/>
        <c:noMultiLvlLbl val="0"/>
      </c:catAx>
      <c:valAx>
        <c:axId val="535397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5398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33777777777778"/>
          <c:y val="0.29117830519188109"/>
          <c:w val="0.85071152777777781"/>
          <c:h val="0.468024546906004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Alkohol!$C$8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Alkohol!$B$9:$B$11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Alkohol!$C$9:$C$11</c:f>
              <c:numCache>
                <c:formatCode>0</c:formatCode>
                <c:ptCount val="3"/>
                <c:pt idx="0">
                  <c:v>57.9</c:v>
                </c:pt>
                <c:pt idx="1">
                  <c:v>64</c:v>
                </c:pt>
                <c:pt idx="2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F-4376-848D-425DE7601DE0}"/>
            </c:ext>
          </c:extLst>
        </c:ser>
        <c:ser>
          <c:idx val="1"/>
          <c:order val="1"/>
          <c:tx>
            <c:strRef>
              <c:f>Alkohol!$D$8</c:f>
              <c:strCache>
                <c:ptCount val="1"/>
                <c:pt idx="0">
                  <c:v>Ja, för mer än 12 månader sedan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Alkohol!$B$9:$B$11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Alkohol!$D$9:$D$11</c:f>
              <c:numCache>
                <c:formatCode>0</c:formatCode>
                <c:ptCount val="3"/>
                <c:pt idx="0">
                  <c:v>4.8</c:v>
                </c:pt>
                <c:pt idx="1">
                  <c:v>5.0999999999999996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F-4376-848D-425DE7601DE0}"/>
            </c:ext>
          </c:extLst>
        </c:ser>
        <c:ser>
          <c:idx val="2"/>
          <c:order val="2"/>
          <c:tx>
            <c:strRef>
              <c:f>Alkohol!$E$8</c:f>
              <c:strCache>
                <c:ptCount val="1"/>
                <c:pt idx="0">
                  <c:v>Ja, under de senaste 12 månaderna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Alkohol!$B$9:$B$11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Alkohol!$E$9:$E$11</c:f>
              <c:numCache>
                <c:formatCode>0</c:formatCode>
                <c:ptCount val="3"/>
                <c:pt idx="0">
                  <c:v>20.3</c:v>
                </c:pt>
                <c:pt idx="1">
                  <c:v>17.100000000000001</c:v>
                </c:pt>
                <c:pt idx="2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F-4376-848D-425DE7601DE0}"/>
            </c:ext>
          </c:extLst>
        </c:ser>
        <c:ser>
          <c:idx val="3"/>
          <c:order val="3"/>
          <c:tx>
            <c:strRef>
              <c:f>Alkohol!$F$8</c:f>
              <c:strCache>
                <c:ptCount val="1"/>
                <c:pt idx="0">
                  <c:v>Ja, under de senaste 30 dagarna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Alkohol!$B$9:$B$11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Alkohol!$F$9:$F$11</c:f>
              <c:numCache>
                <c:formatCode>0</c:formatCode>
                <c:ptCount val="3"/>
                <c:pt idx="0">
                  <c:v>17.100000000000001</c:v>
                </c:pt>
                <c:pt idx="1">
                  <c:v>13.8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F-4376-848D-425DE7601D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8049007"/>
        <c:axId val="508055247"/>
      </c:barChart>
      <c:catAx>
        <c:axId val="508049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8055247"/>
        <c:crosses val="autoZero"/>
        <c:auto val="1"/>
        <c:lblAlgn val="ctr"/>
        <c:lblOffset val="100"/>
        <c:noMultiLvlLbl val="0"/>
      </c:catAx>
      <c:valAx>
        <c:axId val="508055247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804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5642499999999997E-2"/>
          <c:y val="2.3518511259718745E-2"/>
          <c:w val="0.96695111111111109"/>
          <c:h val="0.17750550076990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Alkoholkonsument!$B$3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Alkoholkonsument!$B$4:$B$21</c:f>
              <c:numCache>
                <c:formatCode>0</c:formatCode>
                <c:ptCount val="18"/>
                <c:pt idx="0">
                  <c:v>40.799999999999997</c:v>
                </c:pt>
                <c:pt idx="1">
                  <c:v>31</c:v>
                </c:pt>
                <c:pt idx="2">
                  <c:v>30.5</c:v>
                </c:pt>
                <c:pt idx="3">
                  <c:v>37.5</c:v>
                </c:pt>
                <c:pt idx="4">
                  <c:v>35.1</c:v>
                </c:pt>
                <c:pt idx="5">
                  <c:v>47.6</c:v>
                </c:pt>
                <c:pt idx="6">
                  <c:v>25.1</c:v>
                </c:pt>
                <c:pt idx="7">
                  <c:v>25.7</c:v>
                </c:pt>
                <c:pt idx="8">
                  <c:v>36.1</c:v>
                </c:pt>
                <c:pt idx="9">
                  <c:v>41.7</c:v>
                </c:pt>
                <c:pt idx="11">
                  <c:v>34.4</c:v>
                </c:pt>
                <c:pt idx="12">
                  <c:v>49.5</c:v>
                </c:pt>
                <c:pt idx="13">
                  <c:v>39.799999999999997</c:v>
                </c:pt>
                <c:pt idx="14">
                  <c:v>25.8</c:v>
                </c:pt>
                <c:pt idx="15">
                  <c:v>54.8</c:v>
                </c:pt>
                <c:pt idx="16">
                  <c:v>33.700000000000003</c:v>
                </c:pt>
                <c:pt idx="17">
                  <c:v>36.06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4-49A4-8AF0-0A1EE4923002}"/>
            </c:ext>
          </c:extLst>
        </c:ser>
        <c:ser>
          <c:idx val="1"/>
          <c:order val="1"/>
          <c:tx>
            <c:strRef>
              <c:f>Alkoholkonsument!$C$3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Alkoholkonsument!$C$4:$C$21</c:f>
              <c:numCache>
                <c:formatCode>General</c:formatCode>
                <c:ptCount val="18"/>
                <c:pt idx="16" formatCode="0">
                  <c:v>30.8</c:v>
                </c:pt>
                <c:pt idx="17" formatCode="0">
                  <c:v>29.94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A4-49A4-8AF0-0A1EE4923002}"/>
            </c:ext>
          </c:extLst>
        </c:ser>
        <c:ser>
          <c:idx val="2"/>
          <c:order val="2"/>
          <c:tx>
            <c:strRef>
              <c:f>Alkoholkonsument!$D$3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Alkoholkonsument!$D$4:$D$21</c:f>
              <c:numCache>
                <c:formatCode>General</c:formatCode>
                <c:ptCount val="18"/>
                <c:pt idx="16" formatCode="0">
                  <c:v>37.4</c:v>
                </c:pt>
                <c:pt idx="17" formatCode="0">
                  <c:v>42.94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A4-49A4-8AF0-0A1EE49230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0745904"/>
        <c:axId val="847925608"/>
      </c:barChart>
      <c:catAx>
        <c:axId val="7407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7925608"/>
        <c:crosses val="autoZero"/>
        <c:auto val="1"/>
        <c:lblAlgn val="l"/>
        <c:lblOffset val="100"/>
        <c:noMultiLvlLbl val="0"/>
      </c:catAx>
      <c:valAx>
        <c:axId val="84792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074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Intensivkonsument!$B$3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E55-43E2-A8F8-78B733A32DF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55-43E2-A8F8-78B733A32DF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E55-43E2-A8F8-78B733A32DF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E55-43E2-A8F8-78B733A32DF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E55-43E2-A8F8-78B733A32DF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E55-43E2-A8F8-78B733A32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Intensivkonsument!$B$4:$B$21</c:f>
              <c:numCache>
                <c:formatCode>0</c:formatCode>
                <c:ptCount val="18"/>
                <c:pt idx="0">
                  <c:v>5.0999999999999996</c:v>
                </c:pt>
                <c:pt idx="1">
                  <c:v>2.4</c:v>
                </c:pt>
                <c:pt idx="2">
                  <c:v>6.3</c:v>
                </c:pt>
                <c:pt idx="3">
                  <c:v>10.8</c:v>
                </c:pt>
                <c:pt idx="4">
                  <c:v>2.6</c:v>
                </c:pt>
                <c:pt idx="5">
                  <c:v>8.5</c:v>
                </c:pt>
                <c:pt idx="6">
                  <c:v>4.5999999999999996</c:v>
                </c:pt>
                <c:pt idx="7">
                  <c:v>3</c:v>
                </c:pt>
                <c:pt idx="8">
                  <c:v>6.7</c:v>
                </c:pt>
                <c:pt idx="9">
                  <c:v>7.5</c:v>
                </c:pt>
                <c:pt idx="11">
                  <c:v>6.3</c:v>
                </c:pt>
                <c:pt idx="12">
                  <c:v>7.7</c:v>
                </c:pt>
                <c:pt idx="13">
                  <c:v>4.8</c:v>
                </c:pt>
                <c:pt idx="14">
                  <c:v>1.6</c:v>
                </c:pt>
                <c:pt idx="15">
                  <c:v>9.6</c:v>
                </c:pt>
                <c:pt idx="16">
                  <c:v>5</c:v>
                </c:pt>
                <c:pt idx="17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55-43E2-A8F8-78B733A32DF5}"/>
            </c:ext>
          </c:extLst>
        </c:ser>
        <c:ser>
          <c:idx val="1"/>
          <c:order val="1"/>
          <c:tx>
            <c:strRef>
              <c:f>Intensivkonsument!$C$3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Intensivkonsument!$C$4:$C$21</c:f>
              <c:numCache>
                <c:formatCode>General</c:formatCode>
                <c:ptCount val="18"/>
                <c:pt idx="16" formatCode="0">
                  <c:v>3.7</c:v>
                </c:pt>
                <c:pt idx="17" formatCode="0">
                  <c:v>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55-43E2-A8F8-78B733A32DF5}"/>
            </c:ext>
          </c:extLst>
        </c:ser>
        <c:ser>
          <c:idx val="2"/>
          <c:order val="2"/>
          <c:tx>
            <c:strRef>
              <c:f>Intensivkonsument!$D$3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Intensivkonsument!$D$4:$D$21</c:f>
              <c:numCache>
                <c:formatCode>General</c:formatCode>
                <c:ptCount val="18"/>
                <c:pt idx="16" formatCode="0">
                  <c:v>6.5</c:v>
                </c:pt>
                <c:pt idx="17" formatCode="0">
                  <c:v>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55-43E2-A8F8-78B733A32D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2742464"/>
        <c:axId val="842749024"/>
      </c:barChart>
      <c:catAx>
        <c:axId val="8427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2749024"/>
        <c:crosses val="autoZero"/>
        <c:auto val="1"/>
        <c:lblAlgn val="l"/>
        <c:lblOffset val="100"/>
        <c:noMultiLvlLbl val="0"/>
      </c:catAx>
      <c:valAx>
        <c:axId val="84274902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27424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'Berusad 13 år'!$B$2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8B-401D-80F3-A81D020111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8B-401D-80F3-A81D020111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F8B-401D-80F3-A81D0201113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F8B-401D-80F3-A81D0201113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F8B-401D-80F3-A81D02011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år'!$B$3:$B$20</c:f>
              <c:numCache>
                <c:formatCode>0</c:formatCode>
                <c:ptCount val="18"/>
                <c:pt idx="0">
                  <c:v>5.6</c:v>
                </c:pt>
                <c:pt idx="1">
                  <c:v>7.1</c:v>
                </c:pt>
                <c:pt idx="2">
                  <c:v>7.4</c:v>
                </c:pt>
                <c:pt idx="3">
                  <c:v>9.1999999999999993</c:v>
                </c:pt>
                <c:pt idx="4">
                  <c:v>6.7</c:v>
                </c:pt>
                <c:pt idx="5">
                  <c:v>12.2</c:v>
                </c:pt>
                <c:pt idx="6">
                  <c:v>2.7</c:v>
                </c:pt>
                <c:pt idx="7">
                  <c:v>3.9</c:v>
                </c:pt>
                <c:pt idx="8">
                  <c:v>9.6</c:v>
                </c:pt>
                <c:pt idx="9">
                  <c:v>11.7</c:v>
                </c:pt>
                <c:pt idx="11">
                  <c:v>10</c:v>
                </c:pt>
                <c:pt idx="12">
                  <c:v>14.8</c:v>
                </c:pt>
                <c:pt idx="13">
                  <c:v>9.6999999999999993</c:v>
                </c:pt>
                <c:pt idx="14">
                  <c:v>4.8</c:v>
                </c:pt>
                <c:pt idx="15">
                  <c:v>17.100000000000001</c:v>
                </c:pt>
                <c:pt idx="16">
                  <c:v>7</c:v>
                </c:pt>
                <c:pt idx="17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8B-401D-80F3-A81D02011135}"/>
            </c:ext>
          </c:extLst>
        </c:ser>
        <c:ser>
          <c:idx val="1"/>
          <c:order val="1"/>
          <c:tx>
            <c:strRef>
              <c:f>'Berusad 13 år'!$C$2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år'!$C$3:$C$20</c:f>
              <c:numCache>
                <c:formatCode>General</c:formatCode>
                <c:ptCount val="18"/>
                <c:pt idx="16" formatCode="0">
                  <c:v>5.7</c:v>
                </c:pt>
                <c:pt idx="17" formatCode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8B-401D-80F3-A81D02011135}"/>
            </c:ext>
          </c:extLst>
        </c:ser>
        <c:ser>
          <c:idx val="2"/>
          <c:order val="2"/>
          <c:tx>
            <c:strRef>
              <c:f>'Berusad 13 år'!$D$2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år'!$D$3:$D$20</c:f>
              <c:numCache>
                <c:formatCode>General</c:formatCode>
                <c:ptCount val="18"/>
                <c:pt idx="16" formatCode="0">
                  <c:v>8.1999999999999993</c:v>
                </c:pt>
                <c:pt idx="17" formatCode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8B-401D-80F3-A81D020111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0525008"/>
        <c:axId val="970525336"/>
      </c:barChart>
      <c:catAx>
        <c:axId val="97052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0525336"/>
        <c:crosses val="autoZero"/>
        <c:auto val="1"/>
        <c:lblAlgn val="l"/>
        <c:lblOffset val="100"/>
        <c:noMultiLvlLbl val="0"/>
      </c:catAx>
      <c:valAx>
        <c:axId val="970525336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05250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hänt_alkohol!$B$2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hänt_alkohol!$A$3:$A$12</c:f>
              <c:strCache>
                <c:ptCount val="10"/>
                <c:pt idx="0">
                  <c:v>Behövt uppsöka sjukhus</c:v>
                </c:pt>
                <c:pt idx="1">
                  <c:v>Utsatt för våld</c:v>
                </c:pt>
                <c:pt idx="2">
                  <c:v>Haft sex ångrat dagen efter</c:v>
                </c:pt>
                <c:pt idx="3">
                  <c:v>Medvetet skadat mig själv</c:v>
                </c:pt>
                <c:pt idx="4">
                  <c:v>Råkat i slagsmål</c:v>
                </c:pt>
                <c:pt idx="5">
                  <c:v>Åkt motorfordon med berusad förare</c:v>
                </c:pt>
                <c:pt idx="6">
                  <c:v>Råkat ut för olycka</c:v>
                </c:pt>
                <c:pt idx="7">
                  <c:v>Haft oskyddat sex</c:v>
                </c:pt>
                <c:pt idx="8">
                  <c:v>Kört moped eller annat motorfordon</c:v>
                </c:pt>
                <c:pt idx="9">
                  <c:v>Blivit fotad i pinsam situation</c:v>
                </c:pt>
              </c:strCache>
            </c:strRef>
          </c:cat>
          <c:val>
            <c:numRef>
              <c:f>hänt_alkohol!$B$3:$B$12</c:f>
              <c:numCache>
                <c:formatCode>0</c:formatCode>
                <c:ptCount val="10"/>
                <c:pt idx="0">
                  <c:v>1.7</c:v>
                </c:pt>
                <c:pt idx="1">
                  <c:v>2.7</c:v>
                </c:pt>
                <c:pt idx="2">
                  <c:v>4.2</c:v>
                </c:pt>
                <c:pt idx="3">
                  <c:v>5.9</c:v>
                </c:pt>
                <c:pt idx="4">
                  <c:v>2.6</c:v>
                </c:pt>
                <c:pt idx="5">
                  <c:v>5</c:v>
                </c:pt>
                <c:pt idx="6">
                  <c:v>6.6</c:v>
                </c:pt>
                <c:pt idx="7">
                  <c:v>8.1</c:v>
                </c:pt>
                <c:pt idx="8">
                  <c:v>5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1-4108-AFF1-7A3938B98D66}"/>
            </c:ext>
          </c:extLst>
        </c:ser>
        <c:ser>
          <c:idx val="1"/>
          <c:order val="1"/>
          <c:tx>
            <c:strRef>
              <c:f>hänt_alkohol!$C$2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hänt_alkohol!$A$3:$A$12</c:f>
              <c:strCache>
                <c:ptCount val="10"/>
                <c:pt idx="0">
                  <c:v>Behövt uppsöka sjukhus</c:v>
                </c:pt>
                <c:pt idx="1">
                  <c:v>Utsatt för våld</c:v>
                </c:pt>
                <c:pt idx="2">
                  <c:v>Haft sex ångrat dagen efter</c:v>
                </c:pt>
                <c:pt idx="3">
                  <c:v>Medvetet skadat mig själv</c:v>
                </c:pt>
                <c:pt idx="4">
                  <c:v>Råkat i slagsmål</c:v>
                </c:pt>
                <c:pt idx="5">
                  <c:v>Åkt motorfordon med berusad förare</c:v>
                </c:pt>
                <c:pt idx="6">
                  <c:v>Råkat ut för olycka</c:v>
                </c:pt>
                <c:pt idx="7">
                  <c:v>Haft oskyddat sex</c:v>
                </c:pt>
                <c:pt idx="8">
                  <c:v>Kört moped eller annat motorfordon</c:v>
                </c:pt>
                <c:pt idx="9">
                  <c:v>Blivit fotad i pinsam situation</c:v>
                </c:pt>
              </c:strCache>
            </c:strRef>
          </c:cat>
          <c:val>
            <c:numRef>
              <c:f>hänt_alkohol!$C$3:$C$12</c:f>
              <c:numCache>
                <c:formatCode>0</c:formatCode>
                <c:ptCount val="10"/>
                <c:pt idx="0">
                  <c:v>2</c:v>
                </c:pt>
                <c:pt idx="1">
                  <c:v>2.7</c:v>
                </c:pt>
                <c:pt idx="2">
                  <c:v>2.2000000000000002</c:v>
                </c:pt>
                <c:pt idx="3">
                  <c:v>1.4</c:v>
                </c:pt>
                <c:pt idx="4">
                  <c:v>5.0999999999999996</c:v>
                </c:pt>
                <c:pt idx="5">
                  <c:v>5.0999999999999996</c:v>
                </c:pt>
                <c:pt idx="6">
                  <c:v>4.9000000000000004</c:v>
                </c:pt>
                <c:pt idx="7">
                  <c:v>3.7</c:v>
                </c:pt>
                <c:pt idx="8">
                  <c:v>6.4</c:v>
                </c:pt>
                <c:pt idx="9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1-4108-AFF1-7A3938B98D66}"/>
            </c:ext>
          </c:extLst>
        </c:ser>
        <c:ser>
          <c:idx val="2"/>
          <c:order val="2"/>
          <c:tx>
            <c:strRef>
              <c:f>hänt_alkohol!$D$2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hänt_alkohol!$A$3:$A$12</c:f>
              <c:strCache>
                <c:ptCount val="10"/>
                <c:pt idx="0">
                  <c:v>Behövt uppsöka sjukhus</c:v>
                </c:pt>
                <c:pt idx="1">
                  <c:v>Utsatt för våld</c:v>
                </c:pt>
                <c:pt idx="2">
                  <c:v>Haft sex ångrat dagen efter</c:v>
                </c:pt>
                <c:pt idx="3">
                  <c:v>Medvetet skadat mig själv</c:v>
                </c:pt>
                <c:pt idx="4">
                  <c:v>Råkat i slagsmål</c:v>
                </c:pt>
                <c:pt idx="5">
                  <c:v>Åkt motorfordon med berusad förare</c:v>
                </c:pt>
                <c:pt idx="6">
                  <c:v>Råkat ut för olycka</c:v>
                </c:pt>
                <c:pt idx="7">
                  <c:v>Haft oskyddat sex</c:v>
                </c:pt>
                <c:pt idx="8">
                  <c:v>Kört moped eller annat motorfordon</c:v>
                </c:pt>
                <c:pt idx="9">
                  <c:v>Blivit fotad i pinsam situation</c:v>
                </c:pt>
              </c:strCache>
            </c:strRef>
          </c:cat>
          <c:val>
            <c:numRef>
              <c:f>hänt_alkohol!$D$3:$D$12</c:f>
              <c:numCache>
                <c:formatCode>0</c:formatCode>
                <c:ptCount val="10"/>
                <c:pt idx="0">
                  <c:v>1.8</c:v>
                </c:pt>
                <c:pt idx="1">
                  <c:v>2.7</c:v>
                </c:pt>
                <c:pt idx="2">
                  <c:v>3.1</c:v>
                </c:pt>
                <c:pt idx="3">
                  <c:v>3.5</c:v>
                </c:pt>
                <c:pt idx="4">
                  <c:v>3.9</c:v>
                </c:pt>
                <c:pt idx="5">
                  <c:v>5</c:v>
                </c:pt>
                <c:pt idx="6">
                  <c:v>5.6</c:v>
                </c:pt>
                <c:pt idx="7">
                  <c:v>5.7</c:v>
                </c:pt>
                <c:pt idx="8">
                  <c:v>5.7</c:v>
                </c:pt>
                <c:pt idx="9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1-4108-AFF1-7A3938B98D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72797546521327106"/>
              <c:y val="0.91132624280173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alkohol'!$B$3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alkohol'!$B$4:$B$12</c:f>
              <c:numCache>
                <c:formatCode>0</c:formatCode>
                <c:ptCount val="9"/>
                <c:pt idx="0">
                  <c:v>0.2</c:v>
                </c:pt>
                <c:pt idx="1">
                  <c:v>0.2</c:v>
                </c:pt>
                <c:pt idx="2">
                  <c:v>5.2</c:v>
                </c:pt>
                <c:pt idx="3">
                  <c:v>8.6999999999999993</c:v>
                </c:pt>
                <c:pt idx="4">
                  <c:v>10.6</c:v>
                </c:pt>
                <c:pt idx="5">
                  <c:v>18</c:v>
                </c:pt>
                <c:pt idx="6">
                  <c:v>13.2</c:v>
                </c:pt>
                <c:pt idx="7">
                  <c:v>17.7</c:v>
                </c:pt>
                <c:pt idx="8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9-46FA-AD01-2CFA5F91D5DD}"/>
            </c:ext>
          </c:extLst>
        </c:ser>
        <c:ser>
          <c:idx val="1"/>
          <c:order val="1"/>
          <c:tx>
            <c:strRef>
              <c:f>'köpa alkohol'!$C$3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alkohol'!$C$4:$C$12</c:f>
              <c:numCache>
                <c:formatCode>0</c:formatCode>
                <c:ptCount val="9"/>
                <c:pt idx="0">
                  <c:v>0.2</c:v>
                </c:pt>
                <c:pt idx="1">
                  <c:v>2.2999999999999998</c:v>
                </c:pt>
                <c:pt idx="2">
                  <c:v>3.7</c:v>
                </c:pt>
                <c:pt idx="3">
                  <c:v>5.0999999999999996</c:v>
                </c:pt>
                <c:pt idx="4">
                  <c:v>12</c:v>
                </c:pt>
                <c:pt idx="5">
                  <c:v>11.3</c:v>
                </c:pt>
                <c:pt idx="6">
                  <c:v>23.5</c:v>
                </c:pt>
                <c:pt idx="7">
                  <c:v>22.8</c:v>
                </c:pt>
                <c:pt idx="8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A-4325-9EC8-5F9B497627CE}"/>
            </c:ext>
          </c:extLst>
        </c:ser>
        <c:ser>
          <c:idx val="2"/>
          <c:order val="2"/>
          <c:tx>
            <c:strRef>
              <c:f>'köpa alkohol'!$D$3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62195121951219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3F9-43EF-8443-91A6AEEBF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alkohol'!$D$4:$D$12</c:f>
              <c:numCache>
                <c:formatCode>0</c:formatCode>
                <c:ptCount val="9"/>
                <c:pt idx="0">
                  <c:v>0.2</c:v>
                </c:pt>
                <c:pt idx="1">
                  <c:v>1.2</c:v>
                </c:pt>
                <c:pt idx="2">
                  <c:v>4.5</c:v>
                </c:pt>
                <c:pt idx="3">
                  <c:v>7.1</c:v>
                </c:pt>
                <c:pt idx="4">
                  <c:v>11.4</c:v>
                </c:pt>
                <c:pt idx="5">
                  <c:v>14.7</c:v>
                </c:pt>
                <c:pt idx="6">
                  <c:v>18</c:v>
                </c:pt>
                <c:pt idx="7">
                  <c:v>20.100000000000001</c:v>
                </c:pt>
                <c:pt idx="8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C-40D4-8EE4-1BF5B314F5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7394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'erbjuden narkotika'!$B$3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67-4D0D-A4D5-E3287010089A}"/>
                </c:ext>
              </c:extLst>
            </c:dLbl>
            <c:dLbl>
              <c:idx val="16"/>
              <c:layout>
                <c:manualLayout>
                  <c:x val="-3.5277777777779069E-3"/>
                  <c:y val="-3.919751876619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67-4D0D-A4D5-E3287010089A}"/>
                </c:ext>
              </c:extLst>
            </c:dLbl>
            <c:dLbl>
              <c:idx val="17"/>
              <c:layout>
                <c:manualLayout>
                  <c:x val="1.2347222222222223E-2"/>
                  <c:y val="1.9598759383098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67-4D0D-A4D5-E32870100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'erbjuden narkotika'!$B$4:$B$21</c:f>
              <c:numCache>
                <c:formatCode>0</c:formatCode>
                <c:ptCount val="18"/>
                <c:pt idx="0">
                  <c:v>21</c:v>
                </c:pt>
                <c:pt idx="1">
                  <c:v>21.4</c:v>
                </c:pt>
                <c:pt idx="2">
                  <c:v>9.5</c:v>
                </c:pt>
                <c:pt idx="3">
                  <c:v>16.7</c:v>
                </c:pt>
                <c:pt idx="4">
                  <c:v>16.7</c:v>
                </c:pt>
                <c:pt idx="5">
                  <c:v>12.2</c:v>
                </c:pt>
                <c:pt idx="6">
                  <c:v>18.8</c:v>
                </c:pt>
                <c:pt idx="7">
                  <c:v>16.8</c:v>
                </c:pt>
                <c:pt idx="8">
                  <c:v>17.600000000000001</c:v>
                </c:pt>
                <c:pt idx="9">
                  <c:v>24.2</c:v>
                </c:pt>
                <c:pt idx="11">
                  <c:v>18.8</c:v>
                </c:pt>
                <c:pt idx="12">
                  <c:v>20.9</c:v>
                </c:pt>
                <c:pt idx="13">
                  <c:v>17.899999999999999</c:v>
                </c:pt>
                <c:pt idx="14">
                  <c:v>14.8</c:v>
                </c:pt>
                <c:pt idx="15">
                  <c:v>23.6</c:v>
                </c:pt>
                <c:pt idx="16">
                  <c:v>18</c:v>
                </c:pt>
                <c:pt idx="17">
                  <c:v>21.34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7-4D0D-A4D5-E3287010089A}"/>
            </c:ext>
          </c:extLst>
        </c:ser>
        <c:ser>
          <c:idx val="1"/>
          <c:order val="1"/>
          <c:tx>
            <c:strRef>
              <c:f>'erbjuden narkotika'!$C$3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67-4D0D-A4D5-E32870100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'erbjuden narkotika'!$C$4:$C$21</c:f>
              <c:numCache>
                <c:formatCode>General</c:formatCode>
                <c:ptCount val="18"/>
                <c:pt idx="16" formatCode="0">
                  <c:v>16.399999999999999</c:v>
                </c:pt>
                <c:pt idx="17" formatCode="0">
                  <c:v>21.48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7-4D0D-A4D5-E3287010089A}"/>
            </c:ext>
          </c:extLst>
        </c:ser>
        <c:ser>
          <c:idx val="2"/>
          <c:order val="2"/>
          <c:tx>
            <c:strRef>
              <c:f>'erbjuden narkotika'!$D$3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67-4D0D-A4D5-E32870100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'erbjuden narkotika'!$D$4:$D$21</c:f>
              <c:numCache>
                <c:formatCode>General</c:formatCode>
                <c:ptCount val="18"/>
                <c:pt idx="16" formatCode="0">
                  <c:v>19.399999999999999</c:v>
                </c:pt>
                <c:pt idx="17" formatCode="0">
                  <c:v>21.33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67-4D0D-A4D5-E328701008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0631440"/>
        <c:axId val="830616352"/>
      </c:barChart>
      <c:catAx>
        <c:axId val="83063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0616352"/>
        <c:crosses val="autoZero"/>
        <c:auto val="1"/>
        <c:lblAlgn val="l"/>
        <c:lblOffset val="100"/>
        <c:noMultiLvlLbl val="0"/>
      </c:catAx>
      <c:valAx>
        <c:axId val="8306163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06314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Rökare!$B$2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 baseline="0"/>
                      <a:t>...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E9B-42D1-8E72-DD4B500B929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E9B-42D1-8E72-DD4B500B92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Rökare!$B$3:$B$20</c:f>
              <c:numCache>
                <c:formatCode>0</c:formatCode>
                <c:ptCount val="18"/>
                <c:pt idx="0">
                  <c:v>13.7</c:v>
                </c:pt>
                <c:pt idx="1">
                  <c:v>11.9</c:v>
                </c:pt>
                <c:pt idx="2">
                  <c:v>8.4</c:v>
                </c:pt>
                <c:pt idx="3">
                  <c:v>8.3000000000000007</c:v>
                </c:pt>
                <c:pt idx="4">
                  <c:v>12.8</c:v>
                </c:pt>
                <c:pt idx="5">
                  <c:v>8.5</c:v>
                </c:pt>
                <c:pt idx="6">
                  <c:v>6.1</c:v>
                </c:pt>
                <c:pt idx="7">
                  <c:v>6.2</c:v>
                </c:pt>
                <c:pt idx="8">
                  <c:v>11.8</c:v>
                </c:pt>
                <c:pt idx="9">
                  <c:v>13.1</c:v>
                </c:pt>
                <c:pt idx="11">
                  <c:v>9.4</c:v>
                </c:pt>
                <c:pt idx="12">
                  <c:v>20.9</c:v>
                </c:pt>
                <c:pt idx="13">
                  <c:v>13.7</c:v>
                </c:pt>
                <c:pt idx="14">
                  <c:v>3.2</c:v>
                </c:pt>
                <c:pt idx="15">
                  <c:v>27.4</c:v>
                </c:pt>
                <c:pt idx="16">
                  <c:v>10.1</c:v>
                </c:pt>
                <c:pt idx="17">
                  <c:v>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9B-42D1-8E72-DD4B500B9292}"/>
            </c:ext>
          </c:extLst>
        </c:ser>
        <c:ser>
          <c:idx val="1"/>
          <c:order val="1"/>
          <c:tx>
            <c:strRef>
              <c:f>Rökare!$C$2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9B-42D1-8E72-DD4B500B92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Rökare!$C$3:$C$20</c:f>
              <c:numCache>
                <c:formatCode>General</c:formatCode>
                <c:ptCount val="18"/>
                <c:pt idx="16" formatCode="0">
                  <c:v>8.1</c:v>
                </c:pt>
                <c:pt idx="17" formatCode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9B-42D1-8E72-DD4B500B9292}"/>
            </c:ext>
          </c:extLst>
        </c:ser>
        <c:ser>
          <c:idx val="2"/>
          <c:order val="2"/>
          <c:tx>
            <c:strRef>
              <c:f>Rökare!$D$2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Rökare!$D$3:$D$20</c:f>
              <c:numCache>
                <c:formatCode>General</c:formatCode>
                <c:ptCount val="18"/>
                <c:pt idx="16">
                  <c:v>12</c:v>
                </c:pt>
                <c:pt idx="17" formatCode="0">
                  <c:v>10.62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9B-42D1-8E72-DD4B500B9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6351104"/>
        <c:axId val="856351432"/>
      </c:barChart>
      <c:catAx>
        <c:axId val="8563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6351432"/>
        <c:crosses val="autoZero"/>
        <c:auto val="1"/>
        <c:lblAlgn val="l"/>
        <c:lblOffset val="100"/>
        <c:noMultiLvlLbl val="0"/>
      </c:catAx>
      <c:valAx>
        <c:axId val="8563514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63511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33777777777778"/>
          <c:y val="0.29117830519188109"/>
          <c:w val="0.85071152777777781"/>
          <c:h val="0.468024546906004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Narkotika!$C$7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Narkotika!$B$8:$B$10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Narkotika!$C$8:$C$10</c:f>
              <c:numCache>
                <c:formatCode>0</c:formatCode>
                <c:ptCount val="3"/>
                <c:pt idx="0">
                  <c:v>96.6</c:v>
                </c:pt>
                <c:pt idx="1">
                  <c:v>95.1</c:v>
                </c:pt>
                <c:pt idx="2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B-4454-9B73-ACE3D1497BC7}"/>
            </c:ext>
          </c:extLst>
        </c:ser>
        <c:ser>
          <c:idx val="1"/>
          <c:order val="1"/>
          <c:tx>
            <c:strRef>
              <c:f>Narkotika!$D$7</c:f>
              <c:strCache>
                <c:ptCount val="1"/>
                <c:pt idx="0">
                  <c:v>Ja, för mer än 12 månader sedan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Narkotika!$B$8:$B$10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Narkotika!$D$8:$D$10</c:f>
              <c:numCache>
                <c:formatCode>0</c:formatCode>
                <c:ptCount val="3"/>
                <c:pt idx="0">
                  <c:v>1.2</c:v>
                </c:pt>
                <c:pt idx="1">
                  <c:v>1.6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B-4454-9B73-ACE3D1497BC7}"/>
            </c:ext>
          </c:extLst>
        </c:ser>
        <c:ser>
          <c:idx val="2"/>
          <c:order val="2"/>
          <c:tx>
            <c:strRef>
              <c:f>Narkotika!$E$7</c:f>
              <c:strCache>
                <c:ptCount val="1"/>
                <c:pt idx="0">
                  <c:v>Ja, under de senaste 12 månaderna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Narkotika!$B$8:$B$10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Narkotika!$E$8:$E$10</c:f>
              <c:numCache>
                <c:formatCode>0</c:formatCode>
                <c:ptCount val="3"/>
                <c:pt idx="0">
                  <c:v>1.4</c:v>
                </c:pt>
                <c:pt idx="1">
                  <c:v>1.5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B-4454-9B73-ACE3D1497BC7}"/>
            </c:ext>
          </c:extLst>
        </c:ser>
        <c:ser>
          <c:idx val="3"/>
          <c:order val="3"/>
          <c:tx>
            <c:strRef>
              <c:f>Narkotika!$F$7</c:f>
              <c:strCache>
                <c:ptCount val="1"/>
                <c:pt idx="0">
                  <c:v>Ja, under de senaste 30 dagarna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Narkotika!$B$8:$B$10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Narkotika!$F$8:$F$10</c:f>
              <c:numCache>
                <c:formatCode>0</c:formatCode>
                <c:ptCount val="3"/>
                <c:pt idx="0">
                  <c:v>0.9</c:v>
                </c:pt>
                <c:pt idx="1">
                  <c:v>1.9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EB-4454-9B73-ACE3D1497B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9340464"/>
        <c:axId val="1839332976"/>
      </c:barChart>
      <c:catAx>
        <c:axId val="183934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9332976"/>
        <c:crosses val="autoZero"/>
        <c:auto val="1"/>
        <c:lblAlgn val="ctr"/>
        <c:lblOffset val="100"/>
        <c:noMultiLvlLbl val="0"/>
      </c:catAx>
      <c:valAx>
        <c:axId val="183933297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934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114722222222223E-2"/>
          <c:y val="2.3518511259718745E-2"/>
          <c:w val="0.9722427777777779"/>
          <c:h val="0.19710426015300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Narkotika_livstid!$B$2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188-432D-98BC-42A55B71A6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188-432D-98BC-42A55B71A65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188-432D-98BC-42A55B71A65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188-432D-98BC-42A55B71A65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188-432D-98BC-42A55B71A65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188-432D-98BC-42A55B71A65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188-432D-98BC-42A55B71A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Narkotika_livstid!$A$3:$A$20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Narkotika_livstid!$B$3:$B$20</c:f>
              <c:numCache>
                <c:formatCode>0</c:formatCode>
                <c:ptCount val="18"/>
                <c:pt idx="0">
                  <c:v>4.3</c:v>
                </c:pt>
                <c:pt idx="1">
                  <c:v>4.8</c:v>
                </c:pt>
                <c:pt idx="2">
                  <c:v>0</c:v>
                </c:pt>
                <c:pt idx="3">
                  <c:v>5</c:v>
                </c:pt>
                <c:pt idx="4">
                  <c:v>1.3</c:v>
                </c:pt>
                <c:pt idx="5">
                  <c:v>3.7</c:v>
                </c:pt>
                <c:pt idx="6">
                  <c:v>4.0999999999999996</c:v>
                </c:pt>
                <c:pt idx="7">
                  <c:v>3.8</c:v>
                </c:pt>
                <c:pt idx="8">
                  <c:v>3.4</c:v>
                </c:pt>
                <c:pt idx="9">
                  <c:v>10.1</c:v>
                </c:pt>
                <c:pt idx="11">
                  <c:v>3.1</c:v>
                </c:pt>
                <c:pt idx="12">
                  <c:v>3.3</c:v>
                </c:pt>
                <c:pt idx="13">
                  <c:v>8.1</c:v>
                </c:pt>
                <c:pt idx="14">
                  <c:v>1.6</c:v>
                </c:pt>
                <c:pt idx="15">
                  <c:v>4.0999999999999996</c:v>
                </c:pt>
                <c:pt idx="16">
                  <c:v>4.3</c:v>
                </c:pt>
                <c:pt idx="17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88-432D-98BC-42A55B71A657}"/>
            </c:ext>
          </c:extLst>
        </c:ser>
        <c:ser>
          <c:idx val="1"/>
          <c:order val="1"/>
          <c:tx>
            <c:strRef>
              <c:f>Narkotika_livstid!$C$2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Narkotika_livstid!$A$3:$A$20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Narkotika_livstid!$C$3:$C$20</c:f>
              <c:numCache>
                <c:formatCode>General</c:formatCode>
                <c:ptCount val="18"/>
                <c:pt idx="16" formatCode="0">
                  <c:v>4.9000000000000004</c:v>
                </c:pt>
                <c:pt idx="17" formatCode="0">
                  <c:v>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88-432D-98BC-42A55B71A657}"/>
            </c:ext>
          </c:extLst>
        </c:ser>
        <c:ser>
          <c:idx val="2"/>
          <c:order val="2"/>
          <c:tx>
            <c:strRef>
              <c:f>Narkotika_livstid!$D$2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Narkotika_livstid!$A$3:$A$20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Narkotika_livstid!$D$3:$D$20</c:f>
              <c:numCache>
                <c:formatCode>General</c:formatCode>
                <c:ptCount val="18"/>
                <c:pt idx="16" formatCode="0">
                  <c:v>3.4</c:v>
                </c:pt>
                <c:pt idx="17" formatCode="0">
                  <c:v>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88-432D-98BC-42A55B71A6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004048"/>
        <c:crosses val="autoZero"/>
        <c:auto val="1"/>
        <c:lblAlgn val="l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'Narkotika senaste 12 mån'!$B$2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mån'!$B$19:$B$20</c:f>
              <c:numCache>
                <c:formatCode>0</c:formatCode>
                <c:ptCount val="2"/>
                <c:pt idx="0">
                  <c:v>2.9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7-4912-A52A-BD37DEEA6610}"/>
            </c:ext>
          </c:extLst>
        </c:ser>
        <c:ser>
          <c:idx val="1"/>
          <c:order val="1"/>
          <c:tx>
            <c:strRef>
              <c:f>'Narkotika senaste 12 mån'!$C$2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mån'!$C$19:$C$20</c:f>
              <c:numCache>
                <c:formatCode>0</c:formatCode>
                <c:ptCount val="2"/>
                <c:pt idx="0">
                  <c:v>3.3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7-4912-A52A-BD37DEEA6610}"/>
            </c:ext>
          </c:extLst>
        </c:ser>
        <c:ser>
          <c:idx val="2"/>
          <c:order val="2"/>
          <c:tx>
            <c:strRef>
              <c:f>'Narkotika senaste 12 mån'!$D$2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mån'!$D$19:$D$20</c:f>
              <c:numCache>
                <c:formatCode>0</c:formatCode>
                <c:ptCount val="2"/>
                <c:pt idx="0">
                  <c:v>2.2999999999999998</c:v>
                </c:pt>
                <c:pt idx="1">
                  <c:v>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97-4912-A52A-BD37DEEA66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'receptbelagda smärtstillande'!$L$26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'receptbelagda smärtstillande'!$M$24:$N$25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'receptbelagda smärtstillande'!$M$26:$N$26</c:f>
              <c:numCache>
                <c:formatCode>0</c:formatCode>
                <c:ptCount val="2"/>
                <c:pt idx="0">
                  <c:v>4.9000000000000004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F-469E-8672-EF1B0043C401}"/>
            </c:ext>
          </c:extLst>
        </c:ser>
        <c:ser>
          <c:idx val="1"/>
          <c:order val="1"/>
          <c:tx>
            <c:strRef>
              <c:f>'receptbelagda smärtstillande'!$L$27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'receptbelagda smärtstillande'!$M$24:$N$25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'receptbelagda smärtstillande'!$M$27:$N$27</c:f>
              <c:numCache>
                <c:formatCode>0</c:formatCode>
                <c:ptCount val="2"/>
                <c:pt idx="0">
                  <c:v>4.3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F-469E-8672-EF1B0043C401}"/>
            </c:ext>
          </c:extLst>
        </c:ser>
        <c:ser>
          <c:idx val="2"/>
          <c:order val="2"/>
          <c:tx>
            <c:strRef>
              <c:f>'receptbelagda smärtstillande'!$L$28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'receptbelagda smärtstillande'!$M$24:$N$25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'receptbelagda smärtstillande'!$M$28:$N$28</c:f>
              <c:numCache>
                <c:formatCode>0</c:formatCode>
                <c:ptCount val="2"/>
                <c:pt idx="0">
                  <c:v>5.7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CF-469E-8672-EF1B0043C4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261376"/>
        <c:axId val="687261704"/>
      </c:barChart>
      <c:catAx>
        <c:axId val="6872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7261704"/>
        <c:crosses val="autoZero"/>
        <c:auto val="1"/>
        <c:lblAlgn val="ctr"/>
        <c:lblOffset val="100"/>
        <c:noMultiLvlLbl val="0"/>
      </c:catAx>
      <c:valAx>
        <c:axId val="68726170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72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AAS!$B$2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AAS!$B$19:$B$20</c:f>
              <c:numCache>
                <c:formatCode>0</c:formatCode>
                <c:ptCount val="2"/>
                <c:pt idx="0">
                  <c:v>1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C-431A-81FA-C03F276C0F38}"/>
            </c:ext>
          </c:extLst>
        </c:ser>
        <c:ser>
          <c:idx val="1"/>
          <c:order val="1"/>
          <c:tx>
            <c:strRef>
              <c:f>AAS!$C$2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AAS!$C$19:$C$20</c:f>
              <c:numCache>
                <c:formatCode>0</c:formatCode>
                <c:ptCount val="2"/>
                <c:pt idx="0">
                  <c:v>1.4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C-431A-81FA-C03F276C0F38}"/>
            </c:ext>
          </c:extLst>
        </c:ser>
        <c:ser>
          <c:idx val="2"/>
          <c:order val="2"/>
          <c:tx>
            <c:strRef>
              <c:f>AAS!$D$2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AAS!$D$19:$D$20</c:f>
              <c:numCache>
                <c:formatCode>0</c:formatCode>
                <c:ptCount val="2"/>
                <c:pt idx="0">
                  <c:v>0.4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CC-431A-81FA-C03F276C0F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Anskaffning_narkotika!$B$1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Anskaffning_narkotika!$A$2:$A$7</c:f>
              <c:strCache>
                <c:ptCount val="6"/>
                <c:pt idx="0">
                  <c:v>Syskon</c:v>
                </c:pt>
                <c:pt idx="1">
                  <c:v>Läkare</c:v>
                </c:pt>
                <c:pt idx="2">
                  <c:v>Internet</c:v>
                </c:pt>
                <c:pt idx="3">
                  <c:v>Bekant</c:v>
                </c:pt>
                <c:pt idx="4">
                  <c:v>Kompis, pojk-flickvän</c:v>
                </c:pt>
                <c:pt idx="5">
                  <c:v>Langare, annan</c:v>
                </c:pt>
              </c:strCache>
            </c:strRef>
          </c:cat>
          <c:val>
            <c:numRef>
              <c:f>Anskaffning_narkotika!$B$2:$B$7</c:f>
              <c:numCache>
                <c:formatCode>0</c:formatCode>
                <c:ptCount val="6"/>
                <c:pt idx="0">
                  <c:v>4.4000000000000004</c:v>
                </c:pt>
                <c:pt idx="1">
                  <c:v>8</c:v>
                </c:pt>
                <c:pt idx="2">
                  <c:v>16.7</c:v>
                </c:pt>
                <c:pt idx="3">
                  <c:v>20.100000000000001</c:v>
                </c:pt>
                <c:pt idx="4">
                  <c:v>41.8</c:v>
                </c:pt>
                <c:pt idx="5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C-4DA5-9DFD-16E3BD9AEE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5589208"/>
        <c:axId val="525589536"/>
      </c:barChart>
      <c:catAx>
        <c:axId val="525589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5589536"/>
        <c:crosses val="autoZero"/>
        <c:auto val="1"/>
        <c:lblAlgn val="ctr"/>
        <c:lblOffset val="100"/>
        <c:noMultiLvlLbl val="0"/>
      </c:catAx>
      <c:valAx>
        <c:axId val="52558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558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sniffat!$F$4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sniffat!$F$5:$F$6</c:f>
              <c:numCache>
                <c:formatCode>0</c:formatCode>
                <c:ptCount val="2"/>
                <c:pt idx="0">
                  <c:v>2.6</c:v>
                </c:pt>
                <c:pt idx="1">
                  <c:v>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0-4AB1-81C6-C37B89B3834E}"/>
            </c:ext>
          </c:extLst>
        </c:ser>
        <c:ser>
          <c:idx val="1"/>
          <c:order val="1"/>
          <c:tx>
            <c:strRef>
              <c:f>sniffat!$G$4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sniffat!$G$5:$G$6</c:f>
              <c:numCache>
                <c:formatCode>0</c:formatCode>
                <c:ptCount val="2"/>
                <c:pt idx="0">
                  <c:v>2.6</c:v>
                </c:pt>
                <c:pt idx="1">
                  <c:v>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0-4AB1-81C6-C37B89B3834E}"/>
            </c:ext>
          </c:extLst>
        </c:ser>
        <c:ser>
          <c:idx val="2"/>
          <c:order val="2"/>
          <c:tx>
            <c:strRef>
              <c:f>sniffat!$H$4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sniffat!$H$5:$H$6</c:f>
              <c:numCache>
                <c:formatCode>0</c:formatCode>
                <c:ptCount val="2"/>
                <c:pt idx="0">
                  <c:v>2.2999999999999998</c:v>
                </c:pt>
                <c:pt idx="1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50-4AB1-81C6-C37B89B383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8693743"/>
        <c:axId val="1578698319"/>
      </c:barChart>
      <c:catAx>
        <c:axId val="157869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8698319"/>
        <c:crosses val="autoZero"/>
        <c:auto val="1"/>
        <c:lblAlgn val="ctr"/>
        <c:lblOffset val="100"/>
        <c:noMultiLvlLbl val="0"/>
      </c:catAx>
      <c:valAx>
        <c:axId val="1578698319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869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'få tag på 24 tim'!$B$2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tim'!$A$3:$A$7</c:f>
              <c:strCache>
                <c:ptCount val="5"/>
                <c:pt idx="0">
                  <c:v>Cigaretter/snus</c:v>
                </c:pt>
                <c:pt idx="1">
                  <c:v>Alkohol</c:v>
                </c:pt>
                <c:pt idx="2">
                  <c:v>Inget</c:v>
                </c:pt>
                <c:pt idx="3">
                  <c:v>Narkotika</c:v>
                </c:pt>
                <c:pt idx="4">
                  <c:v>Anabola steroider</c:v>
                </c:pt>
              </c:strCache>
            </c:strRef>
          </c:cat>
          <c:val>
            <c:numRef>
              <c:f>'få tag på 24 tim'!$B$3:$B$7</c:f>
              <c:numCache>
                <c:formatCode>0</c:formatCode>
                <c:ptCount val="5"/>
                <c:pt idx="0">
                  <c:v>56.4</c:v>
                </c:pt>
                <c:pt idx="1">
                  <c:v>54.9</c:v>
                </c:pt>
                <c:pt idx="2">
                  <c:v>21.4</c:v>
                </c:pt>
                <c:pt idx="3">
                  <c:v>16.600000000000001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C-4FBF-9391-342140C1DD6E}"/>
            </c:ext>
          </c:extLst>
        </c:ser>
        <c:ser>
          <c:idx val="1"/>
          <c:order val="1"/>
          <c:tx>
            <c:strRef>
              <c:f>'få tag på 24 tim'!$C$2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tim'!$A$3:$A$7</c:f>
              <c:strCache>
                <c:ptCount val="5"/>
                <c:pt idx="0">
                  <c:v>Cigaretter/snus</c:v>
                </c:pt>
                <c:pt idx="1">
                  <c:v>Alkohol</c:v>
                </c:pt>
                <c:pt idx="2">
                  <c:v>Inget</c:v>
                </c:pt>
                <c:pt idx="3">
                  <c:v>Narkotika</c:v>
                </c:pt>
                <c:pt idx="4">
                  <c:v>Anabola steroider</c:v>
                </c:pt>
              </c:strCache>
            </c:strRef>
          </c:cat>
          <c:val>
            <c:numRef>
              <c:f>'få tag på 24 tim'!$C$3:$C$7</c:f>
              <c:numCache>
                <c:formatCode>0</c:formatCode>
                <c:ptCount val="5"/>
                <c:pt idx="0">
                  <c:v>54.6</c:v>
                </c:pt>
                <c:pt idx="1">
                  <c:v>52.6</c:v>
                </c:pt>
                <c:pt idx="2">
                  <c:v>23.2</c:v>
                </c:pt>
                <c:pt idx="3">
                  <c:v>17.2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C-4FBF-9391-342140C1DD6E}"/>
            </c:ext>
          </c:extLst>
        </c:ser>
        <c:ser>
          <c:idx val="2"/>
          <c:order val="2"/>
          <c:tx>
            <c:strRef>
              <c:f>'få tag på 24 tim'!$D$2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tim'!$A$3:$A$7</c:f>
              <c:strCache>
                <c:ptCount val="5"/>
                <c:pt idx="0">
                  <c:v>Cigaretter/snus</c:v>
                </c:pt>
                <c:pt idx="1">
                  <c:v>Alkohol</c:v>
                </c:pt>
                <c:pt idx="2">
                  <c:v>Inget</c:v>
                </c:pt>
                <c:pt idx="3">
                  <c:v>Narkotika</c:v>
                </c:pt>
                <c:pt idx="4">
                  <c:v>Anabola steroider</c:v>
                </c:pt>
              </c:strCache>
            </c:strRef>
          </c:cat>
          <c:val>
            <c:numRef>
              <c:f>'få tag på 24 tim'!$D$3:$D$7</c:f>
              <c:numCache>
                <c:formatCode>0</c:formatCode>
                <c:ptCount val="5"/>
                <c:pt idx="0">
                  <c:v>58.4</c:v>
                </c:pt>
                <c:pt idx="1">
                  <c:v>57.5</c:v>
                </c:pt>
                <c:pt idx="2">
                  <c:v>19.3</c:v>
                </c:pt>
                <c:pt idx="3">
                  <c:v>15.7</c:v>
                </c:pt>
                <c:pt idx="4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C-4FBF-9391-342140C1DD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692672"/>
        <c:axId val="794352592"/>
      </c:barChart>
      <c:catAx>
        <c:axId val="1956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4352592"/>
        <c:crosses val="autoZero"/>
        <c:auto val="1"/>
        <c:lblAlgn val="ctr"/>
        <c:lblOffset val="100"/>
        <c:noMultiLvlLbl val="0"/>
      </c:catAx>
      <c:valAx>
        <c:axId val="794352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6926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Spelat_pengar!$B$2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016-4078-81C8-744D827F1E0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16-4078-81C8-744D827F1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Spelat_pengar!$B$3:$B$20</c:f>
              <c:numCache>
                <c:formatCode>0</c:formatCode>
                <c:ptCount val="18"/>
                <c:pt idx="0">
                  <c:v>21.4</c:v>
                </c:pt>
                <c:pt idx="1">
                  <c:v>24.4</c:v>
                </c:pt>
                <c:pt idx="2">
                  <c:v>18.899999999999999</c:v>
                </c:pt>
                <c:pt idx="3">
                  <c:v>20.2</c:v>
                </c:pt>
                <c:pt idx="4">
                  <c:v>15.6</c:v>
                </c:pt>
                <c:pt idx="5">
                  <c:v>15.9</c:v>
                </c:pt>
                <c:pt idx="6">
                  <c:v>19.5</c:v>
                </c:pt>
                <c:pt idx="7">
                  <c:v>16.600000000000001</c:v>
                </c:pt>
                <c:pt idx="8">
                  <c:v>14.3</c:v>
                </c:pt>
                <c:pt idx="9">
                  <c:v>20.100000000000001</c:v>
                </c:pt>
                <c:pt idx="11">
                  <c:v>12.5</c:v>
                </c:pt>
                <c:pt idx="12">
                  <c:v>16.7</c:v>
                </c:pt>
                <c:pt idx="13">
                  <c:v>21.8</c:v>
                </c:pt>
                <c:pt idx="14">
                  <c:v>22.6</c:v>
                </c:pt>
                <c:pt idx="15">
                  <c:v>21.9</c:v>
                </c:pt>
                <c:pt idx="16">
                  <c:v>18.399999999999999</c:v>
                </c:pt>
                <c:pt idx="17">
                  <c:v>16.16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16-4078-81C8-744D827F1E03}"/>
            </c:ext>
          </c:extLst>
        </c:ser>
        <c:ser>
          <c:idx val="1"/>
          <c:order val="1"/>
          <c:tx>
            <c:strRef>
              <c:f>Spelat_pengar!$C$2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Spelat_pengar!$C$3:$C$20</c:f>
              <c:numCache>
                <c:formatCode>General</c:formatCode>
                <c:ptCount val="18"/>
                <c:pt idx="16" formatCode="0">
                  <c:v>23.6</c:v>
                </c:pt>
                <c:pt idx="17" formatCode="0">
                  <c:v>22.76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16-4078-81C8-744D827F1E03}"/>
            </c:ext>
          </c:extLst>
        </c:ser>
        <c:ser>
          <c:idx val="2"/>
          <c:order val="2"/>
          <c:tx>
            <c:strRef>
              <c:f>Spelat_pengar!$D$2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Spelat_pengar!$D$3:$D$20</c:f>
              <c:numCache>
                <c:formatCode>General</c:formatCode>
                <c:ptCount val="18"/>
                <c:pt idx="16" formatCode="0">
                  <c:v>12.9</c:v>
                </c:pt>
                <c:pt idx="17" formatCode="0">
                  <c:v>16.16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16-4078-81C8-744D827F1E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3606256"/>
        <c:axId val="463606584"/>
      </c:barChart>
      <c:catAx>
        <c:axId val="4636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06584"/>
        <c:crosses val="autoZero"/>
        <c:auto val="1"/>
        <c:lblAlgn val="l"/>
        <c:lblOffset val="100"/>
        <c:noMultiLvlLbl val="0"/>
      </c:catAx>
      <c:valAx>
        <c:axId val="4636065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0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'risk för skada'!$B$2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snusa varje dag</c:v>
                </c:pt>
                <c:pt idx="1">
                  <c:v>Riskfyllt prova cannabis</c:v>
                </c:pt>
                <c:pt idx="2">
                  <c:v>Riskfyllt röka varje dag</c:v>
                </c:pt>
                <c:pt idx="3">
                  <c:v>Riskfyllt regelbundet använda cannabis</c:v>
                </c:pt>
                <c:pt idx="4">
                  <c:v>Riskfyllt berusad varje helg</c:v>
                </c:pt>
              </c:strCache>
            </c:strRef>
          </c:cat>
          <c:val>
            <c:numRef>
              <c:f>'risk för skada'!$B$3:$B$7</c:f>
              <c:numCache>
                <c:formatCode>0</c:formatCode>
                <c:ptCount val="5"/>
                <c:pt idx="0">
                  <c:v>47.3</c:v>
                </c:pt>
                <c:pt idx="1">
                  <c:v>59.6</c:v>
                </c:pt>
                <c:pt idx="2">
                  <c:v>68.7</c:v>
                </c:pt>
                <c:pt idx="3">
                  <c:v>76.099999999999994</c:v>
                </c:pt>
                <c:pt idx="4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B-412F-A52D-A9E844DB73BD}"/>
            </c:ext>
          </c:extLst>
        </c:ser>
        <c:ser>
          <c:idx val="1"/>
          <c:order val="1"/>
          <c:tx>
            <c:strRef>
              <c:f>'risk för skada'!$C$2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snusa varje dag</c:v>
                </c:pt>
                <c:pt idx="1">
                  <c:v>Riskfyllt prova cannabis</c:v>
                </c:pt>
                <c:pt idx="2">
                  <c:v>Riskfyllt röka varje dag</c:v>
                </c:pt>
                <c:pt idx="3">
                  <c:v>Riskfyllt regelbundet använda cannabis</c:v>
                </c:pt>
                <c:pt idx="4">
                  <c:v>Riskfyllt berusad varje helg</c:v>
                </c:pt>
              </c:strCache>
            </c:strRef>
          </c:cat>
          <c:val>
            <c:numRef>
              <c:f>'risk för skada'!$C$3:$C$7</c:f>
              <c:numCache>
                <c:formatCode>0</c:formatCode>
                <c:ptCount val="5"/>
                <c:pt idx="0">
                  <c:v>42.6</c:v>
                </c:pt>
                <c:pt idx="1">
                  <c:v>53.5</c:v>
                </c:pt>
                <c:pt idx="2">
                  <c:v>65.5</c:v>
                </c:pt>
                <c:pt idx="3">
                  <c:v>72.5</c:v>
                </c:pt>
                <c:pt idx="4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B-412F-A52D-A9E844DB73BD}"/>
            </c:ext>
          </c:extLst>
        </c:ser>
        <c:ser>
          <c:idx val="2"/>
          <c:order val="2"/>
          <c:tx>
            <c:strRef>
              <c:f>'risk för skada'!$D$2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snusa varje dag</c:v>
                </c:pt>
                <c:pt idx="1">
                  <c:v>Riskfyllt prova cannabis</c:v>
                </c:pt>
                <c:pt idx="2">
                  <c:v>Riskfyllt röka varje dag</c:v>
                </c:pt>
                <c:pt idx="3">
                  <c:v>Riskfyllt regelbundet använda cannabis</c:v>
                </c:pt>
                <c:pt idx="4">
                  <c:v>Riskfyllt berusad varje helg</c:v>
                </c:pt>
              </c:strCache>
            </c:strRef>
          </c:cat>
          <c:val>
            <c:numRef>
              <c:f>'risk för skada'!$D$3:$D$7</c:f>
              <c:numCache>
                <c:formatCode>0</c:formatCode>
                <c:ptCount val="5"/>
                <c:pt idx="0">
                  <c:v>52.1</c:v>
                </c:pt>
                <c:pt idx="1">
                  <c:v>66.7</c:v>
                </c:pt>
                <c:pt idx="2">
                  <c:v>71.900000000000006</c:v>
                </c:pt>
                <c:pt idx="3">
                  <c:v>80.3</c:v>
                </c:pt>
                <c:pt idx="4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CB-412F-A52D-A9E844DB73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4556808"/>
        <c:axId val="834561728"/>
      </c:barChart>
      <c:catAx>
        <c:axId val="83455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4561728"/>
        <c:crosses val="autoZero"/>
        <c:auto val="1"/>
        <c:lblAlgn val="ctr"/>
        <c:lblOffset val="100"/>
        <c:noMultiLvlLbl val="0"/>
      </c:catAx>
      <c:valAx>
        <c:axId val="8345617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4556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'Rökdebut 13 år'!$B$2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5.2916666666667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24-4DA5-BBBB-E8673FBA60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år'!$B$3:$B$20</c:f>
              <c:numCache>
                <c:formatCode>0</c:formatCode>
                <c:ptCount val="18"/>
                <c:pt idx="0">
                  <c:v>12.6</c:v>
                </c:pt>
                <c:pt idx="1">
                  <c:v>14.3</c:v>
                </c:pt>
                <c:pt idx="2">
                  <c:v>13.7</c:v>
                </c:pt>
                <c:pt idx="3">
                  <c:v>18.600000000000001</c:v>
                </c:pt>
                <c:pt idx="4">
                  <c:v>17.3</c:v>
                </c:pt>
                <c:pt idx="5">
                  <c:v>20.7</c:v>
                </c:pt>
                <c:pt idx="6">
                  <c:v>6.9</c:v>
                </c:pt>
                <c:pt idx="7">
                  <c:v>8.6999999999999993</c:v>
                </c:pt>
                <c:pt idx="8">
                  <c:v>22.8</c:v>
                </c:pt>
                <c:pt idx="9">
                  <c:v>19.2</c:v>
                </c:pt>
                <c:pt idx="11">
                  <c:v>24.1</c:v>
                </c:pt>
                <c:pt idx="12">
                  <c:v>22</c:v>
                </c:pt>
                <c:pt idx="13">
                  <c:v>21.8</c:v>
                </c:pt>
                <c:pt idx="14">
                  <c:v>11.3</c:v>
                </c:pt>
                <c:pt idx="15">
                  <c:v>21.4</c:v>
                </c:pt>
                <c:pt idx="16">
                  <c:v>13.8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4-4DA5-BBBB-E8673FBA60F6}"/>
            </c:ext>
          </c:extLst>
        </c:ser>
        <c:ser>
          <c:idx val="1"/>
          <c:order val="1"/>
          <c:tx>
            <c:strRef>
              <c:f>'Rökdebut 13 år'!$C$2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0"/>
                  <c:y val="1.17592592592592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24-4DA5-BBBB-E8673FBA60F6}"/>
                </c:ext>
              </c:extLst>
            </c:dLbl>
            <c:dLbl>
              <c:idx val="17"/>
              <c:layout>
                <c:manualLayout>
                  <c:x val="-1.2935035758548312E-16"/>
                  <c:y val="1.95987654320987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24-4DA5-BBBB-E8673FBA60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år'!$C$3:$C$20</c:f>
              <c:numCache>
                <c:formatCode>General</c:formatCode>
                <c:ptCount val="18"/>
                <c:pt idx="16" formatCode="0">
                  <c:v>12.8</c:v>
                </c:pt>
                <c:pt idx="17" formatCode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4-4DA5-BBBB-E8673FBA60F6}"/>
            </c:ext>
          </c:extLst>
        </c:ser>
        <c:ser>
          <c:idx val="2"/>
          <c:order val="2"/>
          <c:tx>
            <c:strRef>
              <c:f>'Rökdebut 13 år'!$D$2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0"/>
                  <c:y val="-2.7438271604938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24-4DA5-BBBB-E8673FBA60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år'!$D$3:$D$20</c:f>
              <c:numCache>
                <c:formatCode>General</c:formatCode>
                <c:ptCount val="18"/>
                <c:pt idx="16" formatCode="0">
                  <c:v>15</c:v>
                </c:pt>
                <c:pt idx="17" formatCode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4-4DA5-BBBB-E8673FBA60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371128"/>
        <c:axId val="194371456"/>
      </c:barChart>
      <c:catAx>
        <c:axId val="19437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371456"/>
        <c:crosses val="autoZero"/>
        <c:auto val="1"/>
        <c:lblAlgn val="l"/>
        <c:lblOffset val="100"/>
        <c:noMultiLvlLbl val="0"/>
      </c:catAx>
      <c:valAx>
        <c:axId val="194371456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3711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'Om_erbjuden narkotika'!$A$5</c:f>
              <c:strCache>
                <c:ptCount val="1"/>
                <c:pt idx="0">
                  <c:v>Bestämt nej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'Om_erbjuden narkotika'!$B$4:$D$4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'Om_erbjuden narkotika'!$B$5:$D$5</c:f>
              <c:numCache>
                <c:formatCode>0</c:formatCode>
                <c:ptCount val="3"/>
                <c:pt idx="0">
                  <c:v>80.2</c:v>
                </c:pt>
                <c:pt idx="1">
                  <c:v>80.8</c:v>
                </c:pt>
                <c:pt idx="2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1-42AF-8E72-026D30D3E19C}"/>
            </c:ext>
          </c:extLst>
        </c:ser>
        <c:ser>
          <c:idx val="1"/>
          <c:order val="1"/>
          <c:tx>
            <c:strRef>
              <c:f>'Om_erbjuden narkotika'!$A$6</c:f>
              <c:strCache>
                <c:ptCount val="1"/>
                <c:pt idx="0">
                  <c:v>Troligen nej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'Om_erbjuden narkotika'!$B$4:$D$4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'Om_erbjuden narkotika'!$B$6:$D$6</c:f>
              <c:numCache>
                <c:formatCode>0</c:formatCode>
                <c:ptCount val="3"/>
                <c:pt idx="0">
                  <c:v>15</c:v>
                </c:pt>
                <c:pt idx="1">
                  <c:v>15.1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D1-42AF-8E72-026D30D3E19C}"/>
            </c:ext>
          </c:extLst>
        </c:ser>
        <c:ser>
          <c:idx val="2"/>
          <c:order val="2"/>
          <c:tx>
            <c:strRef>
              <c:f>'Om_erbjuden narkotika'!$A$7</c:f>
              <c:strCache>
                <c:ptCount val="1"/>
                <c:pt idx="0">
                  <c:v>Kanske ja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'Om_erbjuden narkotika'!$B$4:$D$4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'Om_erbjuden narkotika'!$B$7:$D$7</c:f>
              <c:numCache>
                <c:formatCode>0</c:formatCode>
                <c:ptCount val="3"/>
                <c:pt idx="0">
                  <c:v>4</c:v>
                </c:pt>
                <c:pt idx="1">
                  <c:v>2.8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D1-42AF-8E72-026D30D3E19C}"/>
            </c:ext>
          </c:extLst>
        </c:ser>
        <c:ser>
          <c:idx val="3"/>
          <c:order val="3"/>
          <c:tx>
            <c:strRef>
              <c:f>'Om_erbjuden narkotika'!$A$8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'Om_erbjuden narkotika'!$B$4:$D$4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'Om_erbjuden narkotika'!$B$8:$D$8</c:f>
              <c:numCache>
                <c:formatCode>0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D1-42AF-8E72-026D30D3E1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00949471"/>
        <c:axId val="2100936991"/>
      </c:barChart>
      <c:catAx>
        <c:axId val="2100949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0936991"/>
        <c:crosses val="autoZero"/>
        <c:auto val="1"/>
        <c:lblAlgn val="ctr"/>
        <c:lblOffset val="100"/>
        <c:noMultiLvlLbl val="0"/>
      </c:catAx>
      <c:valAx>
        <c:axId val="2100936991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094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'gräns cannabis'!$O$5</c:f>
              <c:strCache>
                <c:ptCount val="1"/>
                <c:pt idx="0">
                  <c:v>Tycker man ska avstå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cannabis'!$P$4:$R$4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'gräns cannabis'!$P$5:$R$5</c:f>
              <c:numCache>
                <c:formatCode>0</c:formatCode>
                <c:ptCount val="3"/>
                <c:pt idx="0">
                  <c:v>84.6</c:v>
                </c:pt>
                <c:pt idx="1">
                  <c:v>80.8</c:v>
                </c:pt>
                <c:pt idx="2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5-435A-AA84-A9EE3B8DDABB}"/>
            </c:ext>
          </c:extLst>
        </c:ser>
        <c:ser>
          <c:idx val="1"/>
          <c:order val="1"/>
          <c:tx>
            <c:strRef>
              <c:f>'gräns cannabis'!$O$6</c:f>
              <c:strCache>
                <c:ptCount val="1"/>
                <c:pt idx="0">
                  <c:v>Tycker det är ok att prova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cannabis'!$P$4:$R$4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'gräns cannabis'!$P$6:$R$6</c:f>
              <c:numCache>
                <c:formatCode>0</c:formatCode>
                <c:ptCount val="3"/>
                <c:pt idx="0">
                  <c:v>12.1</c:v>
                </c:pt>
                <c:pt idx="1">
                  <c:v>14.1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5-435A-AA84-A9EE3B8DDABB}"/>
            </c:ext>
          </c:extLst>
        </c:ser>
        <c:ser>
          <c:idx val="2"/>
          <c:order val="2"/>
          <c:tx>
            <c:strRef>
              <c:f>'gräns cannabis'!$O$7</c:f>
              <c:strCache>
                <c:ptCount val="1"/>
                <c:pt idx="0">
                  <c:v>Tycker det är ok att röka ibland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657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75-435A-AA84-A9EE3B8DD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cannabis'!$P$4:$R$4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'gräns cannabis'!$P$7:$R$7</c:f>
              <c:numCache>
                <c:formatCode>0</c:formatCode>
                <c:ptCount val="3"/>
                <c:pt idx="0">
                  <c:v>2.6</c:v>
                </c:pt>
                <c:pt idx="1">
                  <c:v>3.5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5-435A-AA84-A9EE3B8DDABB}"/>
            </c:ext>
          </c:extLst>
        </c:ser>
        <c:ser>
          <c:idx val="3"/>
          <c:order val="3"/>
          <c:tx>
            <c:strRef>
              <c:f>'gräns cannabis'!$O$8</c:f>
              <c:strCache>
                <c:ptCount val="1"/>
                <c:pt idx="0">
                  <c:v>Tycker det är ok att röka varje helg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cannabis'!$P$4:$R$4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'gräns cannabis'!$P$8:$R$8</c:f>
              <c:numCache>
                <c:formatCode>0</c:formatCode>
                <c:ptCount val="3"/>
                <c:pt idx="0">
                  <c:v>0.6</c:v>
                </c:pt>
                <c:pt idx="1">
                  <c:v>1.6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75-435A-AA84-A9EE3B8DDA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5751455"/>
        <c:axId val="2115738559"/>
      </c:barChart>
      <c:catAx>
        <c:axId val="211575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5738559"/>
        <c:crosses val="autoZero"/>
        <c:auto val="1"/>
        <c:lblAlgn val="ctr"/>
        <c:lblOffset val="100"/>
        <c:noMultiLvlLbl val="0"/>
      </c:catAx>
      <c:valAx>
        <c:axId val="2115738559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5751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803750000000007E-2"/>
          <c:y val="2.3518511259718745E-2"/>
          <c:w val="0.88448972222222211"/>
          <c:h val="0.16574624514004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'Upp till var och en'!$A$4</c:f>
              <c:strCache>
                <c:ptCount val="1"/>
                <c:pt idx="0">
                  <c:v>inte alls med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en'!$B$3:$D$3</c:f>
              <c:strCache>
                <c:ptCount val="3"/>
                <c:pt idx="0">
                  <c:v>Tjejer</c:v>
                </c:pt>
                <c:pt idx="1">
                  <c:v>Killar </c:v>
                </c:pt>
                <c:pt idx="2">
                  <c:v>Totalt</c:v>
                </c:pt>
              </c:strCache>
            </c:strRef>
          </c:cat>
          <c:val>
            <c:numRef>
              <c:f>'Upp till var och en'!$B$4:$D$4</c:f>
              <c:numCache>
                <c:formatCode>0</c:formatCode>
                <c:ptCount val="3"/>
                <c:pt idx="0">
                  <c:v>26</c:v>
                </c:pt>
                <c:pt idx="1">
                  <c:v>34.200000000000003</c:v>
                </c:pt>
                <c:pt idx="2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D-4F67-96C3-53FB37E12BC0}"/>
            </c:ext>
          </c:extLst>
        </c:ser>
        <c:ser>
          <c:idx val="1"/>
          <c:order val="1"/>
          <c:tx>
            <c:strRef>
              <c:f>'Upp till var och en'!$A$5</c:f>
              <c:strCache>
                <c:ptCount val="1"/>
                <c:pt idx="0">
                  <c:v>delvis med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en'!$B$3:$D$3</c:f>
              <c:strCache>
                <c:ptCount val="3"/>
                <c:pt idx="0">
                  <c:v>Tjejer</c:v>
                </c:pt>
                <c:pt idx="1">
                  <c:v>Killar </c:v>
                </c:pt>
                <c:pt idx="2">
                  <c:v>Totalt</c:v>
                </c:pt>
              </c:strCache>
            </c:strRef>
          </c:cat>
          <c:val>
            <c:numRef>
              <c:f>'Upp till var och en'!$B$5:$D$5</c:f>
              <c:numCache>
                <c:formatCode>0</c:formatCode>
                <c:ptCount val="3"/>
                <c:pt idx="0">
                  <c:v>50.5</c:v>
                </c:pt>
                <c:pt idx="1">
                  <c:v>39.299999999999997</c:v>
                </c:pt>
                <c:pt idx="2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D-4F67-96C3-53FB37E12BC0}"/>
            </c:ext>
          </c:extLst>
        </c:ser>
        <c:ser>
          <c:idx val="2"/>
          <c:order val="2"/>
          <c:tx>
            <c:strRef>
              <c:f>'Upp till var och en'!$A$6</c:f>
              <c:strCache>
                <c:ptCount val="1"/>
                <c:pt idx="0">
                  <c:v>helt med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en'!$B$3:$D$3</c:f>
              <c:strCache>
                <c:ptCount val="3"/>
                <c:pt idx="0">
                  <c:v>Tjejer</c:v>
                </c:pt>
                <c:pt idx="1">
                  <c:v>Killar </c:v>
                </c:pt>
                <c:pt idx="2">
                  <c:v>Totalt</c:v>
                </c:pt>
              </c:strCache>
            </c:strRef>
          </c:cat>
          <c:val>
            <c:numRef>
              <c:f>'Upp till var och en'!$B$6:$D$6</c:f>
              <c:numCache>
                <c:formatCode>0</c:formatCode>
                <c:ptCount val="3"/>
                <c:pt idx="0">
                  <c:v>23.5</c:v>
                </c:pt>
                <c:pt idx="1">
                  <c:v>26.5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D-4F67-96C3-53FB37E12B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280879"/>
        <c:axId val="174281295"/>
      </c:barChart>
      <c:catAx>
        <c:axId val="174280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281295"/>
        <c:crosses val="autoZero"/>
        <c:auto val="1"/>
        <c:lblAlgn val="ctr"/>
        <c:lblOffset val="100"/>
        <c:noMultiLvlLbl val="0"/>
      </c:catAx>
      <c:valAx>
        <c:axId val="17428129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28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energidryck!$B$2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5.291666666666796E-3"/>
                  <c:y val="7.8395037532395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67-4AE9-9A03-D5E0CF2E5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energidryck!$B$3:$B$19</c:f>
              <c:numCache>
                <c:formatCode>0</c:formatCode>
                <c:ptCount val="17"/>
                <c:pt idx="0">
                  <c:v>26.5</c:v>
                </c:pt>
                <c:pt idx="1">
                  <c:v>14.6</c:v>
                </c:pt>
                <c:pt idx="2">
                  <c:v>21.1</c:v>
                </c:pt>
                <c:pt idx="3">
                  <c:v>38.700000000000003</c:v>
                </c:pt>
                <c:pt idx="4">
                  <c:v>20.5</c:v>
                </c:pt>
                <c:pt idx="5">
                  <c:v>30.5</c:v>
                </c:pt>
                <c:pt idx="6">
                  <c:v>25</c:v>
                </c:pt>
                <c:pt idx="7">
                  <c:v>19.2</c:v>
                </c:pt>
                <c:pt idx="8">
                  <c:v>29.4</c:v>
                </c:pt>
                <c:pt idx="9">
                  <c:v>24.7</c:v>
                </c:pt>
                <c:pt idx="11">
                  <c:v>25</c:v>
                </c:pt>
                <c:pt idx="12">
                  <c:v>15.4</c:v>
                </c:pt>
                <c:pt idx="13">
                  <c:v>26.6</c:v>
                </c:pt>
                <c:pt idx="14">
                  <c:v>14.5</c:v>
                </c:pt>
                <c:pt idx="15">
                  <c:v>35.6</c:v>
                </c:pt>
                <c:pt idx="16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7-4AE9-9A03-D5E0CF2E5A03}"/>
            </c:ext>
          </c:extLst>
        </c:ser>
        <c:ser>
          <c:idx val="1"/>
          <c:order val="1"/>
          <c:tx>
            <c:strRef>
              <c:f>energidryck!$C$2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energidryck!$C$3:$C$19</c:f>
              <c:numCache>
                <c:formatCode>General</c:formatCode>
                <c:ptCount val="17"/>
                <c:pt idx="16" formatCode="0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7-4AE9-9A03-D5E0CF2E5A03}"/>
            </c:ext>
          </c:extLst>
        </c:ser>
        <c:ser>
          <c:idx val="2"/>
          <c:order val="2"/>
          <c:tx>
            <c:strRef>
              <c:f>energidryck!$D$2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energidryck!$D$3:$D$19</c:f>
              <c:numCache>
                <c:formatCode>General</c:formatCode>
                <c:ptCount val="17"/>
                <c:pt idx="16" formatCode="0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67-4AE9-9A03-D5E0CF2E5A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803136"/>
        <c:axId val="984803464"/>
      </c:barChart>
      <c:catAx>
        <c:axId val="9848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4803464"/>
        <c:crosses val="autoZero"/>
        <c:auto val="1"/>
        <c:lblAlgn val="l"/>
        <c:lblOffset val="100"/>
        <c:noMultiLvlLbl val="0"/>
      </c:catAx>
      <c:valAx>
        <c:axId val="9848034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480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PWO!$B$2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PWO!$A$3:$A$19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PWO!$B$3:$B$19</c:f>
              <c:numCache>
                <c:formatCode>0</c:formatCode>
                <c:ptCount val="17"/>
                <c:pt idx="0">
                  <c:v>12</c:v>
                </c:pt>
                <c:pt idx="1">
                  <c:v>7</c:v>
                </c:pt>
                <c:pt idx="2">
                  <c:v>6.3</c:v>
                </c:pt>
                <c:pt idx="3">
                  <c:v>21.7</c:v>
                </c:pt>
                <c:pt idx="4">
                  <c:v>11.8</c:v>
                </c:pt>
                <c:pt idx="5">
                  <c:v>13.4</c:v>
                </c:pt>
                <c:pt idx="6">
                  <c:v>16.2</c:v>
                </c:pt>
                <c:pt idx="7">
                  <c:v>12.5</c:v>
                </c:pt>
                <c:pt idx="8">
                  <c:v>15.1</c:v>
                </c:pt>
                <c:pt idx="9">
                  <c:v>17.100000000000001</c:v>
                </c:pt>
                <c:pt idx="11">
                  <c:v>12.5</c:v>
                </c:pt>
                <c:pt idx="12">
                  <c:v>8.9</c:v>
                </c:pt>
                <c:pt idx="13">
                  <c:v>13.7</c:v>
                </c:pt>
                <c:pt idx="14">
                  <c:v>4.8</c:v>
                </c:pt>
                <c:pt idx="15">
                  <c:v>11</c:v>
                </c:pt>
                <c:pt idx="16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1-407E-9C4F-5A7083F4D284}"/>
            </c:ext>
          </c:extLst>
        </c:ser>
        <c:ser>
          <c:idx val="1"/>
          <c:order val="1"/>
          <c:tx>
            <c:strRef>
              <c:f>PWO!$C$2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PWO!$A$3:$A$19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PWO!$C$3:$C$19</c:f>
              <c:numCache>
                <c:formatCode>General</c:formatCode>
                <c:ptCount val="17"/>
                <c:pt idx="16" formatCode="0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1-407E-9C4F-5A7083F4D284}"/>
            </c:ext>
          </c:extLst>
        </c:ser>
        <c:ser>
          <c:idx val="2"/>
          <c:order val="2"/>
          <c:tx>
            <c:strRef>
              <c:f>PWO!$D$2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PWO!$A$3:$A$19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PWO!$D$3:$D$19</c:f>
              <c:numCache>
                <c:formatCode>General</c:formatCode>
                <c:ptCount val="17"/>
                <c:pt idx="16" formatCode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11-407E-9C4F-5A7083F4D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2609135"/>
        <c:axId val="902609551"/>
      </c:barChart>
      <c:catAx>
        <c:axId val="90260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2609551"/>
        <c:crosses val="autoZero"/>
        <c:auto val="1"/>
        <c:lblAlgn val="l"/>
        <c:lblOffset val="100"/>
        <c:noMultiLvlLbl val="0"/>
      </c:catAx>
      <c:valAx>
        <c:axId val="90260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260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Trivs_skola!$F$3</c:f>
              <c:strCache>
                <c:ptCount val="1"/>
                <c:pt idx="0">
                  <c:v>Mycket bra/ganska bra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Trivs_skola!$G$2:$I$2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Trivs_skola!$G$3:$I$3</c:f>
              <c:numCache>
                <c:formatCode>0</c:formatCode>
                <c:ptCount val="3"/>
                <c:pt idx="0">
                  <c:v>63.8</c:v>
                </c:pt>
                <c:pt idx="1">
                  <c:v>78.7</c:v>
                </c:pt>
                <c:pt idx="2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F-426B-8BF9-EE4F6E0F64E6}"/>
            </c:ext>
          </c:extLst>
        </c:ser>
        <c:ser>
          <c:idx val="1"/>
          <c:order val="1"/>
          <c:tx>
            <c:strRef>
              <c:f>Trivs_skola!$F$4</c:f>
              <c:strCache>
                <c:ptCount val="1"/>
                <c:pt idx="0">
                  <c:v>Varken bra eller dåligt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Trivs_skola!$G$2:$I$2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Trivs_skola!$G$4:$I$4</c:f>
              <c:numCache>
                <c:formatCode>0</c:formatCode>
                <c:ptCount val="3"/>
                <c:pt idx="0">
                  <c:v>25.1</c:v>
                </c:pt>
                <c:pt idx="1">
                  <c:v>15.1</c:v>
                </c:pt>
                <c:pt idx="2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F-426B-8BF9-EE4F6E0F64E6}"/>
            </c:ext>
          </c:extLst>
        </c:ser>
        <c:ser>
          <c:idx val="2"/>
          <c:order val="2"/>
          <c:tx>
            <c:strRef>
              <c:f>Trivs_skola!$F$5</c:f>
              <c:strCache>
                <c:ptCount val="1"/>
                <c:pt idx="0">
                  <c:v>Mycket dåligt/ganska dåligt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Trivs_skola!$G$2:$I$2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Trivs_skola!$G$5:$I$5</c:f>
              <c:numCache>
                <c:formatCode>0</c:formatCode>
                <c:ptCount val="3"/>
                <c:pt idx="0">
                  <c:v>11.2</c:v>
                </c:pt>
                <c:pt idx="1">
                  <c:v>6.3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CF-426B-8BF9-EE4F6E0F64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3773232"/>
        <c:axId val="1803756592"/>
      </c:barChart>
      <c:catAx>
        <c:axId val="180377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3756592"/>
        <c:crosses val="autoZero"/>
        <c:auto val="1"/>
        <c:lblAlgn val="ctr"/>
        <c:lblOffset val="100"/>
        <c:noMultiLvlLbl val="0"/>
      </c:catAx>
      <c:valAx>
        <c:axId val="18037565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37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661111111111108E-2"/>
          <c:y val="2.3518518518518518E-2"/>
          <c:w val="0.9303027777777777"/>
          <c:h val="0.17988703703703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Skolk!$A$3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Skolk!$B$2:$D$2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Skolk!$B$3:$D$3</c:f>
              <c:numCache>
                <c:formatCode>0</c:formatCode>
                <c:ptCount val="3"/>
                <c:pt idx="0">
                  <c:v>75.099999999999994</c:v>
                </c:pt>
                <c:pt idx="1">
                  <c:v>81.900000000000006</c:v>
                </c:pt>
                <c:pt idx="2">
                  <c:v>78.400000000000006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1-40A3-A97E-C266AFAF8FD3}"/>
            </c:ext>
          </c:extLst>
        </c:ser>
        <c:ser>
          <c:idx val="1"/>
          <c:order val="1"/>
          <c:tx>
            <c:strRef>
              <c:f>Skolk!$A$4</c:f>
              <c:strCache>
                <c:ptCount val="1"/>
                <c:pt idx="0">
                  <c:v>Ja, någon gång per termin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Skolk!$B$2:$D$2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Skolk!$B$4:$D$4</c:f>
              <c:numCache>
                <c:formatCode>0</c:formatCode>
                <c:ptCount val="3"/>
                <c:pt idx="0">
                  <c:v>14.1</c:v>
                </c:pt>
                <c:pt idx="1">
                  <c:v>10.7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1-40A3-A97E-C266AFAF8FD3}"/>
            </c:ext>
          </c:extLst>
        </c:ser>
        <c:ser>
          <c:idx val="2"/>
          <c:order val="2"/>
          <c:tx>
            <c:strRef>
              <c:f>Skolk!$A$5</c:f>
              <c:strCache>
                <c:ptCount val="1"/>
                <c:pt idx="0">
                  <c:v>Ja, minst en gång/månad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Skolk!$B$2:$D$2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Skolk!$B$5:$D$5</c:f>
              <c:numCache>
                <c:formatCode>0</c:formatCode>
                <c:ptCount val="3"/>
                <c:pt idx="0">
                  <c:v>11</c:v>
                </c:pt>
                <c:pt idx="1">
                  <c:v>7.3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1-40A3-A97E-C266AFAF8F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4563520"/>
        <c:axId val="1844551872"/>
      </c:barChart>
      <c:catAx>
        <c:axId val="184456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4551872"/>
        <c:crosses val="autoZero"/>
        <c:auto val="1"/>
        <c:lblAlgn val="ctr"/>
        <c:lblOffset val="100"/>
        <c:noMultiLvlLbl val="0"/>
      </c:catAx>
      <c:valAx>
        <c:axId val="184455187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45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2.3518511259718745E-2"/>
          <c:w val="0.93527777777777765"/>
          <c:h val="9.2883304665646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'e-cigg'!$B$2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03B-4B4F-A6A1-A37135E22D54}"/>
                </c:ext>
              </c:extLst>
            </c:dLbl>
            <c:dLbl>
              <c:idx val="16"/>
              <c:layout>
                <c:manualLayout>
                  <c:x val="-3.5277777777779069E-3"/>
                  <c:y val="7.83950617283950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3B-4B4F-A6A1-A37135E22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'e-cigg'!$B$3:$B$20</c:f>
              <c:numCache>
                <c:formatCode>0</c:formatCode>
                <c:ptCount val="18"/>
                <c:pt idx="0">
                  <c:v>21.1</c:v>
                </c:pt>
                <c:pt idx="1">
                  <c:v>9.5</c:v>
                </c:pt>
                <c:pt idx="2">
                  <c:v>16.8</c:v>
                </c:pt>
                <c:pt idx="3">
                  <c:v>31.7</c:v>
                </c:pt>
                <c:pt idx="4">
                  <c:v>15.4</c:v>
                </c:pt>
                <c:pt idx="5">
                  <c:v>13.4</c:v>
                </c:pt>
                <c:pt idx="6">
                  <c:v>18.899999999999999</c:v>
                </c:pt>
                <c:pt idx="7">
                  <c:v>12.4</c:v>
                </c:pt>
                <c:pt idx="8">
                  <c:v>20.2</c:v>
                </c:pt>
                <c:pt idx="9">
                  <c:v>23.1</c:v>
                </c:pt>
                <c:pt idx="11">
                  <c:v>6.3</c:v>
                </c:pt>
                <c:pt idx="12">
                  <c:v>27.5</c:v>
                </c:pt>
                <c:pt idx="13">
                  <c:v>26.6</c:v>
                </c:pt>
                <c:pt idx="14">
                  <c:v>9.6999999999999993</c:v>
                </c:pt>
                <c:pt idx="15">
                  <c:v>37</c:v>
                </c:pt>
                <c:pt idx="16">
                  <c:v>18.3</c:v>
                </c:pt>
                <c:pt idx="17">
                  <c:v>13.68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B-4B4F-A6A1-A37135E22D54}"/>
            </c:ext>
          </c:extLst>
        </c:ser>
        <c:ser>
          <c:idx val="1"/>
          <c:order val="1"/>
          <c:tx>
            <c:strRef>
              <c:f>'e-cigg'!$C$2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935035758548312E-16"/>
                  <c:y val="-1.56790123456790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3B-4B4F-A6A1-A37135E22D54}"/>
                </c:ext>
              </c:extLst>
            </c:dLbl>
            <c:dLbl>
              <c:idx val="17"/>
              <c:layout>
                <c:manualLayout>
                  <c:x val="-1.2935035758548312E-16"/>
                  <c:y val="-2.7438271604938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3B-4B4F-A6A1-A37135E22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'e-cigg'!$C$3:$C$20</c:f>
              <c:numCache>
                <c:formatCode>General</c:formatCode>
                <c:ptCount val="18"/>
                <c:pt idx="16" formatCode="0">
                  <c:v>19.399999999999999</c:v>
                </c:pt>
                <c:pt idx="17" formatCode="0">
                  <c:v>14.74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3B-4B4F-A6A1-A37135E22D54}"/>
            </c:ext>
          </c:extLst>
        </c:ser>
        <c:ser>
          <c:idx val="2"/>
          <c:order val="2"/>
          <c:tx>
            <c:strRef>
              <c:f>'e-cigg'!$D$2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'e-cigg'!$D$3:$D$20</c:f>
              <c:numCache>
                <c:formatCode>General</c:formatCode>
                <c:ptCount val="18"/>
                <c:pt idx="16" formatCode="0">
                  <c:v>16.899999999999999</c:v>
                </c:pt>
                <c:pt idx="17" formatCode="0">
                  <c:v>12.59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3B-4B4F-A6A1-A37135E22D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8616064"/>
        <c:axId val="868614752"/>
      </c:barChart>
      <c:catAx>
        <c:axId val="8686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614752"/>
        <c:crosses val="autoZero"/>
        <c:auto val="1"/>
        <c:lblAlgn val="l"/>
        <c:lblOffset val="100"/>
        <c:noMultiLvlLbl val="0"/>
      </c:catAx>
      <c:valAx>
        <c:axId val="8686147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6160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vattenpipa!$B$2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7A-4776-92F5-6D7D65A6F2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7A-4776-92F5-6D7D65A6F26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7A-4776-92F5-6D7D65A6F26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57A-4776-92F5-6D7D65A6F26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57A-4776-92F5-6D7D65A6F26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57A-4776-92F5-6D7D65A6F2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vattenpipa!$B$3:$B$19</c:f>
              <c:numCache>
                <c:formatCode>0</c:formatCode>
                <c:ptCount val="17"/>
                <c:pt idx="0">
                  <c:v>5.6</c:v>
                </c:pt>
                <c:pt idx="1">
                  <c:v>2.4</c:v>
                </c:pt>
                <c:pt idx="2">
                  <c:v>5.3</c:v>
                </c:pt>
                <c:pt idx="3">
                  <c:v>5</c:v>
                </c:pt>
                <c:pt idx="4">
                  <c:v>5.0999999999999996</c:v>
                </c:pt>
                <c:pt idx="5">
                  <c:v>0</c:v>
                </c:pt>
                <c:pt idx="6">
                  <c:v>2.5</c:v>
                </c:pt>
                <c:pt idx="7">
                  <c:v>4.8</c:v>
                </c:pt>
                <c:pt idx="8">
                  <c:v>3.4</c:v>
                </c:pt>
                <c:pt idx="9">
                  <c:v>10.1</c:v>
                </c:pt>
                <c:pt idx="11">
                  <c:v>9.4</c:v>
                </c:pt>
                <c:pt idx="12">
                  <c:v>7.7</c:v>
                </c:pt>
                <c:pt idx="13">
                  <c:v>13.7</c:v>
                </c:pt>
                <c:pt idx="14">
                  <c:v>1.6</c:v>
                </c:pt>
                <c:pt idx="15">
                  <c:v>4.0999999999999996</c:v>
                </c:pt>
                <c:pt idx="16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7A-4776-92F5-6D7D65A6F265}"/>
            </c:ext>
          </c:extLst>
        </c:ser>
        <c:ser>
          <c:idx val="1"/>
          <c:order val="1"/>
          <c:tx>
            <c:strRef>
              <c:f>vattenpipa!$C$2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vattenpipa!$C$3:$C$19</c:f>
              <c:numCache>
                <c:formatCode>General</c:formatCode>
                <c:ptCount val="17"/>
                <c:pt idx="16" formatCode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7A-4776-92F5-6D7D65A6F265}"/>
            </c:ext>
          </c:extLst>
        </c:ser>
        <c:ser>
          <c:idx val="2"/>
          <c:order val="2"/>
          <c:tx>
            <c:strRef>
              <c:f>vattenpipa!$D$2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vattenpipa!$D$3:$D$19</c:f>
              <c:numCache>
                <c:formatCode>General</c:formatCode>
                <c:ptCount val="17"/>
                <c:pt idx="16" formatCode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7A-4776-92F5-6D7D65A6F2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7912344"/>
        <c:axId val="857912672"/>
      </c:barChart>
      <c:catAx>
        <c:axId val="85791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912672"/>
        <c:crosses val="autoZero"/>
        <c:auto val="1"/>
        <c:lblAlgn val="l"/>
        <c:lblOffset val="100"/>
        <c:noMultiLvlLbl val="0"/>
      </c:catAx>
      <c:valAx>
        <c:axId val="85791267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9123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cigg'!$B$3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D7-422C-B00C-20F60BFA2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Köper själv</c:v>
                </c:pt>
                <c:pt idx="3">
                  <c:v>Annan person</c:v>
                </c:pt>
                <c:pt idx="4">
                  <c:v>Från kompisar</c:v>
                </c:pt>
              </c:strCache>
            </c:strRef>
          </c:cat>
          <c:val>
            <c:numRef>
              <c:f>'köpa cigg'!$B$4:$B$8</c:f>
              <c:numCache>
                <c:formatCode>0</c:formatCode>
                <c:ptCount val="5"/>
                <c:pt idx="0">
                  <c:v>3</c:v>
                </c:pt>
                <c:pt idx="1">
                  <c:v>8</c:v>
                </c:pt>
                <c:pt idx="2">
                  <c:v>5.2</c:v>
                </c:pt>
                <c:pt idx="3">
                  <c:v>34.799999999999997</c:v>
                </c:pt>
                <c:pt idx="4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7-422C-B00C-20F60BFA28DA}"/>
            </c:ext>
          </c:extLst>
        </c:ser>
        <c:ser>
          <c:idx val="1"/>
          <c:order val="1"/>
          <c:tx>
            <c:strRef>
              <c:f>'köpa cigg'!$C$3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0D7-422C-B00C-20F60BFA2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Köper själv</c:v>
                </c:pt>
                <c:pt idx="3">
                  <c:v>Annan person</c:v>
                </c:pt>
                <c:pt idx="4">
                  <c:v>Från kompisar</c:v>
                </c:pt>
              </c:strCache>
            </c:strRef>
          </c:cat>
          <c:val>
            <c:numRef>
              <c:f>'köpa cigg'!$C$4:$C$8</c:f>
              <c:numCache>
                <c:formatCode>0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22</c:v>
                </c:pt>
                <c:pt idx="3">
                  <c:v>27.5</c:v>
                </c:pt>
                <c:pt idx="4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7-422C-B00C-20F60BFA28DA}"/>
            </c:ext>
          </c:extLst>
        </c:ser>
        <c:ser>
          <c:idx val="2"/>
          <c:order val="2"/>
          <c:tx>
            <c:strRef>
              <c:f>'köpa cigg'!$D$3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Köper själv</c:v>
                </c:pt>
                <c:pt idx="3">
                  <c:v>Annan person</c:v>
                </c:pt>
                <c:pt idx="4">
                  <c:v>Från kompisar</c:v>
                </c:pt>
              </c:strCache>
            </c:strRef>
          </c:cat>
          <c:val>
            <c:numRef>
              <c:f>'köpa cigg'!$D$4:$D$8</c:f>
              <c:numCache>
                <c:formatCode>0</c:formatCode>
                <c:ptCount val="5"/>
                <c:pt idx="0">
                  <c:v>4</c:v>
                </c:pt>
                <c:pt idx="1">
                  <c:v>7</c:v>
                </c:pt>
                <c:pt idx="2">
                  <c:v>12.4</c:v>
                </c:pt>
                <c:pt idx="3">
                  <c:v>31.6</c:v>
                </c:pt>
                <c:pt idx="4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7-422C-B00C-20F60BFA28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'Sluta röka'!$M$2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röka'!$M$3:$M$4</c:f>
              <c:numCache>
                <c:formatCode>0</c:formatCode>
                <c:ptCount val="2"/>
                <c:pt idx="0">
                  <c:v>67.599999999999994</c:v>
                </c:pt>
                <c:pt idx="1">
                  <c:v>68.400000000000006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2-40FB-AA56-71F4B37C5A97}"/>
            </c:ext>
          </c:extLst>
        </c:ser>
        <c:ser>
          <c:idx val="1"/>
          <c:order val="1"/>
          <c:tx>
            <c:strRef>
              <c:f>'Sluta röka'!$N$2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röka'!$N$3:$N$4</c:f>
              <c:numCache>
                <c:formatCode>0</c:formatCode>
                <c:ptCount val="2"/>
                <c:pt idx="0">
                  <c:v>57.9</c:v>
                </c:pt>
                <c:pt idx="1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2-40FB-AA56-71F4B37C5A97}"/>
            </c:ext>
          </c:extLst>
        </c:ser>
        <c:ser>
          <c:idx val="2"/>
          <c:order val="2"/>
          <c:tx>
            <c:strRef>
              <c:f>'Sluta röka'!$O$2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röka'!$O$3:$O$4</c:f>
              <c:numCache>
                <c:formatCode>0</c:formatCode>
                <c:ptCount val="2"/>
                <c:pt idx="0">
                  <c:v>75.400000000000006</c:v>
                </c:pt>
                <c:pt idx="1">
                  <c:v>76.400000000000006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D2-40FB-AA56-71F4B37C5A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771712"/>
        <c:axId val="535772040"/>
      </c:barChart>
      <c:catAx>
        <c:axId val="5357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5772040"/>
        <c:crosses val="autoZero"/>
        <c:auto val="1"/>
        <c:lblAlgn val="ctr"/>
        <c:lblOffset val="100"/>
        <c:noMultiLvlLbl val="0"/>
      </c:catAx>
      <c:valAx>
        <c:axId val="5357720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57717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33777777777778"/>
          <c:y val="0.21516474840594185"/>
          <c:w val="0.85071152777777781"/>
          <c:h val="0.544038103691943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Snusning!$C$7</c:f>
              <c:strCache>
                <c:ptCount val="1"/>
                <c:pt idx="0">
                  <c:v>Nej/Nej, bara provat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Snusning!$B$8:$B$10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Snusning!$C$8:$C$10</c:f>
              <c:numCache>
                <c:formatCode>0</c:formatCode>
                <c:ptCount val="3"/>
                <c:pt idx="0">
                  <c:v>92.9</c:v>
                </c:pt>
                <c:pt idx="1">
                  <c:v>87</c:v>
                </c:pt>
                <c:pt idx="2">
                  <c:v>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A-4665-9859-276C7F587BFB}"/>
            </c:ext>
          </c:extLst>
        </c:ser>
        <c:ser>
          <c:idx val="1"/>
          <c:order val="1"/>
          <c:tx>
            <c:strRef>
              <c:f>Snusning!$D$7</c:f>
              <c:strCache>
                <c:ptCount val="1"/>
                <c:pt idx="0">
                  <c:v>Ja, men bara ibland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3333333333333332E-3"/>
                  <c:y val="-4.2437781360066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2A-4665-9859-276C7F587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Snusning!$B$8:$B$10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Snusning!$D$8:$D$10</c:f>
              <c:numCache>
                <c:formatCode>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2A-4665-9859-276C7F587BFB}"/>
            </c:ext>
          </c:extLst>
        </c:ser>
        <c:ser>
          <c:idx val="2"/>
          <c:order val="2"/>
          <c:tx>
            <c:strRef>
              <c:f>Snusning!$E$7</c:f>
              <c:strCache>
                <c:ptCount val="1"/>
                <c:pt idx="0">
                  <c:v>Ja, nästan varje dag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2A-4665-9859-276C7F587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Snusning!$B$8:$B$10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Snusning!$E$8:$E$10</c:f>
              <c:numCache>
                <c:formatCode>0</c:formatCode>
                <c:ptCount val="3"/>
                <c:pt idx="0">
                  <c:v>0.4</c:v>
                </c:pt>
                <c:pt idx="1">
                  <c:v>1.8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2A-4665-9859-276C7F587BFB}"/>
            </c:ext>
          </c:extLst>
        </c:ser>
        <c:ser>
          <c:idx val="3"/>
          <c:order val="3"/>
          <c:tx>
            <c:strRef>
              <c:f>Snusning!$F$7</c:f>
              <c:strCache>
                <c:ptCount val="1"/>
                <c:pt idx="0">
                  <c:v>Ja, varje dag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Snusning!$B$8:$B$10</c:f>
              <c:strCache>
                <c:ptCount val="3"/>
                <c:pt idx="0">
                  <c:v>Tjejer</c:v>
                </c:pt>
                <c:pt idx="1">
                  <c:v>Killar</c:v>
                </c:pt>
                <c:pt idx="2">
                  <c:v>Totalt</c:v>
                </c:pt>
              </c:strCache>
            </c:strRef>
          </c:cat>
          <c:val>
            <c:numRef>
              <c:f>Snusning!$F$8:$F$10</c:f>
              <c:numCache>
                <c:formatCode>0</c:formatCode>
                <c:ptCount val="3"/>
                <c:pt idx="0">
                  <c:v>2.5</c:v>
                </c:pt>
                <c:pt idx="1">
                  <c:v>7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2A-4665-9859-276C7F587B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62932943"/>
        <c:axId val="1962932527"/>
      </c:barChart>
      <c:catAx>
        <c:axId val="1962932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2932527"/>
        <c:crosses val="autoZero"/>
        <c:auto val="1"/>
        <c:lblAlgn val="ctr"/>
        <c:lblOffset val="100"/>
        <c:noMultiLvlLbl val="0"/>
      </c:catAx>
      <c:valAx>
        <c:axId val="1962932527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293294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8637638888888884E-2"/>
          <c:y val="2.9320978604636251E-3"/>
          <c:w val="0.8477248468941383"/>
          <c:h val="0.16817463945227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Snusare!$B$3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AA-4BEA-9DC8-AC39F50FB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Snusare!$B$4:$B$21</c:f>
              <c:numCache>
                <c:formatCode>0</c:formatCode>
                <c:ptCount val="18"/>
                <c:pt idx="0">
                  <c:v>11.5</c:v>
                </c:pt>
                <c:pt idx="1">
                  <c:v>11.9</c:v>
                </c:pt>
                <c:pt idx="2">
                  <c:v>12.6</c:v>
                </c:pt>
                <c:pt idx="3">
                  <c:v>14.2</c:v>
                </c:pt>
                <c:pt idx="4">
                  <c:v>7.7</c:v>
                </c:pt>
                <c:pt idx="5">
                  <c:v>4.9000000000000004</c:v>
                </c:pt>
                <c:pt idx="6">
                  <c:v>9.1</c:v>
                </c:pt>
                <c:pt idx="7">
                  <c:v>7.6</c:v>
                </c:pt>
                <c:pt idx="8">
                  <c:v>10.1</c:v>
                </c:pt>
                <c:pt idx="9">
                  <c:v>14.1</c:v>
                </c:pt>
                <c:pt idx="11">
                  <c:v>9.6999999999999993</c:v>
                </c:pt>
                <c:pt idx="12">
                  <c:v>14.3</c:v>
                </c:pt>
                <c:pt idx="13">
                  <c:v>11.3</c:v>
                </c:pt>
                <c:pt idx="14">
                  <c:v>8.1</c:v>
                </c:pt>
                <c:pt idx="15">
                  <c:v>15.1</c:v>
                </c:pt>
                <c:pt idx="16">
                  <c:v>10.1</c:v>
                </c:pt>
                <c:pt idx="17">
                  <c:v>10.59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A-4BEA-9DC8-AC39F50FB084}"/>
            </c:ext>
          </c:extLst>
        </c:ser>
        <c:ser>
          <c:idx val="1"/>
          <c:order val="1"/>
          <c:tx>
            <c:strRef>
              <c:f>Snusare!$C$3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Snusare!$C$4:$C$21</c:f>
              <c:numCache>
                <c:formatCode>General</c:formatCode>
                <c:ptCount val="18"/>
                <c:pt idx="16" formatCode="0">
                  <c:v>12.9</c:v>
                </c:pt>
                <c:pt idx="17" formatCode="0">
                  <c:v>13.31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AA-4BEA-9DC8-AC39F50FB084}"/>
            </c:ext>
          </c:extLst>
        </c:ser>
        <c:ser>
          <c:idx val="2"/>
          <c:order val="2"/>
          <c:tx>
            <c:strRef>
              <c:f>Snusare!$D$3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Snusare!$D$4:$D$21</c:f>
              <c:numCache>
                <c:formatCode>General</c:formatCode>
                <c:ptCount val="18"/>
                <c:pt idx="16" formatCode="0">
                  <c:v>7.1</c:v>
                </c:pt>
                <c:pt idx="17" formatCode="0">
                  <c:v>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AA-4BEA-9DC8-AC39F50FB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969128"/>
        <c:axId val="796857856"/>
      </c:barChart>
      <c:catAx>
        <c:axId val="1949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6857856"/>
        <c:crosses val="autoZero"/>
        <c:auto val="1"/>
        <c:lblAlgn val="l"/>
        <c:lblOffset val="100"/>
        <c:noMultiLvlLbl val="0"/>
      </c:catAx>
      <c:valAx>
        <c:axId val="796857856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9691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1934B-0F53-6149-9535-D612848862D4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FC352-71A1-AF49-99F7-6227888849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82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42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Totalt har 247 elever i årskurs 9 och 288 elever i gymnasiet år 2 svarat på frågan om de vill sluta röka.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05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Snusare= Elever som svarat att de under de senaste 12 månaderna; Ja, snusar varje dag, Ja, snusar nästan varje dag, Ja, men snusar bara ibland.</a:t>
            </a:r>
            <a:r>
              <a:rPr lang="sv-S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Markering med tre punkter (…) ovanför stapel innebär att antalet elever som angett redovisat svar är färre än fyra.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32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78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 är totalt 248 elever i årskurs 9 som svarat på frågan hur de får tag på snus (165 killar och 79 tjejer).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8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 är 247 elever i årskurs 9 och 378 elever i gymnasiet år 2 som svarat på frågan om de vill sluta snusa.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20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Avrundning till heltal i procent gör att den redovisade summan kan bli mellan 99-101 procent.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843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Alkoholkonsument= Elever som svarat att de har druckit alkohol under de senaste 12 månaderna (drycker under 2,26% alkohol som lättöl eller svag cider räknas ej).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91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Intensivkonsument= Elever som under de senaste 12 månaderna, vid ett och samma tillfälle, druckit alkohol motsvarande minst 4 stora burkar starköl/cider eller 25 cl sprit eller en hel flaska vin eller 6 burkar starköl minst en gång per månad.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Markering med tre punkter (…) ovanför stapel innebär att antalet elever som angett redovisat svar är färre än fyra.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08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Markering med tre punkter (…) ovanför stapel innebär att antalet elever som angett redovisat svar är färre än fyra.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047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 angivna siffran i figuren är resultatet för totalvärdet.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98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 totala antalet svar per kommun och för Värmland. Antal svar fördelat på kommunnivå skiljer sig jämfört med det totala antalet svar i enkäten (bild 4) vilket beror på att en elev som är bosatt i en kommun utanför Värmland eller att en elev som inte besvarat frågan om vilken kommun hen bor i inte räknas in i fördelningen ovan.</a:t>
            </a:r>
          </a:p>
          <a:p>
            <a:r>
              <a:rPr lang="sv-SE"/>
              <a:t>Avrundning till heltal i procent gör att den redovisade summan kan bli mellan 99-101 procent.</a:t>
            </a:r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730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 angivna siffran i figuren är resultatet för totalvärdet.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Markering med tre punkter (…) jämte stapel innebär att antalet elever som angett redovisat svar är färre än fyra.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939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759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Avrundning till heltal i procent gör att den redovisade summan kan bli mellan 99-101 procent.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337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Markering med tre punkter (…) ovanför stapel innebär att antalet elever som angett redovisat svar är färre än fyra.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1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697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59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 är 249 elever i årskurs 9 och gymnasiet år 2 som svarat på frågan hur de har fått tag på narkotika.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759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64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244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81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612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40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871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979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Avrundning till heltal i procent gör att den redovisade summan kan bli mellan 99-101 procent.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31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Avrundning till heltal i procent gör att den redovisade summan kan bli mellan 99-101 procent.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294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Avrundning till heltal i procent gör att den redovisade summan kan bli mellan 99-101 procent.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03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Exempel på energidryck; Monster, Red Bull, </a:t>
            </a:r>
            <a:r>
              <a:rPr lang="sv-SE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Nocco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eller liknande.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77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Pre-workout; preparat för att höja den fysiska prestationen i tränings- eller tävlingssammanhang. Till exempel </a:t>
            </a:r>
            <a:r>
              <a:rPr lang="sv-SE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kreatin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beta-</a:t>
            </a:r>
            <a:r>
              <a:rPr lang="sv-SE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alanin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L-</a:t>
            </a:r>
            <a:r>
              <a:rPr lang="sv-SE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arginin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BCAA, </a:t>
            </a:r>
            <a:r>
              <a:rPr lang="sv-SE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Synefrin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55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48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Avrundning till heltal i procent gör att den redovisade summan kan bli mellan 99-101 procent.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8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Avrundning till heltal i procent gör att den redovisade summan kan bli mellan 99-101 procent.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323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Avrundning till heltal i procent gör att den redovisade summan kan bli mellan 99-101 procent.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01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Rökare= Elever som svarat att de under de senaste 12 månaderna; Ja, röker varje dag, Ja, röker nästan varje dag, Ja, men röker bara ibland.</a:t>
            </a:r>
            <a:r>
              <a:rPr lang="sv-S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Markering med tre punkter (…) jämte stapel innebär att antalet elever som angett redovisat svar är färre än fyra.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1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07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Markering med tre punkter (…) jämte stapel innebär att antalet elever som angett redovisat svar är färre än fyra.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8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Markering med tre punkter (…) ovanför stapel innebär att antalet elever som angett redovisat svar är färre än fyra.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beteckningen * är antalet svar i kommunen färre än 30 och återges inte.</a:t>
            </a:r>
            <a:b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sv-SE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Jämförelse med riket saknas då CAN ej inkluderade frågan 2021.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0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Totalt har 250 elever i årskurs 9 svarat på frågan hur de får tag på cigaretter.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FC352-71A1-AF49-99F7-6227888849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59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3600748"/>
            <a:ext cx="10221481" cy="1790699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084851"/>
            <a:ext cx="10221481" cy="1500188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5877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2493628"/>
            <a:ext cx="6571683" cy="1311128"/>
          </a:xfrm>
        </p:spPr>
        <p:txBody>
          <a:bodyPr/>
          <a:lstStyle/>
          <a:p>
            <a:r>
              <a:rPr lang="sv-SE"/>
              <a:t>Elevers drogvanor 2021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1603C9-3ECE-7F49-8E23-221F70D97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Läns- och kommunrapport</a:t>
            </a:r>
          </a:p>
          <a:p>
            <a:r>
              <a:rPr lang="sv-SE"/>
              <a:t>Årskurs 9</a:t>
            </a: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rökare i årskurs 9 de senaste 12 månaderna </a:t>
            </a:r>
            <a:br>
              <a:rPr lang="sv-SE" sz="2000"/>
            </a:br>
            <a:r>
              <a:rPr lang="sv-SE" sz="2000"/>
              <a:t>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b="1"/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1"/>
                </a:solidFill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1"/>
                </a:solidFill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3FA2DF8-28A0-4B5D-8484-72A020F3D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072323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1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rökt vid 13 års ålder</a:t>
            </a:r>
            <a:br>
              <a:rPr lang="sv-SE" sz="2000"/>
            </a:br>
            <a:r>
              <a:rPr lang="sv-SE" sz="2000"/>
              <a:t>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E3C5CE4-43AA-4198-B559-D16E389E5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36892"/>
              </p:ext>
            </p:extLst>
          </p:nvPr>
        </p:nvGraphicFramePr>
        <p:xfrm>
          <a:off x="2495191" y="2482849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97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rökt e-cigarett de senaste </a:t>
            </a:r>
            <a:br>
              <a:rPr lang="sv-SE" sz="2000"/>
            </a:br>
            <a:r>
              <a:rPr lang="sv-SE" sz="2000"/>
              <a:t>12 månaderna 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BAAE96F-76A9-4B79-9258-FA9A4D718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050700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4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rökt vattenpipa de senaste 12 månaderna efter boendekommun, Värmland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D116962-50E1-41DE-9854-4EBEC1C14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156813"/>
              </p:ext>
            </p:extLst>
          </p:nvPr>
        </p:nvGraphicFramePr>
        <p:xfrm>
          <a:off x="2495191" y="2482849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56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Hur får du vanligtvis tag på cigaretter?</a:t>
            </a:r>
            <a:br>
              <a:rPr lang="sv-SE" sz="2000"/>
            </a:br>
            <a:r>
              <a:rPr lang="sv-SE" sz="2000"/>
              <a:t>Andel bland rökande elever i årskurs 9, Värmland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AE706D1-836A-4555-B5C3-0EA602AFC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645630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328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rökare som vill sluta röka, nu eller i framtiden, årskurs 9 och gymnasiet år 2,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AB6760-4934-4D79-B029-828BBEF326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956504"/>
              </p:ext>
            </p:extLst>
          </p:nvPr>
        </p:nvGraphicFramePr>
        <p:xfrm>
          <a:off x="2495191" y="2482849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53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Har du snusat någon gång?</a:t>
            </a:r>
            <a:br>
              <a:rPr lang="sv-SE" sz="2000"/>
            </a:br>
            <a:r>
              <a:rPr lang="sv-SE" sz="2000"/>
              <a:t>Andel elever i årskurs 9,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290867-8EAE-46FB-9848-7AC7D9C186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23989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22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snusare i årskurs 9 de senaste 12 månaderna </a:t>
            </a:r>
            <a:br>
              <a:rPr lang="sv-SE" sz="2000"/>
            </a:br>
            <a:r>
              <a:rPr lang="sv-SE" sz="2000"/>
              <a:t>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B62EE63-95AF-4BDF-9023-A99EA6A97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38361"/>
              </p:ext>
            </p:extLst>
          </p:nvPr>
        </p:nvGraphicFramePr>
        <p:xfrm>
          <a:off x="2495190" y="2482848"/>
          <a:ext cx="7199999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426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snusat vid 13 års ålder</a:t>
            </a:r>
            <a:br>
              <a:rPr lang="sv-SE" sz="2000"/>
            </a:br>
            <a:r>
              <a:rPr lang="sv-SE" sz="2000"/>
              <a:t>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1F0E2C3-152B-49E8-A54F-9FA8426CF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247830"/>
              </p:ext>
            </p:extLst>
          </p:nvPr>
        </p:nvGraphicFramePr>
        <p:xfrm>
          <a:off x="2495191" y="2482849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78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Hur får du vanligen tag på snus?</a:t>
            </a:r>
            <a:br>
              <a:rPr lang="sv-SE" sz="2000"/>
            </a:br>
            <a:r>
              <a:rPr lang="sv-SE" sz="2000"/>
              <a:t>Andel bland snusande elever, årskurs 9, Värmland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68DE356-1DCC-4EAD-9515-B90727B68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112665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437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3600748"/>
            <a:ext cx="6302419" cy="17906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Undersökningen Elevers drogvanor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>
                <a:solidFill>
                  <a:schemeClr val="tx1"/>
                </a:solidFill>
              </a:rPr>
              <a:t>Ett kunskapsunderlag</a:t>
            </a:r>
          </a:p>
        </p:txBody>
      </p:sp>
      <p:pic>
        <p:nvPicPr>
          <p:cNvPr id="3" name="Bildobjekt 2" descr="Illustration av sex unga personer på en skolgård.">
            <a:extLst>
              <a:ext uri="{FF2B5EF4-FFF2-40B4-BE49-F238E27FC236}">
                <a16:creationId xmlns:a16="http://schemas.microsoft.com/office/drawing/2014/main" id="{05848429-2423-AF4F-B209-CE8950E78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37" y="628761"/>
            <a:ext cx="6240694" cy="36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snusare som vill sluta snusa, nu eller i framtiden årskurs 9 och gymnasiet år 2,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4EA19E-704D-43B1-A511-FA1545A59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426227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828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Alkoholkonsumtion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CD7AA7E9-08CE-9643-B185-325A5E117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Illustration av två unga personer i samtal.">
            <a:extLst>
              <a:ext uri="{FF2B5EF4-FFF2-40B4-BE49-F238E27FC236}">
                <a16:creationId xmlns:a16="http://schemas.microsoft.com/office/drawing/2014/main" id="{4F80A43C-3758-3E4D-BD4D-837183AE5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36" y="730782"/>
            <a:ext cx="6808026" cy="33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8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Har du någon gång druckit alkohol?</a:t>
            </a:r>
            <a:br>
              <a:rPr lang="sv-SE" sz="2000"/>
            </a:br>
            <a:r>
              <a:rPr lang="sv-SE" sz="2000"/>
              <a:t>Andel elever i årskurs 9,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00A7568-4E35-4477-BAA2-50BA5FFA7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852909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24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972000"/>
            <a:ext cx="7969964" cy="1325563"/>
          </a:xfrm>
        </p:spPr>
        <p:txBody>
          <a:bodyPr/>
          <a:lstStyle/>
          <a:p>
            <a:r>
              <a:rPr lang="sv-SE" sz="2000"/>
              <a:t>Andel alkoholkonsumenter i årskurs 9 de senaste </a:t>
            </a:r>
            <a:br>
              <a:rPr lang="sv-SE" sz="2000"/>
            </a:br>
            <a:r>
              <a:rPr lang="sv-SE" sz="2000"/>
              <a:t>12 månaderna 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BF68FE6-22F1-436F-A1AB-AC1994169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311684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658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intensivkonsumerat alkohol minst en gång/månad 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72952F7-0A83-4673-A35C-3073DABED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994714"/>
              </p:ext>
            </p:extLst>
          </p:nvPr>
        </p:nvGraphicFramePr>
        <p:xfrm>
          <a:off x="2495191" y="2482849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5292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varit berusade vid 13 års ålder 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3A73782-372C-40BD-94FB-1466CD022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28300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49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000"/>
            </a:br>
            <a:r>
              <a:rPr lang="sv-SE" sz="2000"/>
              <a:t>Andel elever i årskurs 9 som i samband med alkohol</a:t>
            </a:r>
            <a:br>
              <a:rPr lang="sv-SE" sz="2000"/>
            </a:br>
            <a:r>
              <a:rPr lang="sv-SE" sz="2000"/>
              <a:t>varit med om problem, vid minst ett tillfälle, under de senaste 12 månaderna,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1F4800-CB62-4523-983B-1F91EFE994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077316"/>
              </p:ext>
            </p:extLst>
          </p:nvPr>
        </p:nvGraphicFramePr>
        <p:xfrm>
          <a:off x="2495191" y="2482850"/>
          <a:ext cx="7137081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0859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000"/>
            </a:br>
            <a:r>
              <a:rPr lang="sv-SE" sz="2000"/>
              <a:t>Senast du drack alkohol – hur fick du tag på den?</a:t>
            </a:r>
            <a:br>
              <a:rPr lang="sv-SE" sz="2000"/>
            </a:br>
            <a:r>
              <a:rPr lang="sv-SE" sz="2000"/>
              <a:t>Andel elever i årskurs 9,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9EF395-CF69-4B11-A3D6-A0D92738B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815119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818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Narkotika, läkemedel och anabola steroider</a:t>
            </a:r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D9A582F-5FFE-DB46-BAEF-D21C2485C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 descr="Illustration av en ung person som håller i en skateboard.">
            <a:extLst>
              <a:ext uri="{FF2B5EF4-FFF2-40B4-BE49-F238E27FC236}">
                <a16:creationId xmlns:a16="http://schemas.microsoft.com/office/drawing/2014/main" id="{5FA7F7B4-19E3-9947-BD50-EF1801A6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3155"/>
            <a:ext cx="5643124" cy="34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43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blivit erbjudna narkotika de senaste 12 månaderna 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7F29E27-2AFB-4EEB-8703-A00C1CD48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167889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763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753BA2-DC96-4E41-BAE2-0EBF8F16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10" y="972001"/>
            <a:ext cx="8506093" cy="1041626"/>
          </a:xfrm>
        </p:spPr>
        <p:txBody>
          <a:bodyPr/>
          <a:lstStyle/>
          <a:p>
            <a:r>
              <a:rPr lang="sv-SE"/>
              <a:t>Bidrar med aktuell kunskap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E5BCB8-F0D5-5546-B06F-ED10C17FB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6291" y="2169268"/>
            <a:ext cx="9985664" cy="3553582"/>
          </a:xfrm>
        </p:spPr>
        <p:txBody>
          <a:bodyPr/>
          <a:lstStyle/>
          <a:p>
            <a:pPr lvl="0"/>
            <a:r>
              <a:rPr lang="sv-SE"/>
              <a:t>Om elevers attityder till och vanor av alkohol, narkotika, dopning, tobak och spel om pengar (ANDTS)</a:t>
            </a:r>
          </a:p>
          <a:p>
            <a:pPr lvl="0"/>
            <a:r>
              <a:rPr lang="sv-SE"/>
              <a:t>För planering och beslut av främjande och förebyggande ANDTS-insatser på läns-, kommun- och skolnivå</a:t>
            </a:r>
          </a:p>
          <a:p>
            <a:r>
              <a:rPr lang="sv-SE"/>
              <a:t>För att över tid kunna följa utvecklingen av ungdomars attityd till och användning av ANDTS </a:t>
            </a:r>
          </a:p>
          <a:p>
            <a:r>
              <a:rPr lang="sv-SE">
                <a:ea typeface="Times New Roman"/>
              </a:rPr>
              <a:t>För jämförelser av resultaten av ANDT-indikatorer på nationell nivå</a:t>
            </a:r>
          </a:p>
          <a:p>
            <a:r>
              <a:rPr lang="sv-SE"/>
              <a:t>För att samla olika aktörer i det förebyggande ANDTS-arbetet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305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Har du någon gång använt narkotika?</a:t>
            </a:r>
            <a:br>
              <a:rPr lang="sv-SE" sz="2000"/>
            </a:br>
            <a:r>
              <a:rPr lang="sv-SE" sz="2000"/>
              <a:t>Andel elever i årskurs 9,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2D7AB5-CE97-4E45-9AF1-0848ED59F3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400345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239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972000"/>
            <a:ext cx="7304139" cy="1325563"/>
          </a:xfrm>
        </p:spPr>
        <p:txBody>
          <a:bodyPr/>
          <a:lstStyle/>
          <a:p>
            <a:r>
              <a:rPr lang="sv-SE" sz="2000"/>
              <a:t>Andel elever i årskurs 9 som någon gång använt narkotika 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9B04CE-8C10-4BDE-8BF2-AF2033A7E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177922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499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använt narkotika de senaste 12 månaderna,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A34D54B-AEF6-470A-9834-C774BD37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752911"/>
              </p:ext>
            </p:extLst>
          </p:nvPr>
        </p:nvGraphicFramePr>
        <p:xfrm>
          <a:off x="2495191" y="2482849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7384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000"/>
            </a:br>
            <a:r>
              <a:rPr lang="sv-SE" sz="2000"/>
              <a:t>Andel elever i årskurs 9 och gymnasiet år 2 som använt smärtstillande- och/eller sömnmedel utan ordination de senaste 12 månaderna,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EA9DA8-8AA8-4CF1-8CA3-3D61C3997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984837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893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någon gång använt anabola steroider,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4C0F68-0D5C-4F51-9928-5E9AE47A5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204391"/>
              </p:ext>
            </p:extLst>
          </p:nvPr>
        </p:nvGraphicFramePr>
        <p:xfrm>
          <a:off x="2495191" y="2482849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5272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Från vem har du fått tag på narkotika?</a:t>
            </a:r>
            <a:br>
              <a:rPr lang="sv-SE" sz="2000"/>
            </a:br>
            <a:r>
              <a:rPr lang="sv-SE" sz="2000"/>
              <a:t>Andel bland elever som använt narkotika, årskurs 9 och gymnasiet år 2, Värmland år 2021 </a:t>
            </a:r>
            <a:r>
              <a:rPr lang="sv-SE" sz="1200"/>
              <a:t>Flera alternativ kan markeras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CCAD202-00D2-405B-A2B8-A123B7B7A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791830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0933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sniffat/boffat de senaste 12 månaderna,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11" name="Platshållare för text 2" descr="ANDT-indikator">
            <a:extLst>
              <a:ext uri="{FF2B5EF4-FFF2-40B4-BE49-F238E27FC236}">
                <a16:creationId xmlns:a16="http://schemas.microsoft.com/office/drawing/2014/main" id="{5349D3CF-CF42-4A44-885F-655449FDB9EA}"/>
              </a:ext>
            </a:extLst>
          </p:cNvPr>
          <p:cNvSpPr txBox="1">
            <a:spLocks/>
          </p:cNvSpPr>
          <p:nvPr/>
        </p:nvSpPr>
        <p:spPr>
          <a:xfrm>
            <a:off x="9426633" y="329716"/>
            <a:ext cx="2416687" cy="34845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ANDT-indikator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A404B7A-379B-F54A-A3F3-93D1F420C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0560" y="462583"/>
            <a:ext cx="273476" cy="215590"/>
            <a:chOff x="9230560" y="462583"/>
            <a:chExt cx="273476" cy="215590"/>
          </a:xfrm>
        </p:grpSpPr>
        <p:sp>
          <p:nvSpPr>
            <p:cNvPr id="14" name="V-form 13">
              <a:extLst>
                <a:ext uri="{FF2B5EF4-FFF2-40B4-BE49-F238E27FC236}">
                  <a16:creationId xmlns:a16="http://schemas.microsoft.com/office/drawing/2014/main" id="{5701C2BE-248E-344A-A6E1-E181FBC9E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08253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V-form 14">
              <a:extLst>
                <a:ext uri="{FF2B5EF4-FFF2-40B4-BE49-F238E27FC236}">
                  <a16:creationId xmlns:a16="http://schemas.microsoft.com/office/drawing/2014/main" id="{103B46FF-4786-464E-8157-FFA7B7CF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19407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D06FEB1D-AC00-B049-B7F5-5CE3A5692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30560" y="462583"/>
              <a:ext cx="95783" cy="21559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62D140B-2FD6-44A1-9802-50728B589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044096"/>
              </p:ext>
            </p:extLst>
          </p:nvPr>
        </p:nvGraphicFramePr>
        <p:xfrm>
          <a:off x="2495191" y="2591390"/>
          <a:ext cx="7200000" cy="313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659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Vad kan du få tag på inom 24 timmar?</a:t>
            </a:r>
            <a:br>
              <a:rPr lang="sv-SE" sz="2000"/>
            </a:br>
            <a:r>
              <a:rPr lang="sv-SE" sz="2000"/>
              <a:t>Andel elever i årskurs 9, Värmland år 2021</a:t>
            </a:r>
            <a:endParaRPr lang="sv-SE" sz="120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3BAD4D9-D596-4FB1-9143-CA99074A6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335191"/>
              </p:ext>
            </p:extLst>
          </p:nvPr>
        </p:nvGraphicFramePr>
        <p:xfrm>
          <a:off x="2495191" y="2465092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8750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Spel om pengar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br>
              <a:rPr lang="sv-SE">
                <a:solidFill>
                  <a:schemeClr val="tx1"/>
                </a:solidFill>
              </a:rPr>
            </a:br>
            <a:endParaRPr lang="sv-SE">
              <a:solidFill>
                <a:schemeClr val="tx1"/>
              </a:solidFill>
            </a:endParaRPr>
          </a:p>
        </p:txBody>
      </p:sp>
      <p:pic>
        <p:nvPicPr>
          <p:cNvPr id="11" name="Bildobjekt 10" descr="Illustration av två unga personer i samtal.">
            <a:extLst>
              <a:ext uri="{FF2B5EF4-FFF2-40B4-BE49-F238E27FC236}">
                <a16:creationId xmlns:a16="http://schemas.microsoft.com/office/drawing/2014/main" id="{E6E8F94C-B513-3349-9A72-ED16EF656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38" y="319708"/>
            <a:ext cx="6112403" cy="46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4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spelat om pengar de senaste 12 månaderna efter boendekommun, Värmland och riket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81805F-A87A-4FCF-96A1-2D4C0BD70B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34863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055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753BA2-DC96-4E41-BAE2-0EBF8F16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10" y="972000"/>
            <a:ext cx="8506093" cy="1325563"/>
          </a:xfrm>
        </p:spPr>
        <p:txBody>
          <a:bodyPr/>
          <a:lstStyle/>
          <a:p>
            <a:r>
              <a:rPr lang="sv-SE"/>
              <a:t>3720 elever har svarat på enkäten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E5BCB8-F0D5-5546-B06F-ED10C17FB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6291" y="2482850"/>
            <a:ext cx="9985664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Webbenkät till elever i årskurs 9 och gymnasiet år 2</a:t>
            </a:r>
          </a:p>
          <a:p>
            <a:r>
              <a:rPr lang="sv-SE"/>
              <a:t>Enkäten innehåller 44 frågor</a:t>
            </a:r>
          </a:p>
          <a:p>
            <a:r>
              <a:rPr lang="sv-SE"/>
              <a:t>Enkäten besvarades anonymt under lektionstid </a:t>
            </a:r>
          </a:p>
          <a:p>
            <a:r>
              <a:rPr lang="sv-SE"/>
              <a:t>Besvarades vecka 38-41, år 2021</a:t>
            </a:r>
          </a:p>
          <a:p>
            <a:pPr marL="251460" indent="-251460"/>
            <a:r>
              <a:rPr lang="sv-SE"/>
              <a:t>16 kommuner genomförde undersökningen och några friskolor deltog</a:t>
            </a:r>
            <a:endParaRPr lang="sv-SE">
              <a:cs typeface="Raavi" panose="020B0502040204020203" pitchFamily="34" charset="0"/>
            </a:endParaRPr>
          </a:p>
          <a:p>
            <a:r>
              <a:rPr lang="sv-SE">
                <a:cs typeface="Raavi" panose="020B0502040204020203" pitchFamily="34" charset="0"/>
              </a:rPr>
              <a:t>Totalt 3720 svar, 2383 i årskurs 9 och 1337 </a:t>
            </a:r>
            <a:r>
              <a:rPr lang="sv-SE">
                <a:solidFill>
                  <a:prstClr val="black"/>
                </a:solidFill>
                <a:cs typeface="Raavi" panose="020B0502040204020203" pitchFamily="34" charset="0"/>
              </a:rPr>
              <a:t>i gymnasiet år 2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423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Attityder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6" y="2084851"/>
            <a:ext cx="5667768" cy="15001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>
                <a:solidFill>
                  <a:schemeClr val="tx1"/>
                </a:solidFill>
              </a:rPr>
              <a:t>Hur riskabel är ANDT-användningen enligt elever?</a:t>
            </a:r>
          </a:p>
        </p:txBody>
      </p:sp>
      <p:pic>
        <p:nvPicPr>
          <p:cNvPr id="6" name="Bildobjekt 5" descr="Illustration av två unga personer i samtal.">
            <a:extLst>
              <a:ext uri="{FF2B5EF4-FFF2-40B4-BE49-F238E27FC236}">
                <a16:creationId xmlns:a16="http://schemas.microsoft.com/office/drawing/2014/main" id="{3BD27239-08DD-5344-8144-C10F46AAF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49" y="1868556"/>
            <a:ext cx="6484088" cy="34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8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000"/>
            </a:br>
            <a:r>
              <a:rPr lang="sv-SE" sz="2000"/>
              <a:t>Andel värmländska elever i årskurs 9, år 2021 som tycker det är måttlig eller stor risk för människors hälsa att…</a:t>
            </a:r>
            <a:endParaRPr lang="sv-SE" sz="120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F7E42E-C889-474A-8A29-DB8D7B811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728120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0136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000"/>
            </a:br>
            <a:r>
              <a:rPr lang="sv-SE" sz="2000"/>
              <a:t>Om du blir erbjuden narkotika, vad säger du då?</a:t>
            </a:r>
            <a:br>
              <a:rPr lang="sv-SE" sz="2000"/>
            </a:br>
            <a:r>
              <a:rPr lang="sv-SE" sz="2000"/>
              <a:t>Andel elever i årskurs 9, Värmland, år 2021</a:t>
            </a:r>
            <a:endParaRPr lang="sv-SE" sz="120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010906-FB8C-411D-8B20-DAB238347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606845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7010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000"/>
            </a:br>
            <a:r>
              <a:rPr lang="sv-SE" sz="2000"/>
              <a:t>Var sätter du gränsen när det gäller cannabis?</a:t>
            </a:r>
            <a:br>
              <a:rPr lang="sv-SE" sz="2000"/>
            </a:br>
            <a:r>
              <a:rPr lang="sv-SE" sz="2000"/>
              <a:t>Andel elever i årskurs 9, Värmland, år 2021</a:t>
            </a:r>
            <a:endParaRPr lang="sv-SE" sz="120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B8B050E-83C0-45A7-970C-764361818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535572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270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000"/>
            </a:br>
            <a:r>
              <a:rPr lang="sv-SE" sz="2000"/>
              <a:t>Andel elever i årskurs 9, Värmland, år 2021 </a:t>
            </a:r>
            <a:br>
              <a:rPr lang="sv-SE" sz="2000"/>
            </a:br>
            <a:r>
              <a:rPr lang="sv-SE" sz="2000"/>
              <a:t>Det är upp till var och en om man vill använda cannabis. Jag håller…</a:t>
            </a:r>
            <a:endParaRPr lang="sv-SE" sz="120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02341E-C86A-4258-AB8B-38D279B010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799797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9431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Kosttillskott </a:t>
            </a:r>
            <a:br>
              <a:rPr lang="sv-SE" cap="none"/>
            </a:br>
            <a:r>
              <a:rPr lang="sv-SE" cap="none"/>
              <a:t>och energidryck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br>
              <a:rPr lang="sv-SE">
                <a:solidFill>
                  <a:schemeClr val="tx1"/>
                </a:solidFill>
              </a:rPr>
            </a:br>
            <a:endParaRPr lang="sv-SE">
              <a:solidFill>
                <a:schemeClr val="tx1"/>
              </a:solidFill>
            </a:endParaRPr>
          </a:p>
        </p:txBody>
      </p:sp>
      <p:pic>
        <p:nvPicPr>
          <p:cNvPr id="3" name="Bildobjekt 2" descr="Illustration av två unga personer i samtal.">
            <a:extLst>
              <a:ext uri="{FF2B5EF4-FFF2-40B4-BE49-F238E27FC236}">
                <a16:creationId xmlns:a16="http://schemas.microsoft.com/office/drawing/2014/main" id="{909D0FEB-ABD9-F348-9307-8D2712BC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94" y="528154"/>
            <a:ext cx="6641758" cy="43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1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dricker energidryck varje eller nästan varje dag efter boendekommun och Värmland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1ED8EE-6605-44AC-A952-D70236F2D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944647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4283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Andel elever i årskurs 9 som använt pre-workout (PWO) under de senaste 12 månaderna efter boendekommun och Värmland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B58A36-2A62-454F-82AF-B8D6270B2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33545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1661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Skoltrivsel </a:t>
            </a:r>
            <a:br>
              <a:rPr lang="sv-SE" cap="none"/>
            </a:br>
            <a:r>
              <a:rPr lang="sv-SE" cap="none"/>
              <a:t>och skolk</a:t>
            </a:r>
            <a:endParaRPr lang="sv-SE"/>
          </a:p>
        </p:txBody>
      </p:sp>
      <p:pic>
        <p:nvPicPr>
          <p:cNvPr id="6" name="Bildobjekt 5" descr="Illustration av två unga personer i samtal.">
            <a:extLst>
              <a:ext uri="{FF2B5EF4-FFF2-40B4-BE49-F238E27FC236}">
                <a16:creationId xmlns:a16="http://schemas.microsoft.com/office/drawing/2014/main" id="{3BD27239-08DD-5344-8144-C10F46AAF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49" y="1868556"/>
            <a:ext cx="6484088" cy="347814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C97BCD-971D-440E-BFF1-44DCC394E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783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Hur trivs du i skolan?</a:t>
            </a:r>
            <a:br>
              <a:rPr lang="sv-SE" sz="2000"/>
            </a:br>
            <a:r>
              <a:rPr lang="sv-SE" sz="2000"/>
              <a:t>Andel elever i årskurs 9, Värmland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A0FADEF-9B67-4D7B-8AD8-77452A52B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904762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1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7420" y="972001"/>
            <a:ext cx="7200000" cy="548890"/>
          </a:xfrm>
        </p:spPr>
        <p:txBody>
          <a:bodyPr>
            <a:normAutofit/>
          </a:bodyPr>
          <a:lstStyle/>
          <a:p>
            <a:r>
              <a:rPr lang="sv-SE" sz="2800"/>
              <a:t>Resultatredovisning (1)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1987420" y="1520891"/>
            <a:ext cx="7513446" cy="42019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sv-SE"/>
              <a:t>Resultat återrapporteras på länsnivå samt kommun- och skolnivå om det är minst 30 svarande elever. </a:t>
            </a:r>
          </a:p>
          <a:p>
            <a:r>
              <a:rPr lang="sv-SE"/>
              <a:t>Resultat redovisas i procent.</a:t>
            </a:r>
          </a:p>
          <a:p>
            <a:r>
              <a:rPr lang="sv-SE"/>
              <a:t>Procentandelarna i diagrammen visar procent av de som svarat på den aktuella frågan (om ej annat anges).</a:t>
            </a:r>
          </a:p>
          <a:p>
            <a:r>
              <a:rPr lang="sv-SE"/>
              <a:t>Rikets resultat är hämtat från CANs undersökning Skolelevers drogvanor 2021. </a:t>
            </a:r>
          </a:p>
          <a:p>
            <a:r>
              <a:rPr lang="sv-SE"/>
              <a:t>Vid beteckningen * är antalet svar i gruppen mindre än 30 och uppgiften är då för osäker för att återges.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76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82869D-7A6A-4A45-B0DF-CC00BC3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Brukar du skolka?</a:t>
            </a:r>
            <a:br>
              <a:rPr lang="sv-SE" sz="2000"/>
            </a:br>
            <a:r>
              <a:rPr lang="sv-SE" sz="2000"/>
              <a:t>Andel elever i årskurs 9, Värmland år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0B6B49-AF4F-4316-B925-AEB7A4F26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AC12FD-CD8A-4558-98AD-744B23E97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57452"/>
              </p:ext>
            </p:extLst>
          </p:nvPr>
        </p:nvGraphicFramePr>
        <p:xfrm>
          <a:off x="2495191" y="2482850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3722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6" y="3600748"/>
            <a:ext cx="10221480" cy="17906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Samverkan i </a:t>
            </a:r>
            <a:br>
              <a:rPr lang="sv-SE" cap="none"/>
            </a:br>
            <a:r>
              <a:rPr lang="sv-SE" cap="none"/>
              <a:t>planering och genomförande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br>
              <a:rPr lang="sv-SE">
                <a:solidFill>
                  <a:schemeClr val="tx1"/>
                </a:solidFill>
              </a:rPr>
            </a:br>
            <a:endParaRPr lang="sv-SE">
              <a:solidFill>
                <a:schemeClr val="tx1"/>
              </a:solidFill>
            </a:endParaRPr>
          </a:p>
        </p:txBody>
      </p:sp>
      <p:pic>
        <p:nvPicPr>
          <p:cNvPr id="10" name="Bildobjekt 9" descr="Illustration av sex unga personer på en skolgård.">
            <a:extLst>
              <a:ext uri="{FF2B5EF4-FFF2-40B4-BE49-F238E27FC236}">
                <a16:creationId xmlns:a16="http://schemas.microsoft.com/office/drawing/2014/main" id="{07D1CDFD-C4A3-C04F-BB2F-ECD44F7A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37" y="628761"/>
            <a:ext cx="6240694" cy="36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63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C9ED4B-DBB7-4AFF-9B27-49F16C91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Samverkan i planering och genomförande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75D4F1-CBAF-49DA-94CE-0B2794F23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/>
              <a:t>Kommuner, friskolor, Länsstyrelsen Värmland och Region Värmland samverkar i planering och genomförande av undersökningen Elevers drogvanor.</a:t>
            </a:r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031785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6781" y="972000"/>
            <a:ext cx="9473609" cy="1325563"/>
          </a:xfrm>
        </p:spPr>
        <p:txBody>
          <a:bodyPr>
            <a:normAutofit/>
          </a:bodyPr>
          <a:lstStyle/>
          <a:p>
            <a:r>
              <a:rPr lang="sv-SE"/>
              <a:t>Genomförande och resultatredovisning (1)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1626781" y="2482849"/>
            <a:ext cx="8804598" cy="3524545"/>
          </a:xfrm>
        </p:spPr>
        <p:txBody>
          <a:bodyPr>
            <a:normAutofit fontScale="47500" lnSpcReduction="20000"/>
          </a:bodyPr>
          <a:lstStyle/>
          <a:p>
            <a:r>
              <a:rPr lang="sv-SE" sz="3800">
                <a:solidFill>
                  <a:prstClr val="black"/>
                </a:solidFill>
              </a:rPr>
              <a:t>Sammanställningar efter boendekommun och skolnivå om det är minst 30 svarande elever. </a:t>
            </a:r>
          </a:p>
          <a:p>
            <a:r>
              <a:rPr lang="sv-SE" sz="3800">
                <a:solidFill>
                  <a:prstClr val="black"/>
                </a:solidFill>
              </a:rPr>
              <a:t>Könsuppdelade resultat redovisas på länsnivå.</a:t>
            </a:r>
          </a:p>
          <a:p>
            <a:r>
              <a:rPr lang="sv-SE" sz="3800">
                <a:solidFill>
                  <a:prstClr val="black"/>
                </a:solidFill>
              </a:rPr>
              <a:t>Resultat för kommuner eller skolor med få elever bör tolkas med försiktighet. </a:t>
            </a:r>
          </a:p>
          <a:p>
            <a:r>
              <a:rPr lang="sv-SE" sz="3800">
                <a:solidFill>
                  <a:prstClr val="black"/>
                </a:solidFill>
              </a:rPr>
              <a:t>Har en kommun färre än 30 svar inkluderas dessa svar i länsredovisningen. </a:t>
            </a:r>
            <a:br>
              <a:rPr lang="sv-SE" sz="3800">
                <a:solidFill>
                  <a:prstClr val="black"/>
                </a:solidFill>
              </a:rPr>
            </a:br>
            <a:r>
              <a:rPr lang="sv-SE" sz="3800">
                <a:solidFill>
                  <a:prstClr val="black"/>
                </a:solidFill>
              </a:rPr>
              <a:t>Har skolan färre är 30 svar inkluderas dessa i kommun- och länsredovisningen.</a:t>
            </a:r>
          </a:p>
          <a:p>
            <a:r>
              <a:rPr lang="sv-SE" sz="3800">
                <a:solidFill>
                  <a:prstClr val="black"/>
                </a:solidFill>
              </a:rPr>
              <a:t>Svarsfrekvensen för en skola måste vara minst 50 procent för en skolrapport. </a:t>
            </a:r>
          </a:p>
          <a:p>
            <a:r>
              <a:rPr lang="sv-SE" sz="3800">
                <a:solidFill>
                  <a:prstClr val="black"/>
                </a:solidFill>
              </a:rPr>
              <a:t>Sammanslagning av svarsalternativ har gjorts för att redovisa andelen rökare, snusare, alkoholkonsumenter, förklaring av vilka svarsalternativ som ingår finns vid aktuella bilder. </a:t>
            </a:r>
          </a:p>
          <a:p>
            <a:endParaRPr lang="sv-SE">
              <a:solidFill>
                <a:prstClr val="black"/>
              </a:solidFill>
            </a:endParaRPr>
          </a:p>
          <a:p>
            <a:endParaRPr lang="sv-SE">
              <a:solidFill>
                <a:prstClr val="black"/>
              </a:solidFill>
            </a:endParaRPr>
          </a:p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06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83390-3680-4DBC-A95A-7DA5B8E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0" y="972000"/>
            <a:ext cx="9601200" cy="1109719"/>
          </a:xfrm>
        </p:spPr>
        <p:txBody>
          <a:bodyPr>
            <a:normAutofit/>
          </a:bodyPr>
          <a:lstStyle/>
          <a:p>
            <a:r>
              <a:rPr lang="sv-SE"/>
              <a:t>Genomförande och resultatredovisning (2)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8B29215-D636-4BEC-867C-37612E651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519" y="2247900"/>
            <a:ext cx="8072290" cy="3474950"/>
          </a:xfrm>
        </p:spPr>
        <p:txBody>
          <a:bodyPr vert="horz" lIns="91440" tIns="45720" rIns="91440" bIns="45720" rtlCol="0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sv-SE" sz="1800">
                <a:solidFill>
                  <a:prstClr val="black"/>
                </a:solidFill>
              </a:rPr>
              <a:t>Oseriöst ifyllda enkäter exkluderas enligt kriterierna; ej svarat på fem eller fler av ANDT-indikatorerna, samt svarat</a:t>
            </a:r>
            <a:r>
              <a:rPr lang="sv-SE" sz="1800"/>
              <a:t> ”två gånger eller mer” på alla frågor i frågebatteriet över problem i samband med att man druckit alkohol.</a:t>
            </a:r>
            <a:r>
              <a:rPr lang="sv-SE" sz="1800">
                <a:solidFill>
                  <a:prstClr val="black"/>
                </a:solidFill>
              </a:rPr>
              <a:t> </a:t>
            </a:r>
          </a:p>
          <a:p>
            <a:pPr marL="252000" indent="-252000">
              <a:buChar char="•"/>
            </a:pPr>
            <a:r>
              <a:rPr lang="sv-SE" sz="1800">
                <a:solidFill>
                  <a:prstClr val="black"/>
                </a:solidFill>
              </a:rPr>
              <a:t>Klassbortfall - i årskurs 9 påverkas sannolikt inte resultaten lika mycket som vid individbortfall. Detta eftersom man kan anta att ej deltagande klasser inte avviker från deltagande klasser. Klassbortfall antas påverka resultaten mer i gymnasiet där klassammansättningen i högre grad speglar elevernas egenskaper och intressen.</a:t>
            </a:r>
          </a:p>
          <a:p>
            <a:pPr marL="252000" indent="-252000">
              <a:buChar char="•"/>
            </a:pPr>
            <a:r>
              <a:rPr lang="sv-SE" sz="1800">
                <a:solidFill>
                  <a:prstClr val="black"/>
                </a:solidFill>
              </a:rPr>
              <a:t>Det interna bortfallet var lågt för de frågor som ställdes till alla elever. Internt bortfall = elever besvarar inte alla frågor t.ex. hoppar över vissa frågor eller slutar efter att ha besvarat halva enkäten.</a:t>
            </a:r>
          </a:p>
        </p:txBody>
      </p:sp>
    </p:spTree>
    <p:extLst>
      <p:ext uri="{BB962C8B-B14F-4D97-AF65-F5344CB8AC3E}">
        <p14:creationId xmlns:p14="http://schemas.microsoft.com/office/powerpoint/2010/main" val="3107160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9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B0D81-2610-432B-A55A-0B70C012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972000"/>
            <a:ext cx="7802695" cy="1325563"/>
          </a:xfrm>
        </p:spPr>
        <p:txBody>
          <a:bodyPr>
            <a:normAutofit/>
          </a:bodyPr>
          <a:lstStyle/>
          <a:p>
            <a:r>
              <a:rPr lang="sv-SE" sz="2800">
                <a:solidFill>
                  <a:srgbClr val="000000"/>
                </a:solidFill>
              </a:rPr>
              <a:t>Resultatredovisning (2)</a:t>
            </a:r>
            <a:endParaRPr lang="sv-SE" sz="28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76AF90-F61C-4DD2-9115-5DFB7449B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114" y="2482850"/>
            <a:ext cx="7802695" cy="3240000"/>
          </a:xfrm>
        </p:spPr>
        <p:txBody>
          <a:bodyPr>
            <a:normAutofit fontScale="92500" lnSpcReduction="10000"/>
          </a:bodyPr>
          <a:lstStyle/>
          <a:p>
            <a:r>
              <a:rPr lang="sv-SE" sz="2600"/>
              <a:t>Markering med tre punkter (…) ovanför kommunstapel innebär att antalet elever som angett redovisat svar är färre än fyra. </a:t>
            </a:r>
          </a:p>
          <a:p>
            <a:r>
              <a:rPr lang="sv-SE" sz="2600"/>
              <a:t>I skolrapporterna är kommunresultaten som redovisas andelen för alla elever boende i nämnd kommun.</a:t>
            </a:r>
          </a:p>
          <a:p>
            <a:r>
              <a:rPr lang="sv-SE" sz="2600"/>
              <a:t>Mer information om hur undersökningen har genomförts och resultatredovisning finns sist i presentationen.</a:t>
            </a:r>
          </a:p>
          <a:p>
            <a:endParaRPr lang="sv-SE" sz="26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414E16E-82F7-4BF8-AC39-29A7421D04B2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59704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B6F17-7BA0-4E01-B479-2FE78D3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471218"/>
            <a:ext cx="8640000" cy="1325563"/>
          </a:xfrm>
        </p:spPr>
        <p:txBody>
          <a:bodyPr anchor="t">
            <a:normAutofit/>
          </a:bodyPr>
          <a:lstStyle/>
          <a:p>
            <a:r>
              <a:rPr lang="sv-SE" sz="2800"/>
              <a:t>Antal svar efter elevernas boendekommun  </a:t>
            </a:r>
            <a:br>
              <a:rPr lang="sv-SE" sz="2800"/>
            </a:br>
            <a:r>
              <a:rPr lang="sv-SE" sz="2800"/>
              <a:t>- årskurs 9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34648227-C3CF-4F47-802F-E5F86EFD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495" y="1681655"/>
            <a:ext cx="4570967" cy="3052502"/>
          </a:xfrm>
        </p:spPr>
        <p:txBody>
          <a:bodyPr>
            <a:normAutofit/>
          </a:bodyPr>
          <a:lstStyle/>
          <a:p>
            <a:pPr marL="193195" indent="0">
              <a:buNone/>
            </a:pPr>
            <a:r>
              <a:rPr lang="sv-SE" sz="1600"/>
              <a:t>Könsfördelningen på länsnivå;</a:t>
            </a:r>
          </a:p>
          <a:p>
            <a:pPr marL="0" indent="0">
              <a:buNone/>
            </a:pPr>
            <a:r>
              <a:rPr lang="sv-SE" sz="1600"/>
              <a:t>	52 procent killar</a:t>
            </a:r>
          </a:p>
          <a:p>
            <a:pPr marL="0" indent="0">
              <a:buNone/>
            </a:pPr>
            <a:r>
              <a:rPr lang="sv-SE" sz="1600"/>
              <a:t>	47 procent tjejer</a:t>
            </a:r>
          </a:p>
          <a:p>
            <a:pPr marL="0" indent="0">
              <a:buNone/>
            </a:pPr>
            <a:r>
              <a:rPr lang="sv-SE" sz="1600"/>
              <a:t>	2 procent annan könsidentitet</a:t>
            </a:r>
          </a:p>
          <a:p>
            <a:pPr marL="0" indent="0">
              <a:buNone/>
            </a:pPr>
            <a:endParaRPr lang="sv-SE" sz="160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1E7A8FE3-6DBD-4A91-9ACC-90C8E7AD7F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1862758"/>
              </p:ext>
            </p:extLst>
          </p:nvPr>
        </p:nvGraphicFramePr>
        <p:xfrm>
          <a:off x="1773496" y="1478605"/>
          <a:ext cx="2954148" cy="5129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7074">
                  <a:extLst>
                    <a:ext uri="{9D8B030D-6E8A-4147-A177-3AD203B41FA5}">
                      <a16:colId xmlns:a16="http://schemas.microsoft.com/office/drawing/2014/main" val="1033897779"/>
                    </a:ext>
                  </a:extLst>
                </a:gridCol>
                <a:gridCol w="1477074">
                  <a:extLst>
                    <a:ext uri="{9D8B030D-6E8A-4147-A177-3AD203B41FA5}">
                      <a16:colId xmlns:a16="http://schemas.microsoft.com/office/drawing/2014/main" val="377054304"/>
                    </a:ext>
                  </a:extLst>
                </a:gridCol>
              </a:tblGrid>
              <a:tr h="465761">
                <a:tc>
                  <a:txBody>
                    <a:bodyPr/>
                    <a:lstStyle/>
                    <a:p>
                      <a:r>
                        <a:rPr lang="sv-SE" sz="1200"/>
                        <a:t>Boendekommun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691422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79984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80571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Filipstad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02054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Forshaga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71493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Grums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666765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Hagfors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13621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43902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801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644433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Kil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67408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06154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Munkfors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084417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Storfors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01154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Sunne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789063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784948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Torsby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26871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/>
                        <a:t>Årjäng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295443"/>
                  </a:ext>
                </a:extLst>
              </a:tr>
              <a:tr h="266149">
                <a:tc>
                  <a:txBody>
                    <a:bodyPr/>
                    <a:lstStyle/>
                    <a:p>
                      <a:r>
                        <a:rPr lang="sv-SE" sz="1200" b="1"/>
                        <a:t>Värmland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>
                          <a:solidFill>
                            <a:schemeClr val="tx1"/>
                          </a:solidFill>
                        </a:rPr>
                        <a:t>2374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08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57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Tobaksbruk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>
                <a:solidFill>
                  <a:schemeClr val="tx1"/>
                </a:solidFill>
              </a:rPr>
              <a:t>Cigarrettrökning, e-cigarrettrökning, </a:t>
            </a:r>
            <a:br>
              <a:rPr lang="sv-SE">
                <a:solidFill>
                  <a:schemeClr val="tx1"/>
                </a:solidFill>
              </a:rPr>
            </a:br>
            <a:r>
              <a:rPr lang="sv-SE">
                <a:solidFill>
                  <a:schemeClr val="tx1"/>
                </a:solidFill>
              </a:rPr>
              <a:t>vattenpipa och snusning</a:t>
            </a:r>
          </a:p>
        </p:txBody>
      </p:sp>
      <p:pic>
        <p:nvPicPr>
          <p:cNvPr id="9" name="Bildobjekt 8" descr="Illustration av två unga personer i samtal.">
            <a:extLst>
              <a:ext uri="{FF2B5EF4-FFF2-40B4-BE49-F238E27FC236}">
                <a16:creationId xmlns:a16="http://schemas.microsoft.com/office/drawing/2014/main" id="{7882D52B-78EF-A343-9CD3-6B40E3F08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93" y="921744"/>
            <a:ext cx="6133699" cy="41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238A9-514B-43C9-8742-F2F6A07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/>
              <a:t>Har du rökt cigaretter någon gång?</a:t>
            </a:r>
            <a:br>
              <a:rPr lang="sv-SE" sz="2000"/>
            </a:br>
            <a:r>
              <a:rPr lang="sv-SE" sz="2000"/>
              <a:t>Andel elever i årskurs 9, Värmland år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EF3D6-61B4-4199-819B-6FEB533C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7026215-8A84-4ACD-BA50-0A2299AF2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00675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251800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80A6DCAED0F48994FC2F913A2C2AD" ma:contentTypeVersion="10" ma:contentTypeDescription="Create a new document." ma:contentTypeScope="" ma:versionID="71a66f9841b4ac5044a504ae3335f837">
  <xsd:schema xmlns:xsd="http://www.w3.org/2001/XMLSchema" xmlns:xs="http://www.w3.org/2001/XMLSchema" xmlns:p="http://schemas.microsoft.com/office/2006/metadata/properties" xmlns:ns2="07000e01-5f67-4023-9f2a-514e08124c62" targetNamespace="http://schemas.microsoft.com/office/2006/metadata/properties" ma:root="true" ma:fieldsID="be39e91dd3320b6e2c3f453a26505bda" ns2:_="">
    <xsd:import namespace="07000e01-5f67-4023-9f2a-514e08124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00e01-5f67-4023-9f2a-514e08124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B71024-886E-4868-AE1D-36F03B6F30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4C21C1-E8DB-47C2-ACAE-B63AFA5DD9D4}">
  <ds:schemaRefs>
    <ds:schemaRef ds:uri="07000e01-5f67-4023-9f2a-514e08124c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46390D-2931-472D-A1CB-B50295FD341E}">
  <ds:schemaRefs>
    <ds:schemaRef ds:uri="07000e01-5f67-4023-9f2a-514e08124c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Varmland</Template>
  <Application>Microsoft Office PowerPoint</Application>
  <PresentationFormat>Widescreen</PresentationFormat>
  <Slides>55</Slides>
  <Notes>40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Region Varmland</vt:lpstr>
      <vt:lpstr>Region Varmland Grå</vt:lpstr>
      <vt:lpstr>Stor rubrik</vt:lpstr>
      <vt:lpstr>Elevers drogvanor 2021</vt:lpstr>
      <vt:lpstr>Undersökningen Elevers drogvanor</vt:lpstr>
      <vt:lpstr>Bidrar med aktuell kunskap</vt:lpstr>
      <vt:lpstr>3720 elever har svarat på enkäten</vt:lpstr>
      <vt:lpstr>Resultatredovisning (1)</vt:lpstr>
      <vt:lpstr>Resultatredovisning (2)</vt:lpstr>
      <vt:lpstr>Antal svar efter elevernas boendekommun   - årskurs 9</vt:lpstr>
      <vt:lpstr>Tobaksbruk</vt:lpstr>
      <vt:lpstr>Har du rökt cigaretter någon gång? Andel elever i årskurs 9, Värmland år 2021</vt:lpstr>
      <vt:lpstr>Andel rökare i årskurs 9 de senaste 12 månaderna  efter boendekommun, Värmland och riket år 2021</vt:lpstr>
      <vt:lpstr>Andel elever i årskurs 9 som rökt vid 13 års ålder efter boendekommun, Värmland och riket år 2021</vt:lpstr>
      <vt:lpstr>Andel elever i årskurs 9 som rökt e-cigarett de senaste  12 månaderna efter boendekommun, Värmland och riket år 2021</vt:lpstr>
      <vt:lpstr>Andel elever i årskurs 9 som rökt vattenpipa de senaste 12 månaderna efter boendekommun, Värmland år 2021</vt:lpstr>
      <vt:lpstr>Hur får du vanligtvis tag på cigaretter? Andel bland rökande elever i årskurs 9, Värmland år 2021</vt:lpstr>
      <vt:lpstr>Andel rökare som vill sluta röka, nu eller i framtiden, årskurs 9 och gymnasiet år 2, Värmland år 2021</vt:lpstr>
      <vt:lpstr>Har du snusat någon gång? Andel elever i årskurs 9, Värmland år 2021</vt:lpstr>
      <vt:lpstr>Andel snusare i årskurs 9 de senaste 12 månaderna  efter boendekommun, Värmland och riket år 2021</vt:lpstr>
      <vt:lpstr>Andel elever i årskurs 9 som snusat vid 13 års ålder efter boendekommun, Värmland och riket år 2021</vt:lpstr>
      <vt:lpstr>Hur får du vanligen tag på snus? Andel bland snusande elever, årskurs 9, Värmland år 2021</vt:lpstr>
      <vt:lpstr>Andel snusare som vill sluta snusa, nu eller i framtiden årskurs 9 och gymnasiet år 2, Värmland år 2021</vt:lpstr>
      <vt:lpstr>Alkoholkonsumtion</vt:lpstr>
      <vt:lpstr>Har du någon gång druckit alkohol? Andel elever i årskurs 9, Värmland år 2021</vt:lpstr>
      <vt:lpstr>Andel alkoholkonsumenter i årskurs 9 de senaste  12 månaderna efter boendekommun, Värmland och riket år 2021</vt:lpstr>
      <vt:lpstr>Andel elever i årskurs 9 som intensivkonsumerat alkohol minst en gång/månad efter boendekommun, Värmland och riket år 2021</vt:lpstr>
      <vt:lpstr>Andel elever i årskurs 9 som varit berusade vid 13 års ålder efter boendekommun, Värmland och riket år 2021</vt:lpstr>
      <vt:lpstr> Andel elever i årskurs 9 som i samband med alkohol varit med om problem, vid minst ett tillfälle, under de senaste 12 månaderna, Värmland år 2021</vt:lpstr>
      <vt:lpstr> Senast du drack alkohol – hur fick du tag på den? Andel elever i årskurs 9, Värmland år 2021</vt:lpstr>
      <vt:lpstr>Narkotika, läkemedel och anabola steroider</vt:lpstr>
      <vt:lpstr>Andel elever i årskurs 9 som blivit erbjudna narkotika de senaste 12 månaderna efter boendekommun, Värmland och riket år 2021</vt:lpstr>
      <vt:lpstr>Har du någon gång använt narkotika? Andel elever i årskurs 9, Värmland år 2021</vt:lpstr>
      <vt:lpstr>Andel elever i årskurs 9 som någon gång använt narkotika efter boendekommun, Värmland och riket år 2021</vt:lpstr>
      <vt:lpstr>Andel elever i årskurs 9 som använt narkotika de senaste 12 månaderna, Värmland och riket år 2021</vt:lpstr>
      <vt:lpstr> Andel elever i årskurs 9 och gymnasiet år 2 som använt smärtstillande- och/eller sömnmedel utan ordination de senaste 12 månaderna, Värmland år 2021</vt:lpstr>
      <vt:lpstr>Andel elever i årskurs 9 som någon gång använt anabola steroider, Värmland och riket år 2021</vt:lpstr>
      <vt:lpstr>Från vem har du fått tag på narkotika? Andel bland elever som använt narkotika, årskurs 9 och gymnasiet år 2, Värmland år 2021 Flera alternativ kan markeras</vt:lpstr>
      <vt:lpstr>Andel elever i årskurs 9 som sniffat/boffat de senaste 12 månaderna, Värmland och riket år 2021</vt:lpstr>
      <vt:lpstr>Vad kan du få tag på inom 24 timmar? Andel elever i årskurs 9, Värmland år 2021</vt:lpstr>
      <vt:lpstr>Spel om pengar</vt:lpstr>
      <vt:lpstr>Andel elever i årskurs 9 som spelat om pengar de senaste 12 månaderna efter boendekommun, Värmland och riket år 2021</vt:lpstr>
      <vt:lpstr>Attityder</vt:lpstr>
      <vt:lpstr> Andel värmländska elever i årskurs 9, år 2021 som tycker det är måttlig eller stor risk för människors hälsa att…</vt:lpstr>
      <vt:lpstr> Om du blir erbjuden narkotika, vad säger du då? Andel elever i årskurs 9, Värmland, år 2021</vt:lpstr>
      <vt:lpstr> Var sätter du gränsen när det gäller cannabis? Andel elever i årskurs 9, Värmland, år 2021</vt:lpstr>
      <vt:lpstr> Andel elever i årskurs 9, Värmland, år 2021  Det är upp till var och en om man vill använda cannabis. Jag håller…</vt:lpstr>
      <vt:lpstr>Kosttillskott  och energidryck</vt:lpstr>
      <vt:lpstr>Andel elever i årskurs 9 som dricker energidryck varje eller nästan varje dag efter boendekommun och Värmland år 2021</vt:lpstr>
      <vt:lpstr>Andel elever i årskurs 9 som använt pre-workout (PWO) under de senaste 12 månaderna efter boendekommun och Värmland år 2021</vt:lpstr>
      <vt:lpstr>Skoltrivsel  och skolk</vt:lpstr>
      <vt:lpstr>Hur trivs du i skolan? Andel elever i årskurs 9, Värmland år 2021</vt:lpstr>
      <vt:lpstr>Brukar du skolka? Andel elever i årskurs 9, Värmland år 2021</vt:lpstr>
      <vt:lpstr>Samverkan i  planering och genomförande</vt:lpstr>
      <vt:lpstr>Samverkan i planering och genomförande </vt:lpstr>
      <vt:lpstr>Genomförande och resultatredovisning (1)</vt:lpstr>
      <vt:lpstr>Genomförande och resultatredovisning (2)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elevers drogvanor 2021</dc:title>
  <dc:subject>Rapport elevers drogvanor 2021</dc:subject>
  <dc:creator>Region Värmland</dc:creator>
  <cp:keywords/>
  <dc:description/>
  <cp:revision>1</cp:revision>
  <dcterms:created xsi:type="dcterms:W3CDTF">2021-08-18T12:03:23Z</dcterms:created>
  <dcterms:modified xsi:type="dcterms:W3CDTF">2022-02-21T10:03:59Z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0x01010011580A6DCAED0F48994FC2F913A2C2AD</vt:lpwstr>
  </property>
</Properties>
</file>