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75" r:id="rId6"/>
    <p:sldMasterId id="2147483682" r:id="rId7"/>
    <p:sldMasterId id="2147483691" r:id="rId8"/>
  </p:sldMasterIdLst>
  <p:notesMasterIdLst>
    <p:notesMasterId r:id="rId26"/>
  </p:notesMasterIdLst>
  <p:sldIdLst>
    <p:sldId id="4263" r:id="rId9"/>
    <p:sldId id="4265" r:id="rId10"/>
    <p:sldId id="4338" r:id="rId11"/>
    <p:sldId id="4200" r:id="rId12"/>
    <p:sldId id="4319" r:id="rId13"/>
    <p:sldId id="4323" r:id="rId14"/>
    <p:sldId id="4073" r:id="rId15"/>
    <p:sldId id="4322" r:id="rId16"/>
    <p:sldId id="4333" r:id="rId17"/>
    <p:sldId id="4249" r:id="rId18"/>
    <p:sldId id="4335" r:id="rId19"/>
    <p:sldId id="5126" r:id="rId20"/>
    <p:sldId id="4334" r:id="rId21"/>
    <p:sldId id="4783" r:id="rId22"/>
    <p:sldId id="4773" r:id="rId23"/>
    <p:sldId id="4827" r:id="rId24"/>
    <p:sldId id="5136"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E673C"/>
    <a:srgbClr val="8E9789"/>
    <a:srgbClr val="E9F0E6"/>
    <a:srgbClr val="FFFFFF"/>
    <a:srgbClr val="E9EFE6"/>
    <a:srgbClr val="EEF7EF"/>
    <a:srgbClr val="F2EEEC"/>
    <a:srgbClr val="000000"/>
    <a:srgbClr val="F7F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6C7232-B754-4A26-99D4-9D39D3D626C0}" v="14" dt="2023-03-14T10:27:49.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31" autoAdjust="0"/>
  </p:normalViewPr>
  <p:slideViewPr>
    <p:cSldViewPr snapToGrid="0">
      <p:cViewPr varScale="1">
        <p:scale>
          <a:sx n="55" d="100"/>
          <a:sy n="55" d="100"/>
        </p:scale>
        <p:origin x="10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 Svensson" userId="9cf0b2e3-3d1f-4b76-bfcc-aa5c8e2d31c1" providerId="ADAL" clId="{3E6C7232-B754-4A26-99D4-9D39D3D626C0}"/>
    <pc:docChg chg="custSel addSld delSld modSld sldOrd">
      <pc:chgData name="Karin Svensson" userId="9cf0b2e3-3d1f-4b76-bfcc-aa5c8e2d31c1" providerId="ADAL" clId="{3E6C7232-B754-4A26-99D4-9D39D3D626C0}" dt="2023-03-14T10:44:57.869" v="366"/>
      <pc:docMkLst>
        <pc:docMk/>
      </pc:docMkLst>
      <pc:sldChg chg="add modNotesTx">
        <pc:chgData name="Karin Svensson" userId="9cf0b2e3-3d1f-4b76-bfcc-aa5c8e2d31c1" providerId="ADAL" clId="{3E6C7232-B754-4A26-99D4-9D39D3D626C0}" dt="2023-03-14T10:16:09.217" v="33" actId="20577"/>
        <pc:sldMkLst>
          <pc:docMk/>
          <pc:sldMk cId="917270230" sldId="4073"/>
        </pc:sldMkLst>
      </pc:sldChg>
      <pc:sldChg chg="add modNotesTx">
        <pc:chgData name="Karin Svensson" userId="9cf0b2e3-3d1f-4b76-bfcc-aa5c8e2d31c1" providerId="ADAL" clId="{3E6C7232-B754-4A26-99D4-9D39D3D626C0}" dt="2023-03-14T10:15:13.964" v="3" actId="20577"/>
        <pc:sldMkLst>
          <pc:docMk/>
          <pc:sldMk cId="4065857584" sldId="4200"/>
        </pc:sldMkLst>
      </pc:sldChg>
      <pc:sldChg chg="modSp mod">
        <pc:chgData name="Karin Svensson" userId="9cf0b2e3-3d1f-4b76-bfcc-aa5c8e2d31c1" providerId="ADAL" clId="{3E6C7232-B754-4A26-99D4-9D39D3D626C0}" dt="2023-03-14T10:26:29.119" v="227" actId="6549"/>
        <pc:sldMkLst>
          <pc:docMk/>
          <pc:sldMk cId="478204011" sldId="4263"/>
        </pc:sldMkLst>
        <pc:spChg chg="mod">
          <ac:chgData name="Karin Svensson" userId="9cf0b2e3-3d1f-4b76-bfcc-aa5c8e2d31c1" providerId="ADAL" clId="{3E6C7232-B754-4A26-99D4-9D39D3D626C0}" dt="2023-03-14T10:26:29.119" v="227" actId="6549"/>
          <ac:spMkLst>
            <pc:docMk/>
            <pc:sldMk cId="478204011" sldId="4263"/>
            <ac:spMk id="9" creationId="{6724CD1F-DBA6-DDBA-C1D1-AB5C5169A547}"/>
          </ac:spMkLst>
        </pc:spChg>
      </pc:sldChg>
      <pc:sldChg chg="modNotesTx">
        <pc:chgData name="Karin Svensson" userId="9cf0b2e3-3d1f-4b76-bfcc-aa5c8e2d31c1" providerId="ADAL" clId="{3E6C7232-B754-4A26-99D4-9D39D3D626C0}" dt="2023-03-14T10:27:23.769" v="230" actId="20577"/>
        <pc:sldMkLst>
          <pc:docMk/>
          <pc:sldMk cId="1246852618" sldId="4319"/>
        </pc:sldMkLst>
      </pc:sldChg>
      <pc:sldChg chg="addSp delSp modSp ord">
        <pc:chgData name="Karin Svensson" userId="9cf0b2e3-3d1f-4b76-bfcc-aa5c8e2d31c1" providerId="ADAL" clId="{3E6C7232-B754-4A26-99D4-9D39D3D626C0}" dt="2023-03-14T10:44:57.869" v="366"/>
        <pc:sldMkLst>
          <pc:docMk/>
          <pc:sldMk cId="2014714425" sldId="4323"/>
        </pc:sldMkLst>
        <pc:graphicFrameChg chg="add del mod">
          <ac:chgData name="Karin Svensson" userId="9cf0b2e3-3d1f-4b76-bfcc-aa5c8e2d31c1" providerId="ADAL" clId="{3E6C7232-B754-4A26-99D4-9D39D3D626C0}" dt="2023-03-14T10:16:44.081" v="35"/>
          <ac:graphicFrameMkLst>
            <pc:docMk/>
            <pc:sldMk cId="2014714425" sldId="4323"/>
            <ac:graphicFrameMk id="4" creationId="{E250D28A-7FE8-0615-0D99-4B3513E21750}"/>
          </ac:graphicFrameMkLst>
        </pc:graphicFrameChg>
        <pc:graphicFrameChg chg="add del mod">
          <ac:chgData name="Karin Svensson" userId="9cf0b2e3-3d1f-4b76-bfcc-aa5c8e2d31c1" providerId="ADAL" clId="{3E6C7232-B754-4A26-99D4-9D39D3D626C0}" dt="2023-03-14T10:16:47.643" v="37"/>
          <ac:graphicFrameMkLst>
            <pc:docMk/>
            <pc:sldMk cId="2014714425" sldId="4323"/>
            <ac:graphicFrameMk id="5" creationId="{CD8FFCB4-491C-1E4A-1A0C-6773EACE8E59}"/>
          </ac:graphicFrameMkLst>
        </pc:graphicFrameChg>
      </pc:sldChg>
      <pc:sldChg chg="del modNotesTx">
        <pc:chgData name="Karin Svensson" userId="9cf0b2e3-3d1f-4b76-bfcc-aa5c8e2d31c1" providerId="ADAL" clId="{3E6C7232-B754-4A26-99D4-9D39D3D626C0}" dt="2023-03-14T10:17:41.452" v="42" actId="47"/>
        <pc:sldMkLst>
          <pc:docMk/>
          <pc:sldMk cId="2819048354" sldId="4325"/>
        </pc:sldMkLst>
      </pc:sldChg>
      <pc:sldChg chg="del">
        <pc:chgData name="Karin Svensson" userId="9cf0b2e3-3d1f-4b76-bfcc-aa5c8e2d31c1" providerId="ADAL" clId="{3E6C7232-B754-4A26-99D4-9D39D3D626C0}" dt="2023-03-14T10:44:52.975" v="364" actId="47"/>
        <pc:sldMkLst>
          <pc:docMk/>
          <pc:sldMk cId="3642943926" sldId="4326"/>
        </pc:sldMkLst>
      </pc:sldChg>
      <pc:sldChg chg="modSp mod ord modNotesTx">
        <pc:chgData name="Karin Svensson" userId="9cf0b2e3-3d1f-4b76-bfcc-aa5c8e2d31c1" providerId="ADAL" clId="{3E6C7232-B754-4A26-99D4-9D39D3D626C0}" dt="2023-03-14T10:21:09.705" v="117" actId="6549"/>
        <pc:sldMkLst>
          <pc:docMk/>
          <pc:sldMk cId="3270860246" sldId="4335"/>
        </pc:sldMkLst>
        <pc:spChg chg="mod">
          <ac:chgData name="Karin Svensson" userId="9cf0b2e3-3d1f-4b76-bfcc-aa5c8e2d31c1" providerId="ADAL" clId="{3E6C7232-B754-4A26-99D4-9D39D3D626C0}" dt="2023-03-14T10:21:09.705" v="117" actId="6549"/>
          <ac:spMkLst>
            <pc:docMk/>
            <pc:sldMk cId="3270860246" sldId="4335"/>
            <ac:spMk id="3" creationId="{5C2E7A9F-5AE9-0FD6-639A-2844C7B4E338}"/>
          </ac:spMkLst>
        </pc:spChg>
      </pc:sldChg>
      <pc:sldChg chg="del ord">
        <pc:chgData name="Karin Svensson" userId="9cf0b2e3-3d1f-4b76-bfcc-aa5c8e2d31c1" providerId="ADAL" clId="{3E6C7232-B754-4A26-99D4-9D39D3D626C0}" dt="2023-03-14T10:27:26.281" v="231" actId="47"/>
        <pc:sldMkLst>
          <pc:docMk/>
          <pc:sldMk cId="3174399526" sldId="4340"/>
        </pc:sldMkLst>
      </pc:sldChg>
      <pc:sldChg chg="addSp modSp mod modNotesTx">
        <pc:chgData name="Karin Svensson" userId="9cf0b2e3-3d1f-4b76-bfcc-aa5c8e2d31c1" providerId="ADAL" clId="{3E6C7232-B754-4A26-99D4-9D39D3D626C0}" dt="2023-03-14T10:30:53.070" v="343" actId="6549"/>
        <pc:sldMkLst>
          <pc:docMk/>
          <pc:sldMk cId="3174492992" sldId="4773"/>
        </pc:sldMkLst>
        <pc:spChg chg="mod">
          <ac:chgData name="Karin Svensson" userId="9cf0b2e3-3d1f-4b76-bfcc-aa5c8e2d31c1" providerId="ADAL" clId="{3E6C7232-B754-4A26-99D4-9D39D3D626C0}" dt="2023-03-14T10:30:53.070" v="343" actId="6549"/>
          <ac:spMkLst>
            <pc:docMk/>
            <pc:sldMk cId="3174492992" sldId="4773"/>
            <ac:spMk id="3" creationId="{6AD5B6E9-952A-54B7-FF54-7DA9F71DA3DB}"/>
          </ac:spMkLst>
        </pc:spChg>
        <pc:spChg chg="add mod">
          <ac:chgData name="Karin Svensson" userId="9cf0b2e3-3d1f-4b76-bfcc-aa5c8e2d31c1" providerId="ADAL" clId="{3E6C7232-B754-4A26-99D4-9D39D3D626C0}" dt="2023-03-14T10:30:45.619" v="337" actId="1037"/>
          <ac:spMkLst>
            <pc:docMk/>
            <pc:sldMk cId="3174492992" sldId="4773"/>
            <ac:spMk id="4" creationId="{BC766CF9-162E-FEDB-E761-4BCF1B781BCD}"/>
          </ac:spMkLst>
        </pc:spChg>
        <pc:spChg chg="add mod">
          <ac:chgData name="Karin Svensson" userId="9cf0b2e3-3d1f-4b76-bfcc-aa5c8e2d31c1" providerId="ADAL" clId="{3E6C7232-B754-4A26-99D4-9D39D3D626C0}" dt="2023-03-14T10:30:45.619" v="337" actId="1037"/>
          <ac:spMkLst>
            <pc:docMk/>
            <pc:sldMk cId="3174492992" sldId="4773"/>
            <ac:spMk id="5" creationId="{130B00CF-7DF5-E56B-FECE-FC9B2682E958}"/>
          </ac:spMkLst>
        </pc:spChg>
        <pc:spChg chg="add mod">
          <ac:chgData name="Karin Svensson" userId="9cf0b2e3-3d1f-4b76-bfcc-aa5c8e2d31c1" providerId="ADAL" clId="{3E6C7232-B754-4A26-99D4-9D39D3D626C0}" dt="2023-03-14T10:30:45.619" v="337" actId="1037"/>
          <ac:spMkLst>
            <pc:docMk/>
            <pc:sldMk cId="3174492992" sldId="4773"/>
            <ac:spMk id="6" creationId="{E995F96A-8BA0-3599-C024-1DD40F6AF380}"/>
          </ac:spMkLst>
        </pc:spChg>
        <pc:spChg chg="add mod">
          <ac:chgData name="Karin Svensson" userId="9cf0b2e3-3d1f-4b76-bfcc-aa5c8e2d31c1" providerId="ADAL" clId="{3E6C7232-B754-4A26-99D4-9D39D3D626C0}" dt="2023-03-14T10:30:45.619" v="337" actId="1037"/>
          <ac:spMkLst>
            <pc:docMk/>
            <pc:sldMk cId="3174492992" sldId="4773"/>
            <ac:spMk id="7" creationId="{8C4A639C-41D1-3C61-0468-0F2AC5D8F206}"/>
          </ac:spMkLst>
        </pc:spChg>
      </pc:sldChg>
      <pc:sldChg chg="modSp add mod modNotesTx">
        <pc:chgData name="Karin Svensson" userId="9cf0b2e3-3d1f-4b76-bfcc-aa5c8e2d31c1" providerId="ADAL" clId="{3E6C7232-B754-4A26-99D4-9D39D3D626C0}" dt="2023-03-14T10:32:14.282" v="363" actId="20577"/>
        <pc:sldMkLst>
          <pc:docMk/>
          <pc:sldMk cId="1686210209" sldId="4827"/>
        </pc:sldMkLst>
        <pc:spChg chg="mod">
          <ac:chgData name="Karin Svensson" userId="9cf0b2e3-3d1f-4b76-bfcc-aa5c8e2d31c1" providerId="ADAL" clId="{3E6C7232-B754-4A26-99D4-9D39D3D626C0}" dt="2023-03-14T10:31:12.343" v="346" actId="20577"/>
          <ac:spMkLst>
            <pc:docMk/>
            <pc:sldMk cId="1686210209" sldId="4827"/>
            <ac:spMk id="3" creationId="{1AB3EA8F-BCA0-98BB-441A-AE491D0E8E8D}"/>
          </ac:spMkLst>
        </pc:spChg>
        <pc:spChg chg="mod">
          <ac:chgData name="Karin Svensson" userId="9cf0b2e3-3d1f-4b76-bfcc-aa5c8e2d31c1" providerId="ADAL" clId="{3E6C7232-B754-4A26-99D4-9D39D3D626C0}" dt="2023-03-14T10:32:14.282" v="363" actId="20577"/>
          <ac:spMkLst>
            <pc:docMk/>
            <pc:sldMk cId="1686210209" sldId="4827"/>
            <ac:spMk id="5" creationId="{6CA31CDE-B992-0D39-D13F-96F5C74B422C}"/>
          </ac:spMkLst>
        </pc:spChg>
        <pc:spChg chg="mod">
          <ac:chgData name="Karin Svensson" userId="9cf0b2e3-3d1f-4b76-bfcc-aa5c8e2d31c1" providerId="ADAL" clId="{3E6C7232-B754-4A26-99D4-9D39D3D626C0}" dt="2023-03-14T10:30:58.507" v="344" actId="20577"/>
          <ac:spMkLst>
            <pc:docMk/>
            <pc:sldMk cId="1686210209" sldId="4827"/>
            <ac:spMk id="8" creationId="{F8CD6F53-C7F4-D717-598F-96DB52E1C63E}"/>
          </ac:spMkLst>
        </pc:spChg>
      </pc:sldChg>
      <pc:sldChg chg="add del modNotesTx">
        <pc:chgData name="Karin Svensson" userId="9cf0b2e3-3d1f-4b76-bfcc-aa5c8e2d31c1" providerId="ADAL" clId="{3E6C7232-B754-4A26-99D4-9D39D3D626C0}" dt="2023-03-14T10:19:18.595" v="54" actId="47"/>
        <pc:sldMkLst>
          <pc:docMk/>
          <pc:sldMk cId="1688192809" sldId="4833"/>
        </pc:sldMkLst>
      </pc:sldChg>
      <pc:sldChg chg="add del modNotesTx">
        <pc:chgData name="Karin Svensson" userId="9cf0b2e3-3d1f-4b76-bfcc-aa5c8e2d31c1" providerId="ADAL" clId="{3E6C7232-B754-4A26-99D4-9D39D3D626C0}" dt="2023-03-14T10:27:40.823" v="232" actId="2696"/>
        <pc:sldMkLst>
          <pc:docMk/>
          <pc:sldMk cId="1197680871" sldId="5125"/>
        </pc:sldMkLst>
      </pc:sldChg>
      <pc:sldChg chg="add del">
        <pc:chgData name="Karin Svensson" userId="9cf0b2e3-3d1f-4b76-bfcc-aa5c8e2d31c1" providerId="ADAL" clId="{3E6C7232-B754-4A26-99D4-9D39D3D626C0}" dt="2023-03-14T10:27:54.598" v="234" actId="47"/>
        <pc:sldMkLst>
          <pc:docMk/>
          <pc:sldMk cId="3192636483" sldId="5125"/>
        </pc:sldMkLst>
      </pc:sldChg>
      <pc:sldChg chg="add">
        <pc:chgData name="Karin Svensson" userId="9cf0b2e3-3d1f-4b76-bfcc-aa5c8e2d31c1" providerId="ADAL" clId="{3E6C7232-B754-4A26-99D4-9D39D3D626C0}" dt="2023-03-14T10:17:48.988" v="43"/>
        <pc:sldMkLst>
          <pc:docMk/>
          <pc:sldMk cId="96525585" sldId="5126"/>
        </pc:sldMkLst>
      </pc:sldChg>
      <pc:sldChg chg="addSp modSp new del mod modNotesTx">
        <pc:chgData name="Karin Svensson" userId="9cf0b2e3-3d1f-4b76-bfcc-aa5c8e2d31c1" providerId="ADAL" clId="{3E6C7232-B754-4A26-99D4-9D39D3D626C0}" dt="2023-03-14T10:21:23.797" v="118" actId="47"/>
        <pc:sldMkLst>
          <pc:docMk/>
          <pc:sldMk cId="3142404698" sldId="5127"/>
        </pc:sldMkLst>
        <pc:spChg chg="add mod">
          <ac:chgData name="Karin Svensson" userId="9cf0b2e3-3d1f-4b76-bfcc-aa5c8e2d31c1" providerId="ADAL" clId="{3E6C7232-B754-4A26-99D4-9D39D3D626C0}" dt="2023-03-14T10:19:56.205" v="55" actId="1076"/>
          <ac:spMkLst>
            <pc:docMk/>
            <pc:sldMk cId="3142404698" sldId="5127"/>
            <ac:spMk id="4" creationId="{077F0056-6E79-5C6F-5FEF-8534A33ECBDA}"/>
          </ac:spMkLst>
        </pc:spChg>
        <pc:picChg chg="add mod">
          <ac:chgData name="Karin Svensson" userId="9cf0b2e3-3d1f-4b76-bfcc-aa5c8e2d31c1" providerId="ADAL" clId="{3E6C7232-B754-4A26-99D4-9D39D3D626C0}" dt="2023-03-14T10:18:50.322" v="50" actId="1076"/>
          <ac:picMkLst>
            <pc:docMk/>
            <pc:sldMk cId="3142404698" sldId="5127"/>
            <ac:picMk id="2" creationId="{87DC1AD6-D96C-5513-B642-CA1861CD613C}"/>
          </ac:picMkLst>
        </pc:picChg>
      </pc:sldChg>
      <pc:sldChg chg="add del">
        <pc:chgData name="Karin Svensson" userId="9cf0b2e3-3d1f-4b76-bfcc-aa5c8e2d31c1" providerId="ADAL" clId="{3E6C7232-B754-4A26-99D4-9D39D3D626C0}" dt="2023-03-14T10:23:58.509" v="170" actId="47"/>
        <pc:sldMkLst>
          <pc:docMk/>
          <pc:sldMk cId="776201509" sldId="5134"/>
        </pc:sldMkLst>
      </pc:sldChg>
      <pc:sldChg chg="add del">
        <pc:chgData name="Karin Svensson" userId="9cf0b2e3-3d1f-4b76-bfcc-aa5c8e2d31c1" providerId="ADAL" clId="{3E6C7232-B754-4A26-99D4-9D39D3D626C0}" dt="2023-03-14T10:24:26.189" v="175" actId="47"/>
        <pc:sldMkLst>
          <pc:docMk/>
          <pc:sldMk cId="425174636" sldId="5135"/>
        </pc:sldMkLst>
      </pc:sldChg>
      <pc:sldChg chg="modSp add mod modNotesTx">
        <pc:chgData name="Karin Svensson" userId="9cf0b2e3-3d1f-4b76-bfcc-aa5c8e2d31c1" providerId="ADAL" clId="{3E6C7232-B754-4A26-99D4-9D39D3D626C0}" dt="2023-03-14T10:31:53.092" v="354" actId="20577"/>
        <pc:sldMkLst>
          <pc:docMk/>
          <pc:sldMk cId="220196728" sldId="5136"/>
        </pc:sldMkLst>
        <pc:spChg chg="mod">
          <ac:chgData name="Karin Svensson" userId="9cf0b2e3-3d1f-4b76-bfcc-aa5c8e2d31c1" providerId="ADAL" clId="{3E6C7232-B754-4A26-99D4-9D39D3D626C0}" dt="2023-03-14T10:31:53.092" v="354" actId="20577"/>
          <ac:spMkLst>
            <pc:docMk/>
            <pc:sldMk cId="220196728" sldId="5136"/>
            <ac:spMk id="2" creationId="{741E0CD4-63BA-FD46-08EA-954532E06FC3}"/>
          </ac:spMkLst>
        </pc:spChg>
        <pc:spChg chg="mod">
          <ac:chgData name="Karin Svensson" userId="9cf0b2e3-3d1f-4b76-bfcc-aa5c8e2d31c1" providerId="ADAL" clId="{3E6C7232-B754-4A26-99D4-9D39D3D626C0}" dt="2023-03-14T10:31:34.399" v="350" actId="14100"/>
          <ac:spMkLst>
            <pc:docMk/>
            <pc:sldMk cId="220196728" sldId="5136"/>
            <ac:spMk id="3" creationId="{1AB3EA8F-BCA0-98BB-441A-AE491D0E8E8D}"/>
          </ac:spMkLst>
        </pc:spChg>
        <pc:spChg chg="mod">
          <ac:chgData name="Karin Svensson" userId="9cf0b2e3-3d1f-4b76-bfcc-aa5c8e2d31c1" providerId="ADAL" clId="{3E6C7232-B754-4A26-99D4-9D39D3D626C0}" dt="2023-03-14T10:25:15.561" v="188" actId="6549"/>
          <ac:spMkLst>
            <pc:docMk/>
            <pc:sldMk cId="220196728" sldId="5136"/>
            <ac:spMk id="10" creationId="{095130CC-51C9-8C8F-39CC-4B8AD3ACB62E}"/>
          </ac:spMkLst>
        </pc:spChg>
      </pc:sldChg>
      <pc:sldMasterChg chg="delSldLayout">
        <pc:chgData name="Karin Svensson" userId="9cf0b2e3-3d1f-4b76-bfcc-aa5c8e2d31c1" providerId="ADAL" clId="{3E6C7232-B754-4A26-99D4-9D39D3D626C0}" dt="2023-03-14T10:44:52.975" v="364" actId="47"/>
        <pc:sldMasterMkLst>
          <pc:docMk/>
          <pc:sldMasterMk cId="4268151639" sldId="2147483682"/>
        </pc:sldMasterMkLst>
        <pc:sldLayoutChg chg="del">
          <pc:chgData name="Karin Svensson" userId="9cf0b2e3-3d1f-4b76-bfcc-aa5c8e2d31c1" providerId="ADAL" clId="{3E6C7232-B754-4A26-99D4-9D39D3D626C0}" dt="2023-03-14T10:44:52.975" v="364" actId="47"/>
          <pc:sldLayoutMkLst>
            <pc:docMk/>
            <pc:sldMasterMk cId="4268151639" sldId="2147483682"/>
            <pc:sldLayoutMk cId="3393976097" sldId="2147483719"/>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5B38C1-1B06-4A6F-BD33-8C00100BEEA5}"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817D776F-D16C-444B-9492-2EDD8256476A}">
      <dgm:prSet custT="1"/>
      <dgm:spPr/>
      <dgm:t>
        <a:bodyPr/>
        <a:lstStyle/>
        <a:p>
          <a:pPr>
            <a:lnSpc>
              <a:spcPct val="100000"/>
            </a:lnSpc>
          </a:pPr>
          <a:r>
            <a:rPr lang="en-US" sz="1800" b="0" i="0" baseline="0" err="1"/>
            <a:t>Proaktivt</a:t>
          </a:r>
          <a:r>
            <a:rPr lang="en-US" sz="1800" b="0" i="0" baseline="0"/>
            <a:t>, </a:t>
          </a:r>
          <a:r>
            <a:rPr lang="en-US" sz="1800" b="0" i="0" baseline="0" err="1"/>
            <a:t>hälsofrämjande</a:t>
          </a:r>
          <a:r>
            <a:rPr lang="en-US" sz="1800" b="0" i="0" baseline="0"/>
            <a:t> och </a:t>
          </a:r>
          <a:r>
            <a:rPr lang="en-US" sz="1800" b="0" i="0" baseline="0" err="1"/>
            <a:t>förebyggande</a:t>
          </a:r>
          <a:r>
            <a:rPr lang="en-US" sz="1800" b="0" i="0" baseline="0"/>
            <a:t> </a:t>
          </a:r>
          <a:r>
            <a:rPr lang="en-US" sz="1800" b="0" i="0" baseline="0" err="1"/>
            <a:t>arbete</a:t>
          </a:r>
          <a:r>
            <a:rPr lang="en-US" sz="1800" b="0" i="0" baseline="0"/>
            <a:t> </a:t>
          </a:r>
          <a:endParaRPr lang="en-US" sz="1800"/>
        </a:p>
      </dgm:t>
    </dgm:pt>
    <dgm:pt modelId="{36DA7802-9023-4C6E-92FE-0F88820A7F17}" type="parTrans" cxnId="{3B44B5A4-E3C5-477E-9C54-7F066D2BF7A9}">
      <dgm:prSet/>
      <dgm:spPr/>
      <dgm:t>
        <a:bodyPr/>
        <a:lstStyle/>
        <a:p>
          <a:endParaRPr lang="en-US"/>
        </a:p>
      </dgm:t>
    </dgm:pt>
    <dgm:pt modelId="{68860E5F-06B2-4711-BB74-9F3D08EB40F4}" type="sibTrans" cxnId="{3B44B5A4-E3C5-477E-9C54-7F066D2BF7A9}">
      <dgm:prSet/>
      <dgm:spPr/>
      <dgm:t>
        <a:bodyPr/>
        <a:lstStyle/>
        <a:p>
          <a:endParaRPr lang="en-US"/>
        </a:p>
      </dgm:t>
    </dgm:pt>
    <dgm:pt modelId="{FEB5BDC8-BF7A-4F4D-9D62-58157701F197}">
      <dgm:prSet/>
      <dgm:spPr/>
      <dgm:t>
        <a:bodyPr/>
        <a:lstStyle/>
        <a:p>
          <a:pPr>
            <a:lnSpc>
              <a:spcPct val="100000"/>
            </a:lnSpc>
          </a:pPr>
          <a:r>
            <a:rPr lang="en-US" b="0" i="0" baseline="0" err="1"/>
            <a:t>Personcentrerat</a:t>
          </a:r>
          <a:r>
            <a:rPr lang="en-US" b="0" i="0" baseline="0"/>
            <a:t> </a:t>
          </a:r>
          <a:r>
            <a:rPr lang="en-US" b="0" i="0" baseline="0" err="1"/>
            <a:t>förhållningssätt</a:t>
          </a:r>
          <a:r>
            <a:rPr lang="en-US" b="0" i="0" baseline="0"/>
            <a:t> </a:t>
          </a:r>
          <a:endParaRPr lang="en-US"/>
        </a:p>
      </dgm:t>
    </dgm:pt>
    <dgm:pt modelId="{6A2F917A-722E-4558-9383-DCF2180CE4BF}" type="parTrans" cxnId="{A59748E0-A25A-40EC-AE56-437F99A8E48C}">
      <dgm:prSet/>
      <dgm:spPr/>
      <dgm:t>
        <a:bodyPr/>
        <a:lstStyle/>
        <a:p>
          <a:endParaRPr lang="en-US"/>
        </a:p>
      </dgm:t>
    </dgm:pt>
    <dgm:pt modelId="{BBA43891-7B95-434F-8EF5-5C77BCDF23F2}" type="sibTrans" cxnId="{A59748E0-A25A-40EC-AE56-437F99A8E48C}">
      <dgm:prSet/>
      <dgm:spPr/>
      <dgm:t>
        <a:bodyPr/>
        <a:lstStyle/>
        <a:p>
          <a:endParaRPr lang="en-US"/>
        </a:p>
      </dgm:t>
    </dgm:pt>
    <dgm:pt modelId="{DD6401F8-4D4D-47F2-A175-9F327EAF16F8}">
      <dgm:prSet/>
      <dgm:spPr/>
      <dgm:t>
        <a:bodyPr/>
        <a:lstStyle/>
        <a:p>
          <a:pPr>
            <a:lnSpc>
              <a:spcPct val="100000"/>
            </a:lnSpc>
          </a:pPr>
          <a:r>
            <a:rPr lang="en-US" b="0" i="0" baseline="0" err="1"/>
            <a:t>Överbrygga</a:t>
          </a:r>
          <a:r>
            <a:rPr lang="en-US" b="0" i="0" baseline="0"/>
            <a:t> </a:t>
          </a:r>
          <a:r>
            <a:rPr lang="en-US" b="0" i="0" baseline="0" err="1"/>
            <a:t>gränser</a:t>
          </a:r>
          <a:r>
            <a:rPr lang="en-US" b="0" i="0" baseline="0"/>
            <a:t> och </a:t>
          </a:r>
          <a:r>
            <a:rPr lang="en-US" b="0" i="0" baseline="0" err="1"/>
            <a:t>mellanrum</a:t>
          </a:r>
          <a:r>
            <a:rPr lang="en-US" b="0" i="0" baseline="0"/>
            <a:t> och </a:t>
          </a:r>
          <a:r>
            <a:rPr lang="en-US" b="0" i="0" baseline="0" err="1"/>
            <a:t>samordna</a:t>
          </a:r>
          <a:r>
            <a:rPr lang="en-US" b="0" i="0" baseline="0"/>
            <a:t> </a:t>
          </a:r>
          <a:r>
            <a:rPr lang="en-US" b="0" i="0" baseline="0" err="1"/>
            <a:t>resurser</a:t>
          </a:r>
          <a:r>
            <a:rPr lang="en-US" b="0" i="0" baseline="0"/>
            <a:t> </a:t>
          </a:r>
          <a:endParaRPr lang="en-US"/>
        </a:p>
      </dgm:t>
    </dgm:pt>
    <dgm:pt modelId="{FB350FC0-FF65-4851-B5BE-027E106C0EEF}" type="parTrans" cxnId="{F4E94DE3-6447-42FE-A5AA-9B0CFAC4DF05}">
      <dgm:prSet/>
      <dgm:spPr/>
      <dgm:t>
        <a:bodyPr/>
        <a:lstStyle/>
        <a:p>
          <a:endParaRPr lang="en-US"/>
        </a:p>
      </dgm:t>
    </dgm:pt>
    <dgm:pt modelId="{1A32736A-33ED-42B4-A073-CB0F6A68D8F4}" type="sibTrans" cxnId="{F4E94DE3-6447-42FE-A5AA-9B0CFAC4DF05}">
      <dgm:prSet/>
      <dgm:spPr/>
      <dgm:t>
        <a:bodyPr/>
        <a:lstStyle/>
        <a:p>
          <a:endParaRPr lang="en-US"/>
        </a:p>
      </dgm:t>
    </dgm:pt>
    <dgm:pt modelId="{3956B3A1-4823-4EE9-AD66-9404A2E65ED7}">
      <dgm:prSet/>
      <dgm:spPr/>
      <dgm:t>
        <a:bodyPr/>
        <a:lstStyle/>
        <a:p>
          <a:pPr>
            <a:lnSpc>
              <a:spcPct val="100000"/>
            </a:lnSpc>
          </a:pPr>
          <a:r>
            <a:rPr lang="en-US" b="0" i="0" baseline="0" err="1"/>
            <a:t>Digitala</a:t>
          </a:r>
          <a:r>
            <a:rPr lang="en-US" b="0" i="0" baseline="0"/>
            <a:t> </a:t>
          </a:r>
          <a:r>
            <a:rPr lang="en-US" b="0" i="0" baseline="0" err="1"/>
            <a:t>lösningar</a:t>
          </a:r>
          <a:r>
            <a:rPr lang="en-US" b="0" i="0" baseline="0"/>
            <a:t> och </a:t>
          </a:r>
          <a:r>
            <a:rPr lang="en-US" b="0" i="0" baseline="0" err="1"/>
            <a:t>välfärdsteknik</a:t>
          </a:r>
          <a:r>
            <a:rPr lang="en-US" b="0" i="0" baseline="0"/>
            <a:t> </a:t>
          </a:r>
          <a:endParaRPr lang="en-US"/>
        </a:p>
      </dgm:t>
    </dgm:pt>
    <dgm:pt modelId="{8618D784-FEA0-4DC4-A003-B57DB7B97169}" type="parTrans" cxnId="{52E7A8AE-FCE8-4B56-973B-20A43F0D0B25}">
      <dgm:prSet/>
      <dgm:spPr/>
      <dgm:t>
        <a:bodyPr/>
        <a:lstStyle/>
        <a:p>
          <a:endParaRPr lang="en-US"/>
        </a:p>
      </dgm:t>
    </dgm:pt>
    <dgm:pt modelId="{89EE8F30-ED3C-4598-91B0-2D8F2BD4D5BB}" type="sibTrans" cxnId="{52E7A8AE-FCE8-4B56-973B-20A43F0D0B25}">
      <dgm:prSet/>
      <dgm:spPr/>
      <dgm:t>
        <a:bodyPr/>
        <a:lstStyle/>
        <a:p>
          <a:endParaRPr lang="en-US"/>
        </a:p>
      </dgm:t>
    </dgm:pt>
    <dgm:pt modelId="{2C50C917-CAD7-42F1-BDAE-944E042428FA}" type="pres">
      <dgm:prSet presAssocID="{3D5B38C1-1B06-4A6F-BD33-8C00100BEEA5}" presName="root" presStyleCnt="0">
        <dgm:presLayoutVars>
          <dgm:dir/>
          <dgm:resizeHandles val="exact"/>
        </dgm:presLayoutVars>
      </dgm:prSet>
      <dgm:spPr/>
    </dgm:pt>
    <dgm:pt modelId="{2D0C3DDD-BA6C-4873-A31C-D58127C82A63}" type="pres">
      <dgm:prSet presAssocID="{817D776F-D16C-444B-9492-2EDD8256476A}" presName="compNode" presStyleCnt="0"/>
      <dgm:spPr/>
    </dgm:pt>
    <dgm:pt modelId="{8CFDEB80-174E-4240-98E4-92BD2786E775}" type="pres">
      <dgm:prSet presAssocID="{817D776F-D16C-444B-9492-2EDD825647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järtslag med hel fyllning"/>
        </a:ext>
      </dgm:extLst>
    </dgm:pt>
    <dgm:pt modelId="{EBB81CA2-5271-4534-B973-E836C0DB6B3D}" type="pres">
      <dgm:prSet presAssocID="{817D776F-D16C-444B-9492-2EDD8256476A}" presName="spaceRect" presStyleCnt="0"/>
      <dgm:spPr/>
    </dgm:pt>
    <dgm:pt modelId="{6C0FA1B2-8CB1-49C8-BAC6-D5F49C30CBB2}" type="pres">
      <dgm:prSet presAssocID="{817D776F-D16C-444B-9492-2EDD8256476A}" presName="textRect" presStyleLbl="revTx" presStyleIdx="0" presStyleCnt="4">
        <dgm:presLayoutVars>
          <dgm:chMax val="1"/>
          <dgm:chPref val="1"/>
        </dgm:presLayoutVars>
      </dgm:prSet>
      <dgm:spPr/>
    </dgm:pt>
    <dgm:pt modelId="{953F62BF-2E8E-444A-9479-B41E6CBD888B}" type="pres">
      <dgm:prSet presAssocID="{68860E5F-06B2-4711-BB74-9F3D08EB40F4}" presName="sibTrans" presStyleCnt="0"/>
      <dgm:spPr/>
    </dgm:pt>
    <dgm:pt modelId="{56B00A3C-A931-4AD3-BBD0-C674A32436AA}" type="pres">
      <dgm:prSet presAssocID="{FEB5BDC8-BF7A-4F4D-9D62-58157701F197}" presName="compNode" presStyleCnt="0"/>
      <dgm:spPr/>
    </dgm:pt>
    <dgm:pt modelId="{C01CF4E9-9477-450F-9C8D-B098916207AF}" type="pres">
      <dgm:prSet presAssocID="{FEB5BDC8-BF7A-4F4D-9D62-58157701F197}"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järta med hel fyllning"/>
        </a:ext>
      </dgm:extLst>
    </dgm:pt>
    <dgm:pt modelId="{DE7D156B-A0EB-4F34-8D10-7691A074854B}" type="pres">
      <dgm:prSet presAssocID="{FEB5BDC8-BF7A-4F4D-9D62-58157701F197}" presName="spaceRect" presStyleCnt="0"/>
      <dgm:spPr/>
    </dgm:pt>
    <dgm:pt modelId="{5FA23E51-9900-410A-A2B2-A5B5536A545A}" type="pres">
      <dgm:prSet presAssocID="{FEB5BDC8-BF7A-4F4D-9D62-58157701F197}" presName="textRect" presStyleLbl="revTx" presStyleIdx="1" presStyleCnt="4">
        <dgm:presLayoutVars>
          <dgm:chMax val="1"/>
          <dgm:chPref val="1"/>
        </dgm:presLayoutVars>
      </dgm:prSet>
      <dgm:spPr/>
    </dgm:pt>
    <dgm:pt modelId="{BB34B36D-0842-4DA8-A22A-EBDB4F35E9D6}" type="pres">
      <dgm:prSet presAssocID="{BBA43891-7B95-434F-8EF5-5C77BCDF23F2}" presName="sibTrans" presStyleCnt="0"/>
      <dgm:spPr/>
    </dgm:pt>
    <dgm:pt modelId="{E4D81D1D-2D04-4776-9AD6-31C88F065FF5}" type="pres">
      <dgm:prSet presAssocID="{DD6401F8-4D4D-47F2-A175-9F327EAF16F8}" presName="compNode" presStyleCnt="0"/>
      <dgm:spPr/>
    </dgm:pt>
    <dgm:pt modelId="{7C41F065-25F4-4C24-8045-B8139807CFB6}" type="pres">
      <dgm:prSet presAssocID="{DD6401F8-4D4D-47F2-A175-9F327EAF16F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kakning"/>
        </a:ext>
      </dgm:extLst>
    </dgm:pt>
    <dgm:pt modelId="{DD8A84D7-F6FD-4184-8877-315C3A3B8674}" type="pres">
      <dgm:prSet presAssocID="{DD6401F8-4D4D-47F2-A175-9F327EAF16F8}" presName="spaceRect" presStyleCnt="0"/>
      <dgm:spPr/>
    </dgm:pt>
    <dgm:pt modelId="{49CADEB0-0E3C-4299-8055-C119D6AF67A2}" type="pres">
      <dgm:prSet presAssocID="{DD6401F8-4D4D-47F2-A175-9F327EAF16F8}" presName="textRect" presStyleLbl="revTx" presStyleIdx="2" presStyleCnt="4">
        <dgm:presLayoutVars>
          <dgm:chMax val="1"/>
          <dgm:chPref val="1"/>
        </dgm:presLayoutVars>
      </dgm:prSet>
      <dgm:spPr/>
    </dgm:pt>
    <dgm:pt modelId="{94A60986-8A15-4157-BE4D-07FD53DEE62D}" type="pres">
      <dgm:prSet presAssocID="{1A32736A-33ED-42B4-A073-CB0F6A68D8F4}" presName="sibTrans" presStyleCnt="0"/>
      <dgm:spPr/>
    </dgm:pt>
    <dgm:pt modelId="{88473477-00A0-4659-8F1C-617C240EE9C2}" type="pres">
      <dgm:prSet presAssocID="{3956B3A1-4823-4EE9-AD66-9404A2E65ED7}" presName="compNode" presStyleCnt="0"/>
      <dgm:spPr/>
    </dgm:pt>
    <dgm:pt modelId="{2D44FFCB-EFA8-4C7C-8690-47A57F17BE54}" type="pres">
      <dgm:prSet presAssocID="{3956B3A1-4823-4EE9-AD66-9404A2E65ED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art Phone"/>
        </a:ext>
      </dgm:extLst>
    </dgm:pt>
    <dgm:pt modelId="{479F071F-29FD-4674-AAA0-2F0BF40B7AF4}" type="pres">
      <dgm:prSet presAssocID="{3956B3A1-4823-4EE9-AD66-9404A2E65ED7}" presName="spaceRect" presStyleCnt="0"/>
      <dgm:spPr/>
    </dgm:pt>
    <dgm:pt modelId="{A2E87257-5080-44F3-B9C0-3653E176B561}" type="pres">
      <dgm:prSet presAssocID="{3956B3A1-4823-4EE9-AD66-9404A2E65ED7}" presName="textRect" presStyleLbl="revTx" presStyleIdx="3" presStyleCnt="4">
        <dgm:presLayoutVars>
          <dgm:chMax val="1"/>
          <dgm:chPref val="1"/>
        </dgm:presLayoutVars>
      </dgm:prSet>
      <dgm:spPr/>
    </dgm:pt>
  </dgm:ptLst>
  <dgm:cxnLst>
    <dgm:cxn modelId="{53E5641A-9A2A-488C-8886-FBA610E8EC4A}" type="presOf" srcId="{DD6401F8-4D4D-47F2-A175-9F327EAF16F8}" destId="{49CADEB0-0E3C-4299-8055-C119D6AF67A2}" srcOrd="0" destOrd="0" presId="urn:microsoft.com/office/officeart/2018/2/layout/IconLabelList"/>
    <dgm:cxn modelId="{B59B8735-2457-4C1F-9B23-19F83DE8AD08}" type="presOf" srcId="{817D776F-D16C-444B-9492-2EDD8256476A}" destId="{6C0FA1B2-8CB1-49C8-BAC6-D5F49C30CBB2}" srcOrd="0" destOrd="0" presId="urn:microsoft.com/office/officeart/2018/2/layout/IconLabelList"/>
    <dgm:cxn modelId="{EA54AC37-A762-43D1-84C6-3D0FB9B6F371}" type="presOf" srcId="{FEB5BDC8-BF7A-4F4D-9D62-58157701F197}" destId="{5FA23E51-9900-410A-A2B2-A5B5536A545A}" srcOrd="0" destOrd="0" presId="urn:microsoft.com/office/officeart/2018/2/layout/IconLabelList"/>
    <dgm:cxn modelId="{3007DD96-C4DB-484E-8F6C-BE55864AE664}" type="presOf" srcId="{3956B3A1-4823-4EE9-AD66-9404A2E65ED7}" destId="{A2E87257-5080-44F3-B9C0-3653E176B561}" srcOrd="0" destOrd="0" presId="urn:microsoft.com/office/officeart/2018/2/layout/IconLabelList"/>
    <dgm:cxn modelId="{3B44B5A4-E3C5-477E-9C54-7F066D2BF7A9}" srcId="{3D5B38C1-1B06-4A6F-BD33-8C00100BEEA5}" destId="{817D776F-D16C-444B-9492-2EDD8256476A}" srcOrd="0" destOrd="0" parTransId="{36DA7802-9023-4C6E-92FE-0F88820A7F17}" sibTransId="{68860E5F-06B2-4711-BB74-9F3D08EB40F4}"/>
    <dgm:cxn modelId="{52E7A8AE-FCE8-4B56-973B-20A43F0D0B25}" srcId="{3D5B38C1-1B06-4A6F-BD33-8C00100BEEA5}" destId="{3956B3A1-4823-4EE9-AD66-9404A2E65ED7}" srcOrd="3" destOrd="0" parTransId="{8618D784-FEA0-4DC4-A003-B57DB7B97169}" sibTransId="{89EE8F30-ED3C-4598-91B0-2D8F2BD4D5BB}"/>
    <dgm:cxn modelId="{B427AAD4-03A5-4DE9-B309-34830E37052F}" type="presOf" srcId="{3D5B38C1-1B06-4A6F-BD33-8C00100BEEA5}" destId="{2C50C917-CAD7-42F1-BDAE-944E042428FA}" srcOrd="0" destOrd="0" presId="urn:microsoft.com/office/officeart/2018/2/layout/IconLabelList"/>
    <dgm:cxn modelId="{A59748E0-A25A-40EC-AE56-437F99A8E48C}" srcId="{3D5B38C1-1B06-4A6F-BD33-8C00100BEEA5}" destId="{FEB5BDC8-BF7A-4F4D-9D62-58157701F197}" srcOrd="1" destOrd="0" parTransId="{6A2F917A-722E-4558-9383-DCF2180CE4BF}" sibTransId="{BBA43891-7B95-434F-8EF5-5C77BCDF23F2}"/>
    <dgm:cxn modelId="{F4E94DE3-6447-42FE-A5AA-9B0CFAC4DF05}" srcId="{3D5B38C1-1B06-4A6F-BD33-8C00100BEEA5}" destId="{DD6401F8-4D4D-47F2-A175-9F327EAF16F8}" srcOrd="2" destOrd="0" parTransId="{FB350FC0-FF65-4851-B5BE-027E106C0EEF}" sibTransId="{1A32736A-33ED-42B4-A073-CB0F6A68D8F4}"/>
    <dgm:cxn modelId="{D745449F-586F-4C89-8BD9-5EFDC5A0A609}" type="presParOf" srcId="{2C50C917-CAD7-42F1-BDAE-944E042428FA}" destId="{2D0C3DDD-BA6C-4873-A31C-D58127C82A63}" srcOrd="0" destOrd="0" presId="urn:microsoft.com/office/officeart/2018/2/layout/IconLabelList"/>
    <dgm:cxn modelId="{F84300CE-F31D-402C-AE51-B32A7B4BB95B}" type="presParOf" srcId="{2D0C3DDD-BA6C-4873-A31C-D58127C82A63}" destId="{8CFDEB80-174E-4240-98E4-92BD2786E775}" srcOrd="0" destOrd="0" presId="urn:microsoft.com/office/officeart/2018/2/layout/IconLabelList"/>
    <dgm:cxn modelId="{FA68DA37-54E1-44A4-8E3F-B15F4E010720}" type="presParOf" srcId="{2D0C3DDD-BA6C-4873-A31C-D58127C82A63}" destId="{EBB81CA2-5271-4534-B973-E836C0DB6B3D}" srcOrd="1" destOrd="0" presId="urn:microsoft.com/office/officeart/2018/2/layout/IconLabelList"/>
    <dgm:cxn modelId="{45F06AFD-BE62-4F0B-B56B-F8ED6904BD1D}" type="presParOf" srcId="{2D0C3DDD-BA6C-4873-A31C-D58127C82A63}" destId="{6C0FA1B2-8CB1-49C8-BAC6-D5F49C30CBB2}" srcOrd="2" destOrd="0" presId="urn:microsoft.com/office/officeart/2018/2/layout/IconLabelList"/>
    <dgm:cxn modelId="{4C54AD72-EFF0-4C8D-ADDB-4C4F080042F3}" type="presParOf" srcId="{2C50C917-CAD7-42F1-BDAE-944E042428FA}" destId="{953F62BF-2E8E-444A-9479-B41E6CBD888B}" srcOrd="1" destOrd="0" presId="urn:microsoft.com/office/officeart/2018/2/layout/IconLabelList"/>
    <dgm:cxn modelId="{757C05B9-3C2B-4AB7-B21E-47AFC6B8ED11}" type="presParOf" srcId="{2C50C917-CAD7-42F1-BDAE-944E042428FA}" destId="{56B00A3C-A931-4AD3-BBD0-C674A32436AA}" srcOrd="2" destOrd="0" presId="urn:microsoft.com/office/officeart/2018/2/layout/IconLabelList"/>
    <dgm:cxn modelId="{26CDC3E2-3259-4F31-A946-A35B8BC55BB6}" type="presParOf" srcId="{56B00A3C-A931-4AD3-BBD0-C674A32436AA}" destId="{C01CF4E9-9477-450F-9C8D-B098916207AF}" srcOrd="0" destOrd="0" presId="urn:microsoft.com/office/officeart/2018/2/layout/IconLabelList"/>
    <dgm:cxn modelId="{F5E84106-06F8-4A39-9832-C476638A5A33}" type="presParOf" srcId="{56B00A3C-A931-4AD3-BBD0-C674A32436AA}" destId="{DE7D156B-A0EB-4F34-8D10-7691A074854B}" srcOrd="1" destOrd="0" presId="urn:microsoft.com/office/officeart/2018/2/layout/IconLabelList"/>
    <dgm:cxn modelId="{0C3AFD3E-664A-455D-83B6-3B3CF5C56AFF}" type="presParOf" srcId="{56B00A3C-A931-4AD3-BBD0-C674A32436AA}" destId="{5FA23E51-9900-410A-A2B2-A5B5536A545A}" srcOrd="2" destOrd="0" presId="urn:microsoft.com/office/officeart/2018/2/layout/IconLabelList"/>
    <dgm:cxn modelId="{B242A9E2-3955-43F9-A781-813852C2961E}" type="presParOf" srcId="{2C50C917-CAD7-42F1-BDAE-944E042428FA}" destId="{BB34B36D-0842-4DA8-A22A-EBDB4F35E9D6}" srcOrd="3" destOrd="0" presId="urn:microsoft.com/office/officeart/2018/2/layout/IconLabelList"/>
    <dgm:cxn modelId="{17888695-228B-45CF-8F30-AF829F150700}" type="presParOf" srcId="{2C50C917-CAD7-42F1-BDAE-944E042428FA}" destId="{E4D81D1D-2D04-4776-9AD6-31C88F065FF5}" srcOrd="4" destOrd="0" presId="urn:microsoft.com/office/officeart/2018/2/layout/IconLabelList"/>
    <dgm:cxn modelId="{456B6E88-417A-4076-B4FB-A6E867BB3A16}" type="presParOf" srcId="{E4D81D1D-2D04-4776-9AD6-31C88F065FF5}" destId="{7C41F065-25F4-4C24-8045-B8139807CFB6}" srcOrd="0" destOrd="0" presId="urn:microsoft.com/office/officeart/2018/2/layout/IconLabelList"/>
    <dgm:cxn modelId="{905C6C16-383E-4D5C-B072-0FA326DE3415}" type="presParOf" srcId="{E4D81D1D-2D04-4776-9AD6-31C88F065FF5}" destId="{DD8A84D7-F6FD-4184-8877-315C3A3B8674}" srcOrd="1" destOrd="0" presId="urn:microsoft.com/office/officeart/2018/2/layout/IconLabelList"/>
    <dgm:cxn modelId="{4BFD51B6-C3CF-4A42-9F6F-7668509DF544}" type="presParOf" srcId="{E4D81D1D-2D04-4776-9AD6-31C88F065FF5}" destId="{49CADEB0-0E3C-4299-8055-C119D6AF67A2}" srcOrd="2" destOrd="0" presId="urn:microsoft.com/office/officeart/2018/2/layout/IconLabelList"/>
    <dgm:cxn modelId="{88148BB6-9AAB-4ABB-A175-225BD63A26FA}" type="presParOf" srcId="{2C50C917-CAD7-42F1-BDAE-944E042428FA}" destId="{94A60986-8A15-4157-BE4D-07FD53DEE62D}" srcOrd="5" destOrd="0" presId="urn:microsoft.com/office/officeart/2018/2/layout/IconLabelList"/>
    <dgm:cxn modelId="{1BDA514D-DE95-42B7-A2F2-98D15ED8EC88}" type="presParOf" srcId="{2C50C917-CAD7-42F1-BDAE-944E042428FA}" destId="{88473477-00A0-4659-8F1C-617C240EE9C2}" srcOrd="6" destOrd="0" presId="urn:microsoft.com/office/officeart/2018/2/layout/IconLabelList"/>
    <dgm:cxn modelId="{ED06F81F-65C1-4A87-B5A0-4148D75A1C16}" type="presParOf" srcId="{88473477-00A0-4659-8F1C-617C240EE9C2}" destId="{2D44FFCB-EFA8-4C7C-8690-47A57F17BE54}" srcOrd="0" destOrd="0" presId="urn:microsoft.com/office/officeart/2018/2/layout/IconLabelList"/>
    <dgm:cxn modelId="{9BF92698-0667-4CC0-86BA-169E95439668}" type="presParOf" srcId="{88473477-00A0-4659-8F1C-617C240EE9C2}" destId="{479F071F-29FD-4674-AAA0-2F0BF40B7AF4}" srcOrd="1" destOrd="0" presId="urn:microsoft.com/office/officeart/2018/2/layout/IconLabelList"/>
    <dgm:cxn modelId="{D6B348B2-8BF5-49DA-AEBF-981556A82351}" type="presParOf" srcId="{88473477-00A0-4659-8F1C-617C240EE9C2}" destId="{A2E87257-5080-44F3-B9C0-3653E176B56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DEB80-174E-4240-98E4-92BD2786E775}">
      <dsp:nvSpPr>
        <dsp:cNvPr id="0" name=""/>
        <dsp:cNvSpPr/>
      </dsp:nvSpPr>
      <dsp:spPr>
        <a:xfrm>
          <a:off x="880054" y="1212894"/>
          <a:ext cx="1076261" cy="10762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0FA1B2-8CB1-49C8-BAC6-D5F49C30CBB2}">
      <dsp:nvSpPr>
        <dsp:cNvPr id="0" name=""/>
        <dsp:cNvSpPr/>
      </dsp:nvSpPr>
      <dsp:spPr>
        <a:xfrm>
          <a:off x="222338" y="2630229"/>
          <a:ext cx="239169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i="0" kern="1200" baseline="0" err="1"/>
            <a:t>Proaktivt</a:t>
          </a:r>
          <a:r>
            <a:rPr lang="en-US" sz="1800" b="0" i="0" kern="1200" baseline="0"/>
            <a:t>, </a:t>
          </a:r>
          <a:r>
            <a:rPr lang="en-US" sz="1800" b="0" i="0" kern="1200" baseline="0" err="1"/>
            <a:t>hälsofrämjande</a:t>
          </a:r>
          <a:r>
            <a:rPr lang="en-US" sz="1800" b="0" i="0" kern="1200" baseline="0"/>
            <a:t> och </a:t>
          </a:r>
          <a:r>
            <a:rPr lang="en-US" sz="1800" b="0" i="0" kern="1200" baseline="0" err="1"/>
            <a:t>förebyggande</a:t>
          </a:r>
          <a:r>
            <a:rPr lang="en-US" sz="1800" b="0" i="0" kern="1200" baseline="0"/>
            <a:t> </a:t>
          </a:r>
          <a:r>
            <a:rPr lang="en-US" sz="1800" b="0" i="0" kern="1200" baseline="0" err="1"/>
            <a:t>arbete</a:t>
          </a:r>
          <a:r>
            <a:rPr lang="en-US" sz="1800" b="0" i="0" kern="1200" baseline="0"/>
            <a:t> </a:t>
          </a:r>
          <a:endParaRPr lang="en-US" sz="1800" kern="1200"/>
        </a:p>
      </dsp:txBody>
      <dsp:txXfrm>
        <a:off x="222338" y="2630229"/>
        <a:ext cx="2391693" cy="855000"/>
      </dsp:txXfrm>
    </dsp:sp>
    <dsp:sp modelId="{C01CF4E9-9477-450F-9C8D-B098916207AF}">
      <dsp:nvSpPr>
        <dsp:cNvPr id="0" name=""/>
        <dsp:cNvSpPr/>
      </dsp:nvSpPr>
      <dsp:spPr>
        <a:xfrm>
          <a:off x="3690293" y="1212894"/>
          <a:ext cx="1076261" cy="107626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A23E51-9900-410A-A2B2-A5B5536A545A}">
      <dsp:nvSpPr>
        <dsp:cNvPr id="0" name=""/>
        <dsp:cNvSpPr/>
      </dsp:nvSpPr>
      <dsp:spPr>
        <a:xfrm>
          <a:off x="3032578" y="2630229"/>
          <a:ext cx="239169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i="0" kern="1200" baseline="0" err="1"/>
            <a:t>Personcentrerat</a:t>
          </a:r>
          <a:r>
            <a:rPr lang="en-US" sz="1800" b="0" i="0" kern="1200" baseline="0"/>
            <a:t> </a:t>
          </a:r>
          <a:r>
            <a:rPr lang="en-US" sz="1800" b="0" i="0" kern="1200" baseline="0" err="1"/>
            <a:t>förhållningssätt</a:t>
          </a:r>
          <a:r>
            <a:rPr lang="en-US" sz="1800" b="0" i="0" kern="1200" baseline="0"/>
            <a:t> </a:t>
          </a:r>
          <a:endParaRPr lang="en-US" sz="1800" kern="1200"/>
        </a:p>
      </dsp:txBody>
      <dsp:txXfrm>
        <a:off x="3032578" y="2630229"/>
        <a:ext cx="2391693" cy="855000"/>
      </dsp:txXfrm>
    </dsp:sp>
    <dsp:sp modelId="{7C41F065-25F4-4C24-8045-B8139807CFB6}">
      <dsp:nvSpPr>
        <dsp:cNvPr id="0" name=""/>
        <dsp:cNvSpPr/>
      </dsp:nvSpPr>
      <dsp:spPr>
        <a:xfrm>
          <a:off x="6500533" y="1212894"/>
          <a:ext cx="1076261" cy="10762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CADEB0-0E3C-4299-8055-C119D6AF67A2}">
      <dsp:nvSpPr>
        <dsp:cNvPr id="0" name=""/>
        <dsp:cNvSpPr/>
      </dsp:nvSpPr>
      <dsp:spPr>
        <a:xfrm>
          <a:off x="5842817" y="2630229"/>
          <a:ext cx="239169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i="0" kern="1200" baseline="0" err="1"/>
            <a:t>Överbrygga</a:t>
          </a:r>
          <a:r>
            <a:rPr lang="en-US" sz="1800" b="0" i="0" kern="1200" baseline="0"/>
            <a:t> </a:t>
          </a:r>
          <a:r>
            <a:rPr lang="en-US" sz="1800" b="0" i="0" kern="1200" baseline="0" err="1"/>
            <a:t>gränser</a:t>
          </a:r>
          <a:r>
            <a:rPr lang="en-US" sz="1800" b="0" i="0" kern="1200" baseline="0"/>
            <a:t> och </a:t>
          </a:r>
          <a:r>
            <a:rPr lang="en-US" sz="1800" b="0" i="0" kern="1200" baseline="0" err="1"/>
            <a:t>mellanrum</a:t>
          </a:r>
          <a:r>
            <a:rPr lang="en-US" sz="1800" b="0" i="0" kern="1200" baseline="0"/>
            <a:t> och </a:t>
          </a:r>
          <a:r>
            <a:rPr lang="en-US" sz="1800" b="0" i="0" kern="1200" baseline="0" err="1"/>
            <a:t>samordna</a:t>
          </a:r>
          <a:r>
            <a:rPr lang="en-US" sz="1800" b="0" i="0" kern="1200" baseline="0"/>
            <a:t> </a:t>
          </a:r>
          <a:r>
            <a:rPr lang="en-US" sz="1800" b="0" i="0" kern="1200" baseline="0" err="1"/>
            <a:t>resurser</a:t>
          </a:r>
          <a:r>
            <a:rPr lang="en-US" sz="1800" b="0" i="0" kern="1200" baseline="0"/>
            <a:t> </a:t>
          </a:r>
          <a:endParaRPr lang="en-US" sz="1800" kern="1200"/>
        </a:p>
      </dsp:txBody>
      <dsp:txXfrm>
        <a:off x="5842817" y="2630229"/>
        <a:ext cx="2391693" cy="855000"/>
      </dsp:txXfrm>
    </dsp:sp>
    <dsp:sp modelId="{2D44FFCB-EFA8-4C7C-8690-47A57F17BE54}">
      <dsp:nvSpPr>
        <dsp:cNvPr id="0" name=""/>
        <dsp:cNvSpPr/>
      </dsp:nvSpPr>
      <dsp:spPr>
        <a:xfrm>
          <a:off x="9310772" y="1212894"/>
          <a:ext cx="1076261" cy="107626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E87257-5080-44F3-B9C0-3653E176B561}">
      <dsp:nvSpPr>
        <dsp:cNvPr id="0" name=""/>
        <dsp:cNvSpPr/>
      </dsp:nvSpPr>
      <dsp:spPr>
        <a:xfrm>
          <a:off x="8653056" y="2630229"/>
          <a:ext cx="2391693"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i="0" kern="1200" baseline="0" err="1"/>
            <a:t>Digitala</a:t>
          </a:r>
          <a:r>
            <a:rPr lang="en-US" sz="1800" b="0" i="0" kern="1200" baseline="0"/>
            <a:t> </a:t>
          </a:r>
          <a:r>
            <a:rPr lang="en-US" sz="1800" b="0" i="0" kern="1200" baseline="0" err="1"/>
            <a:t>lösningar</a:t>
          </a:r>
          <a:r>
            <a:rPr lang="en-US" sz="1800" b="0" i="0" kern="1200" baseline="0"/>
            <a:t> och </a:t>
          </a:r>
          <a:r>
            <a:rPr lang="en-US" sz="1800" b="0" i="0" kern="1200" baseline="0" err="1"/>
            <a:t>välfärdsteknik</a:t>
          </a:r>
          <a:r>
            <a:rPr lang="en-US" sz="1800" b="0" i="0" kern="1200" baseline="0"/>
            <a:t> </a:t>
          </a:r>
          <a:endParaRPr lang="en-US" sz="1800" kern="1200"/>
        </a:p>
      </dsp:txBody>
      <dsp:txXfrm>
        <a:off x="8653056" y="2630229"/>
        <a:ext cx="2391693" cy="855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oto Sans" panose="020B0502040504020204" pitchFamily="34" charset="0"/>
              </a:defRPr>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oto Sans" panose="020B0502040504020204" pitchFamily="34" charset="0"/>
              </a:defRPr>
            </a:lvl1pPr>
          </a:lstStyle>
          <a:p>
            <a:fld id="{A81ECEE6-A2F3-4D4E-B5E7-6BFFF0DD75A7}" type="datetimeFigureOut">
              <a:rPr lang="sv-SE" smtClean="0"/>
              <a:pPr/>
              <a:t>2023-03-14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oto Sans" panose="020B0502040504020204" pitchFamily="34" charset="0"/>
              </a:defRPr>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oto Sans" panose="020B0502040504020204" pitchFamily="34" charset="0"/>
              </a:defRPr>
            </a:lvl1pPr>
          </a:lstStyle>
          <a:p>
            <a:fld id="{605E1A0B-54AE-4895-8C53-AE1E376F8F17}" type="slidenum">
              <a:rPr lang="sv-SE" smtClean="0"/>
              <a:pPr/>
              <a:t>‹#›</a:t>
            </a:fld>
            <a:endParaRPr lang="sv-SE"/>
          </a:p>
        </p:txBody>
      </p:sp>
    </p:spTree>
    <p:extLst>
      <p:ext uri="{BB962C8B-B14F-4D97-AF65-F5344CB8AC3E}">
        <p14:creationId xmlns:p14="http://schemas.microsoft.com/office/powerpoint/2010/main" val="4233809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oto Sans" panose="020B0502040504020204" pitchFamily="34" charset="0"/>
        <a:ea typeface="+mn-ea"/>
        <a:cs typeface="+mn-cs"/>
      </a:defRPr>
    </a:lvl1pPr>
    <a:lvl2pPr marL="457200" algn="l" defTabSz="914400" rtl="0" eaLnBrk="1" latinLnBrk="0" hangingPunct="1">
      <a:defRPr sz="1200" b="0" i="0" kern="1200">
        <a:solidFill>
          <a:schemeClr val="tx1"/>
        </a:solidFill>
        <a:latin typeface="Noto Sans" panose="020B0502040504020204" pitchFamily="34" charset="0"/>
        <a:ea typeface="+mn-ea"/>
        <a:cs typeface="+mn-cs"/>
      </a:defRPr>
    </a:lvl2pPr>
    <a:lvl3pPr marL="914400" algn="l" defTabSz="914400" rtl="0" eaLnBrk="1" latinLnBrk="0" hangingPunct="1">
      <a:defRPr sz="1200" b="0" i="0" kern="1200">
        <a:solidFill>
          <a:schemeClr val="tx1"/>
        </a:solidFill>
        <a:latin typeface="Noto Sans" panose="020B0502040504020204" pitchFamily="34" charset="0"/>
        <a:ea typeface="+mn-ea"/>
        <a:cs typeface="+mn-cs"/>
      </a:defRPr>
    </a:lvl3pPr>
    <a:lvl4pPr marL="1371600" algn="l" defTabSz="914400" rtl="0" eaLnBrk="1" latinLnBrk="0" hangingPunct="1">
      <a:defRPr sz="1200" b="0" i="0" kern="1200">
        <a:solidFill>
          <a:schemeClr val="tx1"/>
        </a:solidFill>
        <a:latin typeface="Noto Sans" panose="020B0502040504020204" pitchFamily="34" charset="0"/>
        <a:ea typeface="+mn-ea"/>
        <a:cs typeface="+mn-cs"/>
      </a:defRPr>
    </a:lvl4pPr>
    <a:lvl5pPr marL="1828800" algn="l" defTabSz="914400" rtl="0" eaLnBrk="1" latinLnBrk="0" hangingPunct="1">
      <a:defRPr sz="1200" b="0" i="0" kern="1200">
        <a:solidFill>
          <a:schemeClr val="tx1"/>
        </a:solidFill>
        <a:latin typeface="Noto Sans" panose="020B050204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här presentationen beskriver övergripande vad nära vård i Värmland är, varför omställningen behövs, hur Värmlands målbild för arbetet ser ut och hur arbetet går framåt i länet</a:t>
            </a:r>
          </a:p>
        </p:txBody>
      </p:sp>
      <p:sp>
        <p:nvSpPr>
          <p:cNvPr id="4" name="Platshållare för bildnummer 3"/>
          <p:cNvSpPr>
            <a:spLocks noGrp="1"/>
          </p:cNvSpPr>
          <p:nvPr>
            <p:ph type="sldNum" sz="quarter" idx="5"/>
          </p:nvPr>
        </p:nvSpPr>
        <p:spPr/>
        <p:txBody>
          <a:bodyPr/>
          <a:lstStyle/>
          <a:p>
            <a:fld id="{605E1A0B-54AE-4895-8C53-AE1E376F8F17}" type="slidenum">
              <a:rPr lang="sv-SE" smtClean="0"/>
              <a:pPr/>
              <a:t>2</a:t>
            </a:fld>
            <a:endParaRPr lang="sv-SE"/>
          </a:p>
        </p:txBody>
      </p:sp>
    </p:spTree>
    <p:extLst>
      <p:ext uri="{BB962C8B-B14F-4D97-AF65-F5344CB8AC3E}">
        <p14:creationId xmlns:p14="http://schemas.microsoft.com/office/powerpoint/2010/main" val="416706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algn="l" defTabSz="914400" rtl="0" eaLnBrk="1" latinLnBrk="0" hangingPunct="1"/>
            <a:r>
              <a:rPr lang="sv-SE" sz="1100" kern="1200" dirty="0">
                <a:solidFill>
                  <a:schemeClr val="tx1"/>
                </a:solidFill>
                <a:latin typeface="+mn-lt"/>
                <a:ea typeface="+mn-ea"/>
                <a:cs typeface="+mn-cs"/>
              </a:rPr>
              <a:t>I färdplanen finns fyra identifierade utvecklingsområden –  för att nå målbilden behöver vi utveckla dessa områden</a:t>
            </a:r>
          </a:p>
          <a:p>
            <a:pPr marL="0" algn="l" defTabSz="914400" rtl="0" eaLnBrk="1" latinLnBrk="0" hangingPunct="1"/>
            <a:r>
              <a:rPr lang="sv-SE" sz="1100" kern="1200" dirty="0">
                <a:solidFill>
                  <a:schemeClr val="tx1"/>
                </a:solidFill>
                <a:latin typeface="+mn-lt"/>
                <a:ea typeface="+mn-ea"/>
                <a:cs typeface="+mn-cs"/>
              </a:rPr>
              <a:t>I färdplanen har vi försökt tydliggöra varför det behövs i Värmland och vad som kan behöva göras</a:t>
            </a:r>
          </a:p>
          <a:p>
            <a:pPr marL="0" algn="l" defTabSz="914400" rtl="0" eaLnBrk="1" latinLnBrk="0" hangingPunct="1"/>
            <a:endParaRPr lang="sv-SE" sz="1100" kern="120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1411CFF6-9A12-AC4B-B404-443D6725240F}" type="slidenum">
              <a:rPr lang="sv-SE" smtClean="0"/>
              <a:t>12</a:t>
            </a:fld>
            <a:endParaRPr lang="sv-SE"/>
          </a:p>
        </p:txBody>
      </p:sp>
    </p:spTree>
    <p:extLst>
      <p:ext uri="{BB962C8B-B14F-4D97-AF65-F5344CB8AC3E}">
        <p14:creationId xmlns:p14="http://schemas.microsoft.com/office/powerpoint/2010/main" val="326022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rgbClr val="000000"/>
                </a:solidFill>
                <a:effectLst/>
                <a:latin typeface="Calibri" panose="020F0502020204030204" pitchFamily="34" charset="0"/>
                <a:ea typeface="Calibri" panose="020F0502020204030204" pitchFamily="34" charset="0"/>
              </a:rPr>
              <a:t>Omställningsarbetet pågår på olika sätt i hela Sverige, både lokalt, regionalt och nationellt. </a:t>
            </a:r>
          </a:p>
          <a:p>
            <a:endParaRPr lang="sv-SE" dirty="0"/>
          </a:p>
        </p:txBody>
      </p:sp>
      <p:sp>
        <p:nvSpPr>
          <p:cNvPr id="4" name="Platshållare för bildnummer 3"/>
          <p:cNvSpPr>
            <a:spLocks noGrp="1"/>
          </p:cNvSpPr>
          <p:nvPr>
            <p:ph type="sldNum" sz="quarter" idx="5"/>
          </p:nvPr>
        </p:nvSpPr>
        <p:spPr/>
        <p:txBody>
          <a:bodyPr/>
          <a:lstStyle/>
          <a:p>
            <a:fld id="{605E1A0B-54AE-4895-8C53-AE1E376F8F17}" type="slidenum">
              <a:rPr lang="sv-SE" smtClean="0"/>
              <a:pPr/>
              <a:t>13</a:t>
            </a:fld>
            <a:endParaRPr lang="sv-SE"/>
          </a:p>
        </p:txBody>
      </p:sp>
    </p:spTree>
    <p:extLst>
      <p:ext uri="{BB962C8B-B14F-4D97-AF65-F5344CB8AC3E}">
        <p14:creationId xmlns:p14="http://schemas.microsoft.com/office/powerpoint/2010/main" val="100399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E47CD-0096-45C3-8A90-F5E64352D96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380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Omställningsarbete sker i hela Värmland och här är några exempel….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605E1A0B-54AE-4895-8C53-AE1E376F8F17}" type="slidenum">
              <a:rPr lang="sv-SE" smtClean="0"/>
              <a:pPr/>
              <a:t>15</a:t>
            </a:fld>
            <a:endParaRPr lang="sv-SE"/>
          </a:p>
        </p:txBody>
      </p:sp>
    </p:spTree>
    <p:extLst>
      <p:ext uri="{BB962C8B-B14F-4D97-AF65-F5344CB8AC3E}">
        <p14:creationId xmlns:p14="http://schemas.microsoft.com/office/powerpoint/2010/main" val="12372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7B960-6472-4526-91AA-9DACAFAADD8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67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F7B960-6472-4526-91AA-9DACAFAADD8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77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en-US" sz="1400" b="0" i="0" dirty="0">
                <a:solidFill>
                  <a:srgbClr val="444444"/>
                </a:solidFill>
                <a:effectLst/>
                <a:latin typeface="Calibri" panose="020F0502020204030204" pitchFamily="34" charset="0"/>
              </a:rPr>
              <a:t>Den </a:t>
            </a:r>
            <a:r>
              <a:rPr lang="en-US" sz="1400" b="0" i="0" dirty="0" err="1">
                <a:solidFill>
                  <a:srgbClr val="444444"/>
                </a:solidFill>
                <a:effectLst/>
                <a:latin typeface="Calibri" panose="020F0502020204030204" pitchFamily="34" charset="0"/>
              </a:rPr>
              <a:t>här</a:t>
            </a:r>
            <a:r>
              <a:rPr lang="en-US" sz="1400" b="0" i="0" dirty="0">
                <a:solidFill>
                  <a:srgbClr val="444444"/>
                </a:solidFill>
                <a:effectLst/>
                <a:latin typeface="Calibri" panose="020F0502020204030204" pitchFamily="34" charset="0"/>
              </a:rPr>
              <a:t> </a:t>
            </a:r>
            <a:r>
              <a:rPr lang="en-US" sz="1400" b="0" i="0" dirty="0" err="1">
                <a:solidFill>
                  <a:srgbClr val="444444"/>
                </a:solidFill>
                <a:effectLst/>
                <a:latin typeface="Calibri" panose="020F0502020204030204" pitchFamily="34" charset="0"/>
              </a:rPr>
              <a:t>bilden</a:t>
            </a:r>
            <a:r>
              <a:rPr lang="en-US" sz="1400" b="0" i="0" dirty="0">
                <a:solidFill>
                  <a:srgbClr val="444444"/>
                </a:solidFill>
                <a:effectLst/>
                <a:latin typeface="Calibri" panose="020F0502020204030204" pitchFamily="34" charset="0"/>
              </a:rPr>
              <a:t> </a:t>
            </a:r>
            <a:r>
              <a:rPr lang="en-US" sz="1400" b="0" i="0" dirty="0" err="1">
                <a:solidFill>
                  <a:srgbClr val="444444"/>
                </a:solidFill>
                <a:effectLst/>
                <a:latin typeface="Calibri" panose="020F0502020204030204" pitchFamily="34" charset="0"/>
              </a:rPr>
              <a:t>sammanfattar</a:t>
            </a:r>
            <a:r>
              <a:rPr lang="en-US" sz="1400" b="0" i="0" dirty="0">
                <a:solidFill>
                  <a:srgbClr val="444444"/>
                </a:solidFill>
                <a:effectLst/>
                <a:latin typeface="Calibri" panose="020F0502020204030204" pitchFamily="34" charset="0"/>
              </a:rPr>
              <a:t> </a:t>
            </a:r>
            <a:r>
              <a:rPr lang="en-US" sz="1400" b="0" i="0" dirty="0" err="1">
                <a:solidFill>
                  <a:srgbClr val="444444"/>
                </a:solidFill>
                <a:effectLst/>
                <a:latin typeface="Calibri" panose="020F0502020204030204" pitchFamily="34" charset="0"/>
              </a:rPr>
              <a:t>vad</a:t>
            </a:r>
            <a:r>
              <a:rPr lang="en-US" sz="1400" b="0" i="0" dirty="0">
                <a:solidFill>
                  <a:srgbClr val="444444"/>
                </a:solidFill>
                <a:effectLst/>
                <a:latin typeface="Calibri" panose="020F0502020204030204" pitchFamily="34" charset="0"/>
              </a:rPr>
              <a:t> nära vård till </a:t>
            </a:r>
            <a:r>
              <a:rPr lang="en-US" sz="1400" b="0" i="0" dirty="0" err="1">
                <a:solidFill>
                  <a:srgbClr val="444444"/>
                </a:solidFill>
                <a:effectLst/>
                <a:latin typeface="Calibri" panose="020F0502020204030204" pitchFamily="34" charset="0"/>
              </a:rPr>
              <a:t>stor</a:t>
            </a:r>
            <a:r>
              <a:rPr lang="en-US" sz="1400" b="0" i="0" dirty="0">
                <a:solidFill>
                  <a:srgbClr val="444444"/>
                </a:solidFill>
                <a:effectLst/>
                <a:latin typeface="Calibri" panose="020F0502020204030204" pitchFamily="34" charset="0"/>
              </a:rPr>
              <a:t> del </a:t>
            </a:r>
            <a:r>
              <a:rPr lang="en-US" sz="1400" b="0" i="0" dirty="0" err="1">
                <a:solidFill>
                  <a:srgbClr val="444444"/>
                </a:solidFill>
                <a:effectLst/>
                <a:latin typeface="Calibri" panose="020F0502020204030204" pitchFamily="34" charset="0"/>
              </a:rPr>
              <a:t>handlar</a:t>
            </a:r>
            <a:r>
              <a:rPr lang="en-US" sz="1400" b="0" i="0" dirty="0">
                <a:solidFill>
                  <a:srgbClr val="444444"/>
                </a:solidFill>
                <a:effectLst/>
                <a:latin typeface="Calibri" panose="020F0502020204030204" pitchFamily="34" charset="0"/>
              </a:rPr>
              <a:t> om</a:t>
            </a:r>
          </a:p>
          <a:p>
            <a:pPr algn="l" rtl="0" fontAlgn="base"/>
            <a:endParaRPr lang="en-US" sz="1400" b="0" i="0" dirty="0">
              <a:solidFill>
                <a:srgbClr val="444444"/>
              </a:solidFill>
              <a:effectLst/>
              <a:latin typeface="Calibri" panose="020F0502020204030204" pitchFamily="34" charset="0"/>
            </a:endParaRPr>
          </a:p>
          <a:p>
            <a:pPr algn="l" rtl="0" fontAlgn="base"/>
            <a:r>
              <a:rPr lang="en-US" sz="1100" b="0" i="0" dirty="0">
                <a:solidFill>
                  <a:srgbClr val="444444"/>
                </a:solidFill>
                <a:effectLst/>
                <a:latin typeface="Calibri" panose="020F0502020204030204" pitchFamily="34" charset="0"/>
              </a:rPr>
              <a:t>Vi </a:t>
            </a:r>
            <a:r>
              <a:rPr lang="sv-SE" sz="1100" b="0" i="0" noProof="0" dirty="0">
                <a:solidFill>
                  <a:srgbClr val="444444"/>
                </a:solidFill>
                <a:effectLst/>
                <a:latin typeface="Calibri" panose="020F0502020204030204" pitchFamily="34" charset="0"/>
              </a:rPr>
              <a:t>gör</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väldigt</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mycket</a:t>
            </a:r>
            <a:r>
              <a:rPr lang="en-US" sz="1100" b="0" i="0" dirty="0">
                <a:solidFill>
                  <a:srgbClr val="444444"/>
                </a:solidFill>
                <a:effectLst/>
                <a:latin typeface="Calibri" panose="020F0502020204030204" pitchFamily="34" charset="0"/>
              </a:rPr>
              <a:t> bra saker I </a:t>
            </a:r>
            <a:r>
              <a:rPr lang="en-US" sz="1100" b="0" i="0" dirty="0" err="1">
                <a:solidFill>
                  <a:srgbClr val="444444"/>
                </a:solidFill>
                <a:effectLst/>
                <a:latin typeface="Calibri" panose="020F0502020204030204" pitchFamily="34" charset="0"/>
              </a:rPr>
              <a:t>alla</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våra</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enheter</a:t>
            </a:r>
            <a:r>
              <a:rPr lang="en-US" sz="1100" b="0" i="0" dirty="0">
                <a:solidFill>
                  <a:srgbClr val="444444"/>
                </a:solidFill>
                <a:effectLst/>
                <a:latin typeface="Calibri" panose="020F0502020204030204" pitchFamily="34" charset="0"/>
              </a:rPr>
              <a:t> och </a:t>
            </a:r>
            <a:r>
              <a:rPr lang="en-US" sz="1100" b="0" i="0" dirty="0" err="1">
                <a:solidFill>
                  <a:srgbClr val="444444"/>
                </a:solidFill>
                <a:effectLst/>
                <a:latin typeface="Calibri" panose="020F0502020204030204" pitchFamily="34" charset="0"/>
              </a:rPr>
              <a:t>verksamheter</a:t>
            </a:r>
            <a:r>
              <a:rPr lang="en-US" sz="1100" b="0" i="0" dirty="0">
                <a:solidFill>
                  <a:srgbClr val="444444"/>
                </a:solidFill>
                <a:effectLst/>
                <a:latin typeface="Calibri" panose="020F0502020204030204" pitchFamily="34" charset="0"/>
              </a:rPr>
              <a:t>. </a:t>
            </a:r>
          </a:p>
          <a:p>
            <a:pPr algn="l" rtl="0" fontAlgn="base"/>
            <a:r>
              <a:rPr lang="en-US" sz="1100" b="0" i="0" dirty="0">
                <a:solidFill>
                  <a:srgbClr val="444444"/>
                </a:solidFill>
                <a:effectLst/>
                <a:latin typeface="Calibri" panose="020F0502020204030204" pitchFamily="34" charset="0"/>
              </a:rPr>
              <a:t>Men </a:t>
            </a:r>
            <a:r>
              <a:rPr lang="en-US" sz="1100" b="0" i="0" dirty="0" err="1">
                <a:solidFill>
                  <a:srgbClr val="444444"/>
                </a:solidFill>
                <a:effectLst/>
                <a:latin typeface="Calibri" panose="020F0502020204030204" pitchFamily="34" charset="0"/>
              </a:rPr>
              <a:t>även</a:t>
            </a:r>
            <a:r>
              <a:rPr lang="en-US" sz="1100" b="0" i="0" dirty="0">
                <a:solidFill>
                  <a:srgbClr val="444444"/>
                </a:solidFill>
                <a:effectLst/>
                <a:latin typeface="Calibri" panose="020F0502020204030204" pitchFamily="34" charset="0"/>
              </a:rPr>
              <a:t> om </a:t>
            </a:r>
            <a:r>
              <a:rPr lang="en-US" sz="1100" b="0" i="0" dirty="0" err="1">
                <a:solidFill>
                  <a:srgbClr val="444444"/>
                </a:solidFill>
                <a:effectLst/>
                <a:latin typeface="Calibri" panose="020F0502020204030204" pitchFamily="34" charset="0"/>
              </a:rPr>
              <a:t>alla</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gör</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rätt</a:t>
            </a:r>
            <a:r>
              <a:rPr lang="en-US" sz="1100" b="0" i="0" dirty="0">
                <a:solidFill>
                  <a:srgbClr val="444444"/>
                </a:solidFill>
                <a:effectLst/>
                <a:latin typeface="Calibri" panose="020F0502020204030204" pitchFamily="34" charset="0"/>
              </a:rPr>
              <a:t>” I sin del, </a:t>
            </a:r>
            <a:r>
              <a:rPr lang="en-US" sz="1100" b="0" i="0" dirty="0" err="1">
                <a:solidFill>
                  <a:srgbClr val="444444"/>
                </a:solidFill>
                <a:effectLst/>
                <a:latin typeface="Calibri" panose="020F0502020204030204" pitchFamily="34" charset="0"/>
              </a:rPr>
              <a:t>så</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blir</a:t>
            </a:r>
            <a:r>
              <a:rPr lang="en-US" sz="1100" b="0" i="0" dirty="0">
                <a:solidFill>
                  <a:srgbClr val="444444"/>
                </a:solidFill>
                <a:effectLst/>
                <a:latin typeface="Calibri" panose="020F0502020204030204" pitchFamily="34" charset="0"/>
              </a:rPr>
              <a:t> det </a:t>
            </a:r>
            <a:r>
              <a:rPr lang="en-US" sz="1100" b="0" i="0" dirty="0" err="1">
                <a:solidFill>
                  <a:srgbClr val="444444"/>
                </a:solidFill>
                <a:effectLst/>
                <a:latin typeface="Calibri" panose="020F0502020204030204" pitchFamily="34" charset="0"/>
              </a:rPr>
              <a:t>som</a:t>
            </a:r>
            <a:r>
              <a:rPr lang="en-US" sz="1100" b="0" i="0" dirty="0">
                <a:solidFill>
                  <a:srgbClr val="444444"/>
                </a:solidFill>
                <a:effectLst/>
                <a:latin typeface="Calibri" panose="020F0502020204030204" pitchFamily="34" charset="0"/>
              </a:rPr>
              <a:t> patient/</a:t>
            </a:r>
            <a:r>
              <a:rPr lang="en-US" sz="1100" b="0" i="0" dirty="0" err="1">
                <a:solidFill>
                  <a:srgbClr val="444444"/>
                </a:solidFill>
                <a:effectLst/>
                <a:latin typeface="Calibri" panose="020F0502020204030204" pitchFamily="34" charset="0"/>
              </a:rPr>
              <a:t>brukare</a:t>
            </a:r>
            <a:r>
              <a:rPr lang="en-US" sz="1100" b="0" i="0" dirty="0">
                <a:solidFill>
                  <a:srgbClr val="444444"/>
                </a:solidFill>
                <a:effectLst/>
                <a:latin typeface="Calibri" panose="020F0502020204030204" pitchFamily="34" charset="0"/>
              </a:rPr>
              <a:t>/</a:t>
            </a:r>
            <a:r>
              <a:rPr lang="en-US" sz="1100" b="0" i="0" dirty="0" err="1">
                <a:solidFill>
                  <a:srgbClr val="444444"/>
                </a:solidFill>
                <a:effectLst/>
                <a:latin typeface="Calibri" panose="020F0502020204030204" pitchFamily="34" charset="0"/>
              </a:rPr>
              <a:t>invånare</a:t>
            </a:r>
            <a:r>
              <a:rPr lang="en-US" sz="1100" b="0" i="0" dirty="0">
                <a:solidFill>
                  <a:srgbClr val="444444"/>
                </a:solidFill>
                <a:effectLst/>
                <a:latin typeface="Calibri" panose="020F0502020204030204" pitchFamily="34" charset="0"/>
              </a:rPr>
              <a:t> </a:t>
            </a:r>
          </a:p>
          <a:p>
            <a:pPr algn="l" rtl="0" fontAlgn="base"/>
            <a:r>
              <a:rPr lang="en-US" sz="1100" b="0" i="0" dirty="0" err="1">
                <a:solidFill>
                  <a:srgbClr val="444444"/>
                </a:solidFill>
                <a:effectLst/>
                <a:latin typeface="Calibri" panose="020F0502020204030204" pitchFamily="34" charset="0"/>
              </a:rPr>
              <a:t>tyvärr</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inte</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alltid</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en</a:t>
            </a:r>
            <a:r>
              <a:rPr lang="en-US" sz="1100" b="0" i="0" dirty="0">
                <a:solidFill>
                  <a:srgbClr val="444444"/>
                </a:solidFill>
                <a:effectLst/>
                <a:latin typeface="Calibri" panose="020F0502020204030204" pitchFamily="34" charset="0"/>
              </a:rPr>
              <a:t> bra </a:t>
            </a:r>
            <a:r>
              <a:rPr lang="en-US" sz="1100" b="0" i="0" dirty="0" err="1">
                <a:solidFill>
                  <a:srgbClr val="444444"/>
                </a:solidFill>
                <a:effectLst/>
                <a:latin typeface="Calibri" panose="020F0502020204030204" pitchFamily="34" charset="0"/>
              </a:rPr>
              <a:t>som</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helhet</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ändå</a:t>
            </a:r>
            <a:r>
              <a:rPr lang="en-US" sz="1100" b="0" i="0" dirty="0">
                <a:solidFill>
                  <a:srgbClr val="444444"/>
                </a:solidFill>
                <a:effectLst/>
                <a:latin typeface="Calibri" panose="020F0502020204030204" pitchFamily="34" charset="0"/>
              </a:rPr>
              <a:t>. </a:t>
            </a:r>
          </a:p>
          <a:p>
            <a:pPr algn="l" rtl="0" fontAlgn="base"/>
            <a:r>
              <a:rPr lang="en-US" sz="1100" b="0" i="0" dirty="0">
                <a:solidFill>
                  <a:srgbClr val="444444"/>
                </a:solidFill>
                <a:effectLst/>
                <a:latin typeface="Calibri" panose="020F0502020204030204" pitchFamily="34" charset="0"/>
              </a:rPr>
              <a:t>Det </a:t>
            </a:r>
            <a:r>
              <a:rPr lang="en-US" sz="1100" b="0" i="0" dirty="0" err="1">
                <a:solidFill>
                  <a:srgbClr val="444444"/>
                </a:solidFill>
                <a:effectLst/>
                <a:latin typeface="Calibri" panose="020F0502020204030204" pitchFamily="34" charset="0"/>
              </a:rPr>
              <a:t>kan</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vara</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svårt</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att</a:t>
            </a:r>
            <a:r>
              <a:rPr lang="en-US" sz="1100" b="0" i="0" dirty="0">
                <a:solidFill>
                  <a:srgbClr val="444444"/>
                </a:solidFill>
                <a:effectLst/>
                <a:latin typeface="Calibri" panose="020F0502020204030204" pitchFamily="34" charset="0"/>
              </a:rPr>
              <a:t> bade </a:t>
            </a:r>
            <a:r>
              <a:rPr lang="en-US" sz="1100" b="0" i="0" dirty="0" err="1">
                <a:solidFill>
                  <a:srgbClr val="444444"/>
                </a:solidFill>
                <a:effectLst/>
                <a:latin typeface="Calibri" panose="020F0502020204030204" pitchFamily="34" charset="0"/>
              </a:rPr>
              <a:t>navigera</a:t>
            </a:r>
            <a:r>
              <a:rPr lang="en-US" sz="1100" b="0" i="0" dirty="0">
                <a:solidFill>
                  <a:srgbClr val="444444"/>
                </a:solidFill>
                <a:effectLst/>
                <a:latin typeface="Calibri" panose="020F0502020204030204" pitchFamily="34" charset="0"/>
              </a:rPr>
              <a:t> men </a:t>
            </a:r>
            <a:r>
              <a:rPr lang="en-US" sz="1100" b="0" i="0" dirty="0" err="1">
                <a:solidFill>
                  <a:srgbClr val="444444"/>
                </a:solidFill>
                <a:effectLst/>
                <a:latin typeface="Calibri" panose="020F0502020204030204" pitchFamily="34" charset="0"/>
              </a:rPr>
              <a:t>också</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att</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själv</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behöva</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samordna</a:t>
            </a:r>
            <a:r>
              <a:rPr lang="en-US" sz="1100" b="0" i="0" dirty="0">
                <a:solidFill>
                  <a:srgbClr val="444444"/>
                </a:solidFill>
                <a:effectLst/>
                <a:latin typeface="Calibri" panose="020F0502020204030204" pitchFamily="34" charset="0"/>
              </a:rPr>
              <a:t> </a:t>
            </a:r>
          </a:p>
          <a:p>
            <a:pPr algn="l" rtl="0" fontAlgn="base"/>
            <a:r>
              <a:rPr lang="en-US" sz="1100" b="0" i="0" dirty="0">
                <a:solidFill>
                  <a:srgbClr val="444444"/>
                </a:solidFill>
                <a:effectLst/>
                <a:latin typeface="Calibri" panose="020F0502020204030204" pitchFamily="34" charset="0"/>
              </a:rPr>
              <a:t>sin </a:t>
            </a:r>
            <a:r>
              <a:rPr lang="en-US" sz="1100" b="0" i="0" dirty="0" err="1">
                <a:solidFill>
                  <a:srgbClr val="444444"/>
                </a:solidFill>
                <a:effectLst/>
                <a:latin typeface="Calibri" panose="020F0502020204030204" pitchFamily="34" charset="0"/>
              </a:rPr>
              <a:t>egen</a:t>
            </a:r>
            <a:r>
              <a:rPr lang="en-US" sz="1100" b="0" i="0" dirty="0">
                <a:solidFill>
                  <a:srgbClr val="444444"/>
                </a:solidFill>
                <a:effectLst/>
                <a:latin typeface="Calibri" panose="020F0502020204030204" pitchFamily="34" charset="0"/>
              </a:rPr>
              <a:t> vård, </a:t>
            </a:r>
            <a:r>
              <a:rPr lang="en-US" sz="1100" b="0" i="0" dirty="0" err="1">
                <a:solidFill>
                  <a:srgbClr val="444444"/>
                </a:solidFill>
                <a:effectLst/>
                <a:latin typeface="Calibri" panose="020F0502020204030204" pitchFamily="34" charset="0"/>
              </a:rPr>
              <a:t>stöd</a:t>
            </a:r>
            <a:r>
              <a:rPr lang="en-US" sz="1100" b="0" i="0" dirty="0">
                <a:solidFill>
                  <a:srgbClr val="444444"/>
                </a:solidFill>
                <a:effectLst/>
                <a:latin typeface="Calibri" panose="020F0502020204030204" pitchFamily="34" charset="0"/>
              </a:rPr>
              <a:t> och </a:t>
            </a:r>
            <a:r>
              <a:rPr lang="en-US" sz="1100" b="0" i="0" dirty="0" err="1">
                <a:solidFill>
                  <a:srgbClr val="444444"/>
                </a:solidFill>
                <a:effectLst/>
                <a:latin typeface="Calibri" panose="020F0502020204030204" pitchFamily="34" charset="0"/>
              </a:rPr>
              <a:t>behandling</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idag</a:t>
            </a:r>
            <a:r>
              <a:rPr lang="en-US" sz="1100" b="0" i="0" dirty="0">
                <a:solidFill>
                  <a:srgbClr val="444444"/>
                </a:solidFill>
                <a:effectLst/>
                <a:latin typeface="Calibri" panose="020F0502020204030204" pitchFamily="34" charset="0"/>
              </a:rPr>
              <a:t>.</a:t>
            </a:r>
          </a:p>
          <a:p>
            <a:pPr algn="l" rtl="0" fontAlgn="base"/>
            <a:r>
              <a:rPr lang="en-US" sz="1100" b="0" i="0" dirty="0">
                <a:solidFill>
                  <a:srgbClr val="444444"/>
                </a:solidFill>
                <a:effectLst/>
                <a:latin typeface="Calibri" panose="020F0502020204030204" pitchFamily="34" charset="0"/>
              </a:rPr>
              <a:t>Vi ser </a:t>
            </a:r>
            <a:r>
              <a:rPr lang="en-US" sz="1100" b="0" i="0" dirty="0" err="1">
                <a:solidFill>
                  <a:srgbClr val="444444"/>
                </a:solidFill>
                <a:effectLst/>
                <a:latin typeface="Calibri" panose="020F0502020204030204" pitchFamily="34" charset="0"/>
              </a:rPr>
              <a:t>exempelvis</a:t>
            </a:r>
            <a:r>
              <a:rPr lang="en-US" sz="1100" b="0" i="0" dirty="0">
                <a:solidFill>
                  <a:srgbClr val="444444"/>
                </a:solidFill>
                <a:effectLst/>
                <a:latin typeface="Calibri" panose="020F0502020204030204" pitchFamily="34" charset="0"/>
              </a:rPr>
              <a:t> barn och </a:t>
            </a:r>
            <a:r>
              <a:rPr lang="en-US" sz="1100" b="0" i="0" dirty="0" err="1">
                <a:solidFill>
                  <a:srgbClr val="444444"/>
                </a:solidFill>
                <a:effectLst/>
                <a:latin typeface="Calibri" panose="020F0502020204030204" pitchFamily="34" charset="0"/>
              </a:rPr>
              <a:t>unga</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som</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får</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hjälp</a:t>
            </a:r>
            <a:r>
              <a:rPr lang="en-US" sz="1100" b="0" i="0" dirty="0">
                <a:solidFill>
                  <a:srgbClr val="444444"/>
                </a:solidFill>
                <a:effectLst/>
                <a:latin typeface="Calibri" panose="020F0502020204030204" pitchFamily="34" charset="0"/>
              </a:rPr>
              <a:t> och planer </a:t>
            </a:r>
          </a:p>
          <a:p>
            <a:pPr algn="l" rtl="0" fontAlgn="base"/>
            <a:r>
              <a:rPr lang="en-US" sz="1100" b="0" i="0" dirty="0" err="1">
                <a:solidFill>
                  <a:srgbClr val="444444"/>
                </a:solidFill>
                <a:effectLst/>
                <a:latin typeface="Calibri" panose="020F0502020204030204" pitchFamily="34" charset="0"/>
              </a:rPr>
              <a:t>gjorda</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från</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kanske</a:t>
            </a:r>
            <a:r>
              <a:rPr lang="en-US" sz="1100" b="0" i="0" dirty="0">
                <a:solidFill>
                  <a:srgbClr val="444444"/>
                </a:solidFill>
                <a:effectLst/>
                <a:latin typeface="Calibri" panose="020F0502020204030204" pitchFamily="34" charset="0"/>
              </a:rPr>
              <a:t> fem </a:t>
            </a:r>
            <a:r>
              <a:rPr lang="en-US" sz="1100" b="0" i="0" dirty="0" err="1">
                <a:solidFill>
                  <a:srgbClr val="444444"/>
                </a:solidFill>
                <a:effectLst/>
                <a:latin typeface="Calibri" panose="020F0502020204030204" pitchFamily="34" charset="0"/>
              </a:rPr>
              <a:t>håll</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alla</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är</a:t>
            </a:r>
            <a:r>
              <a:rPr lang="en-US" sz="1100" b="0" i="0" dirty="0">
                <a:solidFill>
                  <a:srgbClr val="444444"/>
                </a:solidFill>
                <a:effectLst/>
                <a:latin typeface="Calibri" panose="020F0502020204030204" pitchFamily="34" charset="0"/>
              </a:rPr>
              <a:t> bra men </a:t>
            </a:r>
            <a:r>
              <a:rPr lang="en-US" sz="1100" b="0" i="0" dirty="0" err="1">
                <a:solidFill>
                  <a:srgbClr val="444444"/>
                </a:solidFill>
                <a:effectLst/>
                <a:latin typeface="Calibri" panose="020F0502020204030204" pitchFamily="34" charset="0"/>
              </a:rPr>
              <a:t>ingen</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samordnar</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alla</a:t>
            </a:r>
            <a:r>
              <a:rPr lang="en-US" sz="1100" b="0" i="0" dirty="0">
                <a:solidFill>
                  <a:srgbClr val="444444"/>
                </a:solidFill>
                <a:effectLst/>
                <a:latin typeface="Calibri" panose="020F0502020204030204" pitchFamily="34" charset="0"/>
              </a:rPr>
              <a:t> dessa planer.</a:t>
            </a:r>
          </a:p>
          <a:p>
            <a:pPr algn="l" rtl="0" fontAlgn="base"/>
            <a:endParaRPr lang="en-US" sz="1100" b="0" i="0" dirty="0">
              <a:solidFill>
                <a:srgbClr val="444444"/>
              </a:solidFill>
              <a:effectLst/>
              <a:latin typeface="Calibri" panose="020F0502020204030204" pitchFamily="34" charset="0"/>
            </a:endParaRPr>
          </a:p>
          <a:p>
            <a:pPr algn="l" rtl="0" fontAlgn="base"/>
            <a:r>
              <a:rPr lang="en-US" sz="1100" b="0" i="0" dirty="0">
                <a:solidFill>
                  <a:srgbClr val="444444"/>
                </a:solidFill>
                <a:effectLst/>
                <a:latin typeface="Calibri" panose="020F0502020204030204" pitchFamily="34" charset="0"/>
              </a:rPr>
              <a:t>Det </a:t>
            </a:r>
            <a:r>
              <a:rPr lang="en-US" sz="1100" b="0" i="0" dirty="0" err="1">
                <a:solidFill>
                  <a:srgbClr val="444444"/>
                </a:solidFill>
                <a:effectLst/>
                <a:latin typeface="Calibri" panose="020F0502020204030204" pitchFamily="34" charset="0"/>
              </a:rPr>
              <a:t>här</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är</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ju</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en</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utmaning</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som</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är</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en</a:t>
            </a:r>
            <a:r>
              <a:rPr lang="en-US" sz="1100" b="0" i="0" dirty="0">
                <a:solidFill>
                  <a:srgbClr val="444444"/>
                </a:solidFill>
                <a:effectLst/>
                <a:latin typeface="Calibri" panose="020F0502020204030204" pitchFamily="34" charset="0"/>
              </a:rPr>
              <a:t> </a:t>
            </a:r>
            <a:r>
              <a:rPr lang="en-US" sz="1100" b="0" i="0" dirty="0" err="1">
                <a:solidFill>
                  <a:srgbClr val="444444"/>
                </a:solidFill>
                <a:effectLst/>
                <a:latin typeface="Calibri" panose="020F0502020204030204" pitchFamily="34" charset="0"/>
              </a:rPr>
              <a:t>stor</a:t>
            </a:r>
            <a:r>
              <a:rPr lang="en-US" sz="1100" b="0" i="0" dirty="0">
                <a:solidFill>
                  <a:srgbClr val="444444"/>
                </a:solidFill>
                <a:effectLst/>
                <a:latin typeface="Calibri" panose="020F0502020204030204" pitchFamily="34" charset="0"/>
              </a:rPr>
              <a:t> del av </a:t>
            </a:r>
            <a:r>
              <a:rPr lang="en-US" sz="1100" b="0" i="0" dirty="0" err="1">
                <a:solidFill>
                  <a:srgbClr val="444444"/>
                </a:solidFill>
                <a:effectLst/>
                <a:latin typeface="Calibri" panose="020F0502020204030204" pitchFamily="34" charset="0"/>
              </a:rPr>
              <a:t>vad</a:t>
            </a:r>
            <a:r>
              <a:rPr lang="en-US" sz="1100" b="0" i="0" dirty="0">
                <a:solidFill>
                  <a:srgbClr val="444444"/>
                </a:solidFill>
                <a:effectLst/>
                <a:latin typeface="Calibri" panose="020F0502020204030204" pitchFamily="34" charset="0"/>
              </a:rPr>
              <a:t> nära vård </a:t>
            </a:r>
            <a:r>
              <a:rPr lang="en-US" sz="1100" b="0" i="0" dirty="0" err="1">
                <a:solidFill>
                  <a:srgbClr val="444444"/>
                </a:solidFill>
                <a:effectLst/>
                <a:latin typeface="Calibri" panose="020F0502020204030204" pitchFamily="34" charset="0"/>
              </a:rPr>
              <a:t>handlar</a:t>
            </a:r>
            <a:r>
              <a:rPr lang="en-US" sz="1100" b="0" i="0" dirty="0">
                <a:solidFill>
                  <a:srgbClr val="444444"/>
                </a:solidFill>
                <a:effectLst/>
                <a:latin typeface="Calibri" panose="020F0502020204030204" pitchFamily="34" charset="0"/>
              </a:rPr>
              <a:t> </a:t>
            </a:r>
            <a:r>
              <a:rPr lang="sv-SE" sz="1100" b="0" i="0" noProof="0" dirty="0">
                <a:solidFill>
                  <a:srgbClr val="444444"/>
                </a:solidFill>
                <a:effectLst/>
                <a:latin typeface="Calibri" panose="020F0502020204030204" pitchFamily="34" charset="0"/>
              </a:rPr>
              <a:t>om.</a:t>
            </a:r>
          </a:p>
          <a:p>
            <a:pPr algn="l" rtl="0" fontAlgn="base"/>
            <a:r>
              <a:rPr lang="sv-SE" sz="1100" b="0" i="0" noProof="0" dirty="0">
                <a:solidFill>
                  <a:srgbClr val="444444"/>
                </a:solidFill>
                <a:effectLst/>
                <a:latin typeface="Calibri" panose="020F0502020204030204" pitchFamily="34" charset="0"/>
              </a:rPr>
              <a:t>Omställningen som vi är mitt i just nu och som bland annat handlar om </a:t>
            </a:r>
          </a:p>
          <a:p>
            <a:pPr algn="l" rtl="0" fontAlgn="base"/>
            <a:r>
              <a:rPr lang="sv-SE" sz="1100" b="0" i="0" noProof="0" dirty="0">
                <a:solidFill>
                  <a:srgbClr val="444444"/>
                </a:solidFill>
                <a:effectLst/>
                <a:latin typeface="Calibri" panose="020F0502020204030204" pitchFamily="34" charset="0"/>
              </a:rPr>
              <a:t>Hur vi tillslut ska få ihop alla våra verksamheter och organisationer som finns runt invånarna – att bli en helhet!</a:t>
            </a:r>
          </a:p>
          <a:p>
            <a:pPr algn="l" rtl="0" fontAlgn="base"/>
            <a:r>
              <a:rPr lang="sv-SE" sz="1100" b="0" i="0" noProof="0" dirty="0">
                <a:solidFill>
                  <a:srgbClr val="444444"/>
                </a:solidFill>
                <a:effectLst/>
                <a:latin typeface="Calibri" panose="020F0502020204030204" pitchFamily="34" charset="0"/>
              </a:rPr>
              <a:t>Så vi i framtiden inte behöver prata om mellanrum och patienter som faller mellan stolarna.</a:t>
            </a:r>
          </a:p>
          <a:p>
            <a:pPr algn="l" rtl="0" fontAlgn="base"/>
            <a:endParaRPr lang="sv-SE" sz="1400" b="0" i="0" noProof="0" dirty="0">
              <a:solidFill>
                <a:srgbClr val="444444"/>
              </a:solidFill>
              <a:effectLst/>
              <a:latin typeface="Calibri" panose="020F0502020204030204" pitchFamily="34" charset="0"/>
            </a:endParaRP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FEEE50-C068-4CFE-88D2-7E8E5C4564BC}"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692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b="1" dirty="0"/>
              <a:t>Förändrade behov</a:t>
            </a:r>
          </a:p>
          <a:p>
            <a:pPr marL="0" indent="0">
              <a:buNone/>
            </a:pPr>
            <a:r>
              <a:rPr lang="sv-SE" b="0" i="0" dirty="0">
                <a:solidFill>
                  <a:srgbClr val="595959"/>
                </a:solidFill>
                <a:effectLst/>
              </a:rPr>
              <a:t>Vi ska möta invånarnas behov av vård och omsorg i rätt tid och på rätt nivå. Patienten ska inte själv behöva </a:t>
            </a:r>
            <a:br>
              <a:rPr lang="sv-SE" b="0" i="0" dirty="0">
                <a:solidFill>
                  <a:srgbClr val="595959"/>
                </a:solidFill>
                <a:effectLst/>
              </a:rPr>
            </a:br>
            <a:r>
              <a:rPr lang="sv-SE" b="0" i="0" dirty="0">
                <a:solidFill>
                  <a:srgbClr val="595959"/>
                </a:solidFill>
                <a:effectLst/>
              </a:rPr>
              <a:t>samordna sin egen vård.</a:t>
            </a:r>
          </a:p>
          <a:p>
            <a:pPr marL="0" indent="0">
              <a:buNone/>
            </a:pPr>
            <a:endParaRPr lang="sv-SE" b="0" i="0" dirty="0">
              <a:solidFill>
                <a:srgbClr val="595959"/>
              </a:solidFill>
              <a:effectLst/>
            </a:endParaRPr>
          </a:p>
          <a:p>
            <a:pPr marL="0" indent="0">
              <a:buNone/>
            </a:pPr>
            <a:r>
              <a:rPr lang="sv-SE" b="1" dirty="0"/>
              <a:t>Färre ska försörja fler</a:t>
            </a:r>
          </a:p>
          <a:p>
            <a:pPr marL="0" indent="0">
              <a:buNone/>
            </a:pPr>
            <a:r>
              <a:rPr lang="sv-SE" b="0" i="0" dirty="0">
                <a:solidFill>
                  <a:srgbClr val="595959"/>
                </a:solidFill>
                <a:effectLst/>
              </a:rPr>
              <a:t>Vi lever längre och mår bättre. Det  </a:t>
            </a:r>
            <a:br>
              <a:rPr lang="sv-SE" b="0" i="0" dirty="0">
                <a:solidFill>
                  <a:srgbClr val="595959"/>
                </a:solidFill>
                <a:effectLst/>
              </a:rPr>
            </a:br>
            <a:r>
              <a:rPr lang="sv-SE" b="0" i="0" dirty="0">
                <a:solidFill>
                  <a:srgbClr val="595959"/>
                </a:solidFill>
                <a:effectLst/>
              </a:rPr>
              <a:t>medför en förändrad befolknings-utveckling där färre ska ta hand om fler.</a:t>
            </a:r>
          </a:p>
          <a:p>
            <a:pPr marL="0" indent="0">
              <a:buNone/>
            </a:pPr>
            <a:endParaRPr lang="sv-SE" dirty="0">
              <a:solidFill>
                <a:srgbClr val="595959"/>
              </a:solidFill>
            </a:endParaRPr>
          </a:p>
          <a:p>
            <a:pPr marL="0" indent="0">
              <a:buNone/>
            </a:pPr>
            <a:r>
              <a:rPr lang="sv-SE" b="1" dirty="0">
                <a:solidFill>
                  <a:srgbClr val="595959"/>
                </a:solidFill>
              </a:rPr>
              <a:t>Digitalisering förändrar beteenden</a:t>
            </a:r>
          </a:p>
          <a:p>
            <a:pPr marL="0" indent="0">
              <a:buNone/>
            </a:pPr>
            <a:r>
              <a:rPr lang="sv-SE" dirty="0">
                <a:solidFill>
                  <a:srgbClr val="595959"/>
                </a:solidFill>
              </a:rPr>
              <a:t>Nya digitala möjligheter förändrar vårt sätt att arbete. Vi behöver utveckla nya arbetssätt och avveckla gamla. </a:t>
            </a:r>
            <a:endParaRPr lang="sv-SE" dirty="0"/>
          </a:p>
          <a:p>
            <a:pPr marL="0" indent="0">
              <a:buNone/>
            </a:pPr>
            <a:endParaRPr lang="sv-SE" b="1" dirty="0"/>
          </a:p>
          <a:p>
            <a:pPr marL="0" indent="0">
              <a:buNone/>
            </a:pPr>
            <a:r>
              <a:rPr lang="sv-SE" b="1" dirty="0"/>
              <a:t>Jämlik hälsa</a:t>
            </a:r>
          </a:p>
          <a:p>
            <a:pPr marL="0" indent="0">
              <a:buNone/>
            </a:pPr>
            <a:r>
              <a:rPr lang="sv-SE" dirty="0"/>
              <a:t>För ökad jämlik hälsa över hela vård län.</a:t>
            </a:r>
          </a:p>
          <a:p>
            <a:endParaRPr lang="sv-SE" dirty="0"/>
          </a:p>
        </p:txBody>
      </p:sp>
      <p:sp>
        <p:nvSpPr>
          <p:cNvPr id="4" name="Platshållare för bildnummer 3"/>
          <p:cNvSpPr>
            <a:spLocks noGrp="1"/>
          </p:cNvSpPr>
          <p:nvPr>
            <p:ph type="sldNum" sz="quarter" idx="5"/>
          </p:nvPr>
        </p:nvSpPr>
        <p:spPr/>
        <p:txBody>
          <a:bodyPr/>
          <a:lstStyle/>
          <a:p>
            <a:fld id="{605E1A0B-54AE-4895-8C53-AE1E376F8F17}" type="slidenum">
              <a:rPr lang="sv-SE" smtClean="0"/>
              <a:pPr/>
              <a:t>5</a:t>
            </a:fld>
            <a:endParaRPr lang="sv-SE"/>
          </a:p>
        </p:txBody>
      </p:sp>
    </p:spTree>
    <p:extLst>
      <p:ext uri="{BB962C8B-B14F-4D97-AF65-F5344CB8AC3E}">
        <p14:creationId xmlns:p14="http://schemas.microsoft.com/office/powerpoint/2010/main" val="417865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Omställningen till nära vård innebär en förändring i hela välfärden. Det handlar om att ställa om ett system, och om att förändra arbetssätt, vilket är ett långsiktigt arbete.</a:t>
            </a:r>
          </a:p>
        </p:txBody>
      </p:sp>
      <p:sp>
        <p:nvSpPr>
          <p:cNvPr id="4" name="Platshållare för bildnummer 3"/>
          <p:cNvSpPr>
            <a:spLocks noGrp="1"/>
          </p:cNvSpPr>
          <p:nvPr>
            <p:ph type="sldNum" sz="quarter" idx="5"/>
          </p:nvPr>
        </p:nvSpPr>
        <p:spPr/>
        <p:txBody>
          <a:bodyPr/>
          <a:lstStyle/>
          <a:p>
            <a:fld id="{605E1A0B-54AE-4895-8C53-AE1E376F8F17}" type="slidenum">
              <a:rPr lang="sv-SE" smtClean="0"/>
              <a:pPr/>
              <a:t>6</a:t>
            </a:fld>
            <a:endParaRPr lang="sv-SE"/>
          </a:p>
        </p:txBody>
      </p:sp>
    </p:spTree>
    <p:extLst>
      <p:ext uri="{BB962C8B-B14F-4D97-AF65-F5344CB8AC3E}">
        <p14:creationId xmlns:p14="http://schemas.microsoft.com/office/powerpoint/2010/main" val="3797050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0" i="0" kern="1200" dirty="0">
                <a:solidFill>
                  <a:srgbClr val="444444"/>
                </a:solidFill>
                <a:effectLst/>
                <a:latin typeface="Calibri"/>
                <a:cs typeface="Calibri"/>
              </a:rPr>
              <a:t>Det handlar om att flytta fokus från vår organisation och verksamheter</a:t>
            </a:r>
            <a:r>
              <a:rPr lang="en-US" sz="1100" b="0" i="0" kern="1200" dirty="0">
                <a:solidFill>
                  <a:srgbClr val="444444"/>
                </a:solidFill>
                <a:effectLst/>
                <a:latin typeface="Calibri"/>
                <a:cs typeface="Calibri"/>
              </a:rPr>
              <a:t>​</a:t>
            </a:r>
          </a:p>
          <a:p>
            <a:pPr marL="0" algn="l" defTabSz="914400" rtl="0" eaLnBrk="1" fontAlgn="base" latinLnBrk="0" hangingPunct="1"/>
            <a:r>
              <a:rPr lang="sv-SE" sz="1100" b="0" i="0" kern="1200" dirty="0">
                <a:solidFill>
                  <a:srgbClr val="444444"/>
                </a:solidFill>
                <a:effectLst/>
                <a:latin typeface="Calibri"/>
                <a:cs typeface="Calibri"/>
              </a:rPr>
              <a:t>Till ett fokus på våra invånare och deras behov och förutsättningar</a:t>
            </a:r>
            <a:r>
              <a:rPr lang="en-US" sz="1100" b="0" i="0" kern="1200" dirty="0">
                <a:solidFill>
                  <a:srgbClr val="444444"/>
                </a:solidFill>
                <a:effectLst/>
                <a:latin typeface="Calibri"/>
                <a:cs typeface="Calibri"/>
              </a:rPr>
              <a:t>​</a:t>
            </a:r>
            <a:endParaRPr lang="sv-SE" sz="1100" b="0" i="0" kern="1200" dirty="0">
              <a:solidFill>
                <a:srgbClr val="444444"/>
              </a:solidFill>
              <a:effectLst/>
              <a:latin typeface="Calibri"/>
              <a:cs typeface="Calibri"/>
            </a:endParaRPr>
          </a:p>
          <a:p>
            <a:pPr marL="0" algn="l" defTabSz="914400" rtl="0" eaLnBrk="1" fontAlgn="base" latinLnBrk="0" hangingPunct="1"/>
            <a:r>
              <a:rPr lang="sv-SE" sz="1100" b="0" i="0" kern="1200" dirty="0">
                <a:solidFill>
                  <a:srgbClr val="444444"/>
                </a:solidFill>
                <a:effectLst/>
                <a:latin typeface="Calibri"/>
                <a:cs typeface="Calibri"/>
              </a:rPr>
              <a:t>Och fokus relationer som skapas i mötet</a:t>
            </a:r>
            <a:r>
              <a:rPr lang="en-US" sz="1100" b="0" i="0" kern="1200" dirty="0">
                <a:solidFill>
                  <a:srgbClr val="444444"/>
                </a:solidFill>
                <a:effectLst/>
                <a:latin typeface="Calibri"/>
                <a:cs typeface="Calibri"/>
              </a:rPr>
              <a:t>​</a:t>
            </a:r>
          </a:p>
          <a:p>
            <a:pPr marL="0" algn="l" defTabSz="914400" rtl="0" eaLnBrk="1" fontAlgn="base" latinLnBrk="0" hangingPunct="1"/>
            <a:r>
              <a:rPr lang="sv-SE" sz="1100" b="0" i="0" kern="1200" dirty="0">
                <a:solidFill>
                  <a:srgbClr val="444444"/>
                </a:solidFill>
                <a:effectLst/>
                <a:latin typeface="Calibri"/>
                <a:cs typeface="Calibri"/>
              </a:rPr>
              <a:t>Som är viktig den är för både kvalitet och effektivitet. </a:t>
            </a:r>
            <a:r>
              <a:rPr lang="en-US" sz="1100" b="0" i="0" kern="1200" dirty="0">
                <a:solidFill>
                  <a:srgbClr val="444444"/>
                </a:solidFill>
                <a:effectLst/>
                <a:latin typeface="Calibri"/>
                <a:cs typeface="Calibri"/>
              </a:rPr>
              <a:t>​</a:t>
            </a:r>
          </a:p>
          <a:p>
            <a:pPr fontAlgn="base"/>
            <a:r>
              <a:rPr lang="sv-SE" sz="1100" b="1" dirty="0"/>
              <a:t>För att verkligen göra skillnad i barn och ungas vardag och liv </a:t>
            </a:r>
          </a:p>
          <a:p>
            <a:pPr marL="0" algn="l" defTabSz="914400" rtl="0" eaLnBrk="1" fontAlgn="base" latinLnBrk="0" hangingPunct="1"/>
            <a:r>
              <a:rPr lang="sv-SE" sz="1100" b="1" dirty="0"/>
              <a:t>behöver medarbetare i olika verksamheter ha förutsättningar för att arbeta personcentrerat </a:t>
            </a:r>
            <a:endParaRPr lang="sv-SE" sz="1100" b="1" dirty="0">
              <a:cs typeface="Calibri"/>
            </a:endParaRPr>
          </a:p>
          <a:p>
            <a:pPr fontAlgn="base"/>
            <a:r>
              <a:rPr lang="sv-SE" sz="1100" b="1" dirty="0"/>
              <a:t>och med en helhetssyn på de barn och unga som de möter. </a:t>
            </a:r>
            <a:endParaRPr lang="en-US" sz="1100" b="0" i="0" kern="1200" dirty="0">
              <a:solidFill>
                <a:srgbClr val="444444"/>
              </a:solidFill>
              <a:effectLst/>
              <a:latin typeface="Calibri" panose="020F0502020204030204" pitchFamily="34" charset="0"/>
              <a:ea typeface="+mn-ea"/>
              <a:cs typeface="+mn-cs"/>
            </a:endParaRPr>
          </a:p>
          <a:p>
            <a:pPr marL="0" algn="l" defTabSz="914400" rtl="0" eaLnBrk="1" fontAlgn="base" latinLnBrk="0" hangingPunct="1"/>
            <a:r>
              <a:rPr lang="sv-SE" sz="1100" b="0" i="0" kern="1200" dirty="0">
                <a:solidFill>
                  <a:srgbClr val="444444"/>
                </a:solidFill>
                <a:effectLst/>
                <a:latin typeface="Calibri"/>
                <a:cs typeface="Calibri"/>
              </a:rPr>
              <a:t>​</a:t>
            </a:r>
          </a:p>
          <a:p>
            <a:pPr marL="0" algn="l" defTabSz="914400" rtl="0" eaLnBrk="1" fontAlgn="base" latinLnBrk="0" hangingPunct="1"/>
            <a:r>
              <a:rPr lang="sv-SE" sz="1100" b="0" i="0" kern="1200" dirty="0">
                <a:solidFill>
                  <a:srgbClr val="444444"/>
                </a:solidFill>
                <a:effectLst/>
                <a:latin typeface="Calibri"/>
                <a:cs typeface="Calibri"/>
              </a:rPr>
              <a:t>Att vi behöver bli bättre på att erbjuda samordnade insatser för våra invånare</a:t>
            </a:r>
            <a:r>
              <a:rPr lang="en-US" sz="1100" b="0" i="0" kern="1200" dirty="0">
                <a:solidFill>
                  <a:srgbClr val="444444"/>
                </a:solidFill>
                <a:effectLst/>
                <a:latin typeface="Calibri"/>
                <a:cs typeface="Calibri"/>
              </a:rPr>
              <a:t>​</a:t>
            </a:r>
          </a:p>
          <a:p>
            <a:pPr marL="0" algn="l" defTabSz="914400" rtl="0" eaLnBrk="1" fontAlgn="base" latinLnBrk="0" hangingPunct="1"/>
            <a:r>
              <a:rPr lang="sv-SE" sz="1100" b="0" i="0" kern="1200" dirty="0">
                <a:solidFill>
                  <a:srgbClr val="444444"/>
                </a:solidFill>
                <a:effectLst/>
                <a:latin typeface="Calibri"/>
                <a:cs typeface="Calibri"/>
              </a:rPr>
              <a:t>Där vi blir ännu bättre på att arbeta i våra mellanrum</a:t>
            </a:r>
            <a:r>
              <a:rPr lang="en-US" sz="1100" b="0" i="0" kern="1200" dirty="0">
                <a:solidFill>
                  <a:srgbClr val="444444"/>
                </a:solidFill>
                <a:effectLst/>
                <a:latin typeface="Calibri"/>
                <a:cs typeface="Calibri"/>
              </a:rPr>
              <a:t>​</a:t>
            </a:r>
          </a:p>
          <a:p>
            <a:pPr fontAlgn="base">
              <a:defRPr/>
            </a:pPr>
            <a:r>
              <a:rPr lang="sv-SE" sz="1100" b="0" i="0" kern="1200" dirty="0">
                <a:solidFill>
                  <a:srgbClr val="444444"/>
                </a:solidFill>
                <a:effectLst/>
                <a:latin typeface="Calibri"/>
                <a:cs typeface="Calibri"/>
              </a:rPr>
              <a:t>​</a:t>
            </a:r>
            <a:r>
              <a:rPr lang="sv-SE" sz="1100" b="1" dirty="0"/>
              <a:t>Barn, unga och deras familjer ska även vara trygga med att få stöd om de har mer omfattande behov. </a:t>
            </a:r>
            <a:endParaRPr lang="sv-SE" sz="1100" b="1" dirty="0">
              <a:cs typeface="Calibri"/>
            </a:endParaRPr>
          </a:p>
          <a:p>
            <a:pPr marL="0" algn="l" defTabSz="914400" rtl="0" eaLnBrk="1" fontAlgn="base" latinLnBrk="0" hangingPunct="1"/>
            <a:endParaRPr lang="sv-SE" sz="1100" b="0" i="0" kern="1200" dirty="0">
              <a:solidFill>
                <a:srgbClr val="444444"/>
              </a:solidFill>
              <a:effectLst/>
              <a:latin typeface="Calibri" panose="020F0502020204030204" pitchFamily="34" charset="0"/>
              <a:ea typeface="+mn-ea"/>
              <a:cs typeface="+mn-cs"/>
            </a:endParaRPr>
          </a:p>
          <a:p>
            <a:pPr marL="0" algn="l" defTabSz="914400" rtl="0" eaLnBrk="1" fontAlgn="base" latinLnBrk="0" hangingPunct="1"/>
            <a:r>
              <a:rPr lang="sv-SE" sz="1100" b="0" i="0" kern="1200" dirty="0">
                <a:solidFill>
                  <a:srgbClr val="444444"/>
                </a:solidFill>
                <a:effectLst/>
                <a:latin typeface="Calibri"/>
                <a:cs typeface="Calibri"/>
              </a:rPr>
              <a:t>Behöver lägga större fokus och vikt vid</a:t>
            </a:r>
            <a:r>
              <a:rPr lang="en-US" sz="1100" b="0" i="0" kern="1200" dirty="0">
                <a:solidFill>
                  <a:srgbClr val="444444"/>
                </a:solidFill>
                <a:effectLst/>
                <a:latin typeface="Calibri"/>
                <a:cs typeface="Calibri"/>
              </a:rPr>
              <a:t>​</a:t>
            </a:r>
          </a:p>
          <a:p>
            <a:pPr marL="0" algn="l" defTabSz="914400" rtl="0" eaLnBrk="1" fontAlgn="base" latinLnBrk="0" hangingPunct="1"/>
            <a:r>
              <a:rPr lang="sv-SE" sz="1100" b="0" i="0" kern="1200" dirty="0">
                <a:solidFill>
                  <a:srgbClr val="444444"/>
                </a:solidFill>
                <a:effectLst/>
                <a:latin typeface="Calibri"/>
                <a:cs typeface="Calibri"/>
              </a:rPr>
              <a:t>Hälsofrämjande och proaktivt arbete och tidigare insatser</a:t>
            </a:r>
            <a:r>
              <a:rPr lang="en-US" sz="1100" b="0" i="0" kern="1200" dirty="0">
                <a:solidFill>
                  <a:srgbClr val="444444"/>
                </a:solidFill>
                <a:effectLst/>
                <a:latin typeface="Calibri"/>
                <a:cs typeface="Calibri"/>
              </a:rPr>
              <a:t>​</a:t>
            </a:r>
          </a:p>
          <a:p>
            <a:pPr marL="0" algn="l" defTabSz="914400" rtl="0" eaLnBrk="1" fontAlgn="base" latinLnBrk="0" hangingPunct="1"/>
            <a:r>
              <a:rPr lang="sv-SE" sz="1100" b="0" i="0" kern="1200" dirty="0">
                <a:solidFill>
                  <a:srgbClr val="444444"/>
                </a:solidFill>
                <a:effectLst/>
                <a:latin typeface="Calibri"/>
                <a:cs typeface="Calibri"/>
              </a:rPr>
              <a:t>minska behovet av stöd och sjukvård</a:t>
            </a:r>
            <a:r>
              <a:rPr lang="en-US" sz="1100" b="0" i="0" kern="1200" dirty="0">
                <a:solidFill>
                  <a:srgbClr val="444444"/>
                </a:solidFill>
                <a:effectLst/>
                <a:latin typeface="Calibri"/>
                <a:cs typeface="Calibri"/>
              </a:rPr>
              <a:t>​</a:t>
            </a:r>
          </a:p>
          <a:p>
            <a:pPr fontAlgn="base"/>
            <a:r>
              <a:rPr lang="sv-SE" sz="1100" b="1" dirty="0"/>
              <a:t>Barn, unga och deras vårdnadshavare behöver tidigt få kunskap </a:t>
            </a:r>
          </a:p>
          <a:p>
            <a:pPr marL="0" algn="l" defTabSz="914400" rtl="0" eaLnBrk="1" fontAlgn="base" latinLnBrk="0" hangingPunct="1"/>
            <a:r>
              <a:rPr lang="sv-SE" sz="1100" b="1" dirty="0"/>
              <a:t>för att själva kunna främja den egna hälsan och förebygga ohälsa genom olika typer av egenvård. </a:t>
            </a:r>
            <a:endParaRPr lang="sv-SE" sz="1100" b="1" dirty="0">
              <a:cs typeface="Calibri"/>
            </a:endParaRPr>
          </a:p>
          <a:p>
            <a:pPr fontAlgn="base"/>
            <a:r>
              <a:rPr lang="sv-SE" sz="1100" b="1" dirty="0"/>
              <a:t>Barn och unga ska kunna lita på att någon vuxen tidigt uppmärksammar om de har svårigheter, </a:t>
            </a:r>
            <a:endParaRPr lang="sv-SE" sz="1100" b="1" dirty="0">
              <a:cs typeface="Calibri"/>
            </a:endParaRPr>
          </a:p>
          <a:p>
            <a:pPr fontAlgn="base"/>
            <a:r>
              <a:rPr lang="sv-SE" sz="1100" b="1" dirty="0"/>
              <a:t>så att dessa inte riskerar att leda till större utmaningar eller ohälsa. </a:t>
            </a:r>
            <a:endParaRPr lang="sv-SE" sz="1100" b="1" dirty="0">
              <a:cs typeface="Calibri"/>
            </a:endParaRPr>
          </a:p>
          <a:p>
            <a:pPr marL="0" algn="l" defTabSz="914400" rtl="0" eaLnBrk="1" fontAlgn="base" latinLnBrk="0" hangingPunct="1"/>
            <a:endParaRPr lang="sv-SE" sz="1100" b="0" i="0" kern="1200" dirty="0">
              <a:solidFill>
                <a:srgbClr val="444444"/>
              </a:solidFill>
              <a:effectLst/>
              <a:latin typeface="Calibri"/>
              <a:cs typeface="Calibri"/>
            </a:endParaRPr>
          </a:p>
          <a:p>
            <a:pPr marL="0" algn="l" defTabSz="914400" rtl="0" eaLnBrk="1" fontAlgn="base" latinLnBrk="0" hangingPunct="1"/>
            <a:r>
              <a:rPr lang="sv-SE" sz="1100" b="0" i="0" kern="1200" dirty="0">
                <a:solidFill>
                  <a:srgbClr val="444444"/>
                </a:solidFill>
                <a:effectLst/>
                <a:latin typeface="Calibri"/>
                <a:cs typeface="Calibri"/>
              </a:rPr>
              <a:t>Sen behöver vi ta tillvara våra invånares resurser</a:t>
            </a:r>
            <a:r>
              <a:rPr lang="en-US" sz="1100" b="0" i="0" kern="1200" dirty="0">
                <a:solidFill>
                  <a:srgbClr val="444444"/>
                </a:solidFill>
                <a:effectLst/>
                <a:latin typeface="Calibri"/>
                <a:cs typeface="Calibri"/>
              </a:rPr>
              <a:t>​</a:t>
            </a:r>
          </a:p>
          <a:p>
            <a:pPr marL="0" algn="l" defTabSz="914400" rtl="0" eaLnBrk="1" fontAlgn="base" latinLnBrk="0" hangingPunct="1"/>
            <a:r>
              <a:rPr lang="sv-SE" sz="1100" b="0" i="0" kern="1200" dirty="0">
                <a:solidFill>
                  <a:srgbClr val="444444"/>
                </a:solidFill>
                <a:effectLst/>
                <a:latin typeface="Calibri"/>
                <a:cs typeface="Calibri"/>
              </a:rPr>
              <a:t>Så att de blir tydligare medskapare </a:t>
            </a:r>
            <a:r>
              <a:rPr lang="en-US" sz="1100" b="0" i="0" kern="1200" dirty="0">
                <a:solidFill>
                  <a:srgbClr val="444444"/>
                </a:solidFill>
                <a:effectLst/>
                <a:latin typeface="Calibri"/>
                <a:cs typeface="Calibri"/>
              </a:rPr>
              <a:t>​</a:t>
            </a:r>
          </a:p>
          <a:p>
            <a:pPr marL="0" algn="l" defTabSz="914400" rtl="0" eaLnBrk="1" fontAlgn="base" latinLnBrk="0" hangingPunct="1"/>
            <a:r>
              <a:rPr lang="sv-SE" sz="1100" b="0" i="0" kern="1200" dirty="0">
                <a:solidFill>
                  <a:srgbClr val="444444"/>
                </a:solidFill>
                <a:effectLst/>
                <a:latin typeface="Calibri"/>
                <a:cs typeface="Calibri"/>
              </a:rPr>
              <a:t>För vi vet idag, att många invånare vill vara mer aktiva än vad vi tillåter dem att vara</a:t>
            </a:r>
            <a:endParaRPr lang="sv-SE" sz="1600" dirty="0">
              <a:latin typeface="Calibri"/>
              <a:cs typeface="Calibri"/>
            </a:endParaRPr>
          </a:p>
          <a:p>
            <a:pPr fontAlgn="base"/>
            <a:r>
              <a:rPr lang="sv-SE" sz="1600" b="1" dirty="0"/>
              <a:t>Nära vård för barn och unga behöver utformas på olika sätt </a:t>
            </a:r>
            <a:endParaRPr lang="sv-SE" sz="1600" b="1" dirty="0">
              <a:cs typeface="Calibri"/>
            </a:endParaRPr>
          </a:p>
          <a:p>
            <a:pPr marL="0" algn="l" defTabSz="914400" rtl="0" eaLnBrk="1" fontAlgn="base" latinLnBrk="0" hangingPunct="1"/>
            <a:r>
              <a:rPr lang="sv-SE" sz="1600" b="1" dirty="0"/>
              <a:t>beroende på om målet är att främja hälsa och förebygga ohälsa hos alla barn och unga, </a:t>
            </a:r>
            <a:endParaRPr lang="sv-SE" sz="1600" b="1" dirty="0">
              <a:cs typeface="Calibri"/>
            </a:endParaRPr>
          </a:p>
          <a:p>
            <a:pPr fontAlgn="base"/>
            <a:r>
              <a:rPr lang="sv-SE" sz="1600" b="1" dirty="0"/>
              <a:t>att tidigt upptäcka om något inte står rätt till, eller att erbjuda stöd utifrån specifika utmaningar. </a:t>
            </a:r>
            <a:endParaRPr lang="sv-SE" sz="1600" b="1" dirty="0">
              <a:cs typeface="Calibri"/>
            </a:endParaRPr>
          </a:p>
          <a:p>
            <a:pPr marL="0" algn="l" defTabSz="914400" rtl="0" eaLnBrk="1" fontAlgn="base" latinLnBrk="0" hangingPunct="1"/>
            <a:r>
              <a:rPr lang="sv-SE" sz="1600" dirty="0"/>
              <a:t>.</a:t>
            </a:r>
            <a:endParaRPr lang="sv-SE" sz="1600" dirty="0">
              <a:cs typeface="Calibri"/>
            </a:endParaRPr>
          </a:p>
          <a:p>
            <a:pPr fontAlgn="base"/>
            <a:r>
              <a:rPr lang="sv-SE" sz="1600" dirty="0"/>
              <a:t> För att samhällsaktörer tillsammans ska lyckas möta barn och ungas behov av stöd </a:t>
            </a:r>
            <a:endParaRPr lang="sv-SE" sz="1600" dirty="0">
              <a:cs typeface="Calibri"/>
            </a:endParaRPr>
          </a:p>
          <a:p>
            <a:pPr fontAlgn="base"/>
            <a:r>
              <a:rPr lang="sv-SE" sz="1600" dirty="0"/>
              <a:t>Behövs lokalt och regionalt ha en gemensam inriktning, struktur och arbetssätt </a:t>
            </a:r>
            <a:endParaRPr lang="sv-SE" sz="1600" dirty="0">
              <a:cs typeface="Calibri"/>
            </a:endParaRPr>
          </a:p>
          <a:p>
            <a:pPr marL="0" algn="l" defTabSz="914400" rtl="0" eaLnBrk="1" fontAlgn="base" latinLnBrk="0" hangingPunct="1"/>
            <a:r>
              <a:rPr lang="sv-SE" sz="1600" dirty="0"/>
              <a:t>för att säkerställa att det inte finns några organisatoriska gap där familjer kan råka hamna.</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BFA1D-148B-4A57-BEAD-548D1F31EA5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71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här bilden visar befolkningsförändringen i antal miljoner invånare år 2020 jämfört med 2030.</a:t>
            </a:r>
          </a:p>
          <a:p>
            <a:endParaRPr lang="sv-SE" dirty="0"/>
          </a:p>
          <a:p>
            <a:r>
              <a:rPr lang="sv-SE" dirty="0"/>
              <a:t>Här blir det tydligt hur förändringen kommer påverka oss. Gruppen med 80+, vilket är en grupp med större vård och omsorgsbehov,</a:t>
            </a:r>
          </a:p>
          <a:p>
            <a:r>
              <a:rPr lang="sv-SE" dirty="0"/>
              <a:t>ökar med cirka 300 000 personer, medan gruppen i arbetsför ålder bara ökar med cirka 200 000 personer.</a:t>
            </a:r>
          </a:p>
          <a:p>
            <a:endParaRPr lang="sv-SE" dirty="0"/>
          </a:p>
          <a:p>
            <a:r>
              <a:rPr lang="sv-SE" dirty="0"/>
              <a:t>Samtidigt lever a</a:t>
            </a:r>
            <a:r>
              <a:rPr lang="sv-SE" sz="1200" dirty="0">
                <a:effectLst/>
                <a:latin typeface="Times New Roman" panose="02020603050405020304" pitchFamily="18" charset="0"/>
                <a:ea typeface="Times New Roman" panose="02020603050405020304" pitchFamily="18" charset="0"/>
                <a:cs typeface="Times New Roman" panose="02020603050405020304" pitchFamily="18" charset="0"/>
              </a:rPr>
              <a:t>llt fler personer med en eller flera </a:t>
            </a:r>
            <a:r>
              <a:rPr lang="sv-SE" dirty="0"/>
              <a:t>kroniska och långvariga sjukdomstillstånd, ofta med hög komplexitet. </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605E1A0B-54AE-4895-8C53-AE1E376F8F17}" type="slidenum">
              <a:rPr lang="sv-SE" smtClean="0"/>
              <a:pPr/>
              <a:t>8</a:t>
            </a:fld>
            <a:endParaRPr lang="sv-SE"/>
          </a:p>
        </p:txBody>
      </p:sp>
    </p:spTree>
    <p:extLst>
      <p:ext uri="{BB962C8B-B14F-4D97-AF65-F5344CB8AC3E}">
        <p14:creationId xmlns:p14="http://schemas.microsoft.com/office/powerpoint/2010/main" val="2486732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dirty="0"/>
              <a:t>Gemensamma målbilder är en framgångsfaktor i storskaliga förändringar som omställningen till nära vård är. </a:t>
            </a:r>
          </a:p>
          <a:p>
            <a:pPr>
              <a:defRPr/>
            </a:pPr>
            <a:endParaRPr lang="sv-SE" dirty="0"/>
          </a:p>
          <a:p>
            <a:pPr>
              <a:defRPr/>
            </a:pPr>
            <a:r>
              <a:rPr lang="sv-SE" dirty="0"/>
              <a:t>Under år 2021 har regionen och länets 16 kommuner tillsammans drivit en målbildsprocess för nära vård. </a:t>
            </a:r>
          </a:p>
          <a:p>
            <a:pPr>
              <a:defRPr/>
            </a:pPr>
            <a:r>
              <a:rPr lang="sv-SE" dirty="0"/>
              <a:t>Förutom att ta fram en målbild har processen också syftat till att öka kännedom om och engagemang för nära vård.</a:t>
            </a:r>
            <a:endParaRPr 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a:defRPr/>
            </a:pPr>
            <a:r>
              <a:rPr lang="sv-SE" dirty="0"/>
              <a:t>Processen har drivits av en samordningsgrupp med tjänstepersoner från kommun och region. Det har funnits en politisk referensgrupp  med tre politiker från regionens hälso- och sjukvårdsnämnd och två politiker från respektive kommun. </a:t>
            </a:r>
          </a:p>
          <a:p>
            <a:pPr>
              <a:defRPr/>
            </a:pPr>
            <a:endParaRPr lang="sv-SE" dirty="0"/>
          </a:p>
          <a:p>
            <a:pPr>
              <a:defRPr/>
            </a:pPr>
            <a:r>
              <a:rPr lang="sv-SE" dirty="0"/>
              <a:t>Processen har också innefattat många dialoger, samtal och workshops. Totalt har mer än 2000 personer på något sätt deltagit i målbildsprocessen under 2021.</a:t>
            </a:r>
            <a:endParaRPr lang="sv-SE"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a:defRPr/>
            </a:pPr>
            <a:r>
              <a:rPr lang="sv-SE" dirty="0"/>
              <a:t>Delaktighet har varit viktigt då målbilden är en gemensam färdriktning.</a:t>
            </a:r>
          </a:p>
          <a:p>
            <a:pPr>
              <a:defRPr/>
            </a:pPr>
            <a:endParaRPr lang="sv-SE" dirty="0">
              <a:cs typeface="Calibri"/>
            </a:endParaRPr>
          </a:p>
          <a:p>
            <a:endParaRPr lang="sv-SE" dirty="0"/>
          </a:p>
        </p:txBody>
      </p:sp>
      <p:sp>
        <p:nvSpPr>
          <p:cNvPr id="4" name="Platshållare för bildnummer 3"/>
          <p:cNvSpPr>
            <a:spLocks noGrp="1"/>
          </p:cNvSpPr>
          <p:nvPr>
            <p:ph type="sldNum" sz="quarter" idx="5"/>
          </p:nvPr>
        </p:nvSpPr>
        <p:spPr/>
        <p:txBody>
          <a:bodyPr/>
          <a:lstStyle/>
          <a:p>
            <a:fld id="{605E1A0B-54AE-4895-8C53-AE1E376F8F17}" type="slidenum">
              <a:rPr lang="sv-SE" smtClean="0"/>
              <a:pPr/>
              <a:t>9</a:t>
            </a:fld>
            <a:endParaRPr lang="sv-SE"/>
          </a:p>
        </p:txBody>
      </p:sp>
    </p:spTree>
    <p:extLst>
      <p:ext uri="{BB962C8B-B14F-4D97-AF65-F5344CB8AC3E}">
        <p14:creationId xmlns:p14="http://schemas.microsoft.com/office/powerpoint/2010/main" val="2823651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solidFill>
                  <a:srgbClr val="000000"/>
                </a:solidFill>
                <a:effectLst/>
                <a:latin typeface="Calibri" panose="020F0502020204030204" pitchFamily="34" charset="0"/>
              </a:rPr>
              <a:t>Så här ser Värmlands målbild 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solidFill>
                  <a:srgbClr val="000000"/>
                </a:solidFill>
                <a:effectLst/>
                <a:latin typeface="Calibri" panose="020F0502020204030204" pitchFamily="34" charset="0"/>
              </a:rPr>
              <a:t>Målbilden</a:t>
            </a:r>
            <a:r>
              <a:rPr lang="sv-SE" sz="1200" b="0" i="0" dirty="0">
                <a:solidFill>
                  <a:srgbClr val="000000"/>
                </a:solidFill>
                <a:effectLst/>
                <a:latin typeface="Segoe UI" panose="020B0502040204020203" pitchFamily="34" charset="0"/>
              </a:rPr>
              <a:t> är ett underlag för gemensamma beslut </a:t>
            </a:r>
            <a:r>
              <a:rPr lang="sv-SE" sz="1200" b="0" i="0" dirty="0">
                <a:solidFill>
                  <a:srgbClr val="000000"/>
                </a:solidFill>
                <a:effectLst/>
                <a:latin typeface="Calibri" panose="020F0502020204030204" pitchFamily="34" charset="0"/>
              </a:rPr>
              <a:t>och aktiviteter, den är länets gemensamma riktning och beskriver de förflyttningar vi behöver göra för att åstadkomma en god och nära vård, hälsa och omsorg. Målbilden visar värden som är viktiga för invånarna i Värmland och pekar ut gemensamma principer som ska guida oss i arbetet. </a:t>
            </a:r>
          </a:p>
          <a:p>
            <a:endParaRPr lang="sv-SE" b="0" dirty="0">
              <a:latin typeface="+mn-lt"/>
            </a:endParaRPr>
          </a:p>
          <a:p>
            <a:r>
              <a:rPr lang="sv-SE" dirty="0">
                <a:latin typeface="+mn-lt"/>
              </a:rPr>
              <a:t>Visionen är en God och jämlik hälsa - samma mål som också återfinns i Värmlandsstrategin, Folkhälsoplanen och Nya perspektiv. Det är viktigt att se att de alla leder i samma riktning.</a:t>
            </a:r>
          </a:p>
          <a:p>
            <a:endParaRPr lang="sv-SE" dirty="0">
              <a:latin typeface="+mn-lt"/>
            </a:endParaRPr>
          </a:p>
          <a:p>
            <a:r>
              <a:rPr lang="sv-SE" dirty="0">
                <a:latin typeface="+mn-lt"/>
              </a:rPr>
              <a:t>Värden för invånaren är det centrala, citaten kring kartan,  är det vi främst eftersträvar. Vi tar oss dit genom att göra förändringar/förflyttningar som visas genom stigen från-till.</a:t>
            </a:r>
            <a:endParaRPr lang="sv-SE" dirty="0">
              <a:latin typeface="+mn-lt"/>
              <a:cs typeface="Calibri" panose="020F0502020204030204"/>
            </a:endParaRPr>
          </a:p>
          <a:p>
            <a:endParaRPr lang="sv-SE" b="1" dirty="0">
              <a:latin typeface="+mn-lt"/>
            </a:endParaRPr>
          </a:p>
          <a:p>
            <a:endParaRPr lang="sv-SE" dirty="0">
              <a:latin typeface="+mn-lt"/>
            </a:endParaRPr>
          </a:p>
        </p:txBody>
      </p:sp>
      <p:sp>
        <p:nvSpPr>
          <p:cNvPr id="4" name="Platshållare för bildnummer 3"/>
          <p:cNvSpPr>
            <a:spLocks noGrp="1"/>
          </p:cNvSpPr>
          <p:nvPr>
            <p:ph type="sldNum" sz="quarter" idx="5"/>
          </p:nvPr>
        </p:nvSpPr>
        <p:spPr/>
        <p:txBody>
          <a:bodyPr/>
          <a:lstStyle/>
          <a:p>
            <a:pPr marL="0" marR="0" lvl="0" indent="0" algn="r" defTabSz="318394" rtl="0" eaLnBrk="1" fontAlgn="auto" latinLnBrk="0" hangingPunct="1">
              <a:lnSpc>
                <a:spcPct val="100000"/>
              </a:lnSpc>
              <a:spcBef>
                <a:spcPts val="0"/>
              </a:spcBef>
              <a:spcAft>
                <a:spcPts val="0"/>
              </a:spcAft>
              <a:buClrTx/>
              <a:buSzTx/>
              <a:buFontTx/>
              <a:buNone/>
              <a:tabLst/>
              <a:defRPr/>
            </a:pPr>
            <a:fld id="{CBF1D986-7A63-4B5F-8278-48CF5706FFF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318394"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554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baseline="0" dirty="0">
                <a:solidFill>
                  <a:srgbClr val="000000"/>
                </a:solidFill>
                <a:latin typeface="Calibri" panose="020F0502020204030204" pitchFamily="34" charset="0"/>
              </a:rPr>
              <a:t>Det finns nu en klar färdplan.</a:t>
            </a:r>
          </a:p>
          <a:p>
            <a:r>
              <a:rPr lang="sv-SE" sz="1200" b="0" i="0" u="none" strike="noStrike" baseline="0" dirty="0">
                <a:solidFill>
                  <a:srgbClr val="000000"/>
                </a:solidFill>
                <a:latin typeface="Calibri" panose="020F0502020204030204" pitchFamily="34" charset="0"/>
              </a:rPr>
              <a:t>Som ska </a:t>
            </a:r>
            <a:r>
              <a:rPr lang="sv-SE" sz="1200" b="1" i="0" u="none" strike="noStrike" baseline="0" dirty="0">
                <a:solidFill>
                  <a:srgbClr val="000000"/>
                </a:solidFill>
                <a:latin typeface="Calibri" panose="020F0502020204030204" pitchFamily="34" charset="0"/>
              </a:rPr>
              <a:t>vägleda i arbetet mot målbilden</a:t>
            </a:r>
            <a:r>
              <a:rPr lang="sv-SE" sz="1200" b="0" i="0" u="none" strike="noStrike" baseline="0" dirty="0">
                <a:solidFill>
                  <a:srgbClr val="000000"/>
                </a:solidFill>
                <a:latin typeface="Calibri" panose="020F0502020204030204" pitchFamily="34" charset="0"/>
              </a:rPr>
              <a:t>.</a:t>
            </a:r>
          </a:p>
          <a:p>
            <a:r>
              <a:rPr lang="sv-SE" sz="1200" b="0" i="0" u="none" strike="noStrike" baseline="0" dirty="0">
                <a:solidFill>
                  <a:srgbClr val="000000"/>
                </a:solidFill>
                <a:latin typeface="Calibri" panose="020F0502020204030204" pitchFamily="34" charset="0"/>
              </a:rPr>
              <a:t>Den är </a:t>
            </a:r>
            <a:r>
              <a:rPr lang="sv-SE" sz="1200" b="1" i="0" u="none" strike="noStrike" baseline="0" dirty="0">
                <a:solidFill>
                  <a:srgbClr val="000000"/>
                </a:solidFill>
                <a:latin typeface="Calibri" panose="020F0502020204030204" pitchFamily="34" charset="0"/>
              </a:rPr>
              <a:t>godkänd av direktörsberedningen</a:t>
            </a:r>
            <a:r>
              <a:rPr lang="sv-SE" sz="1200" b="0" i="0" u="none" strike="noStrike" baseline="0" dirty="0">
                <a:solidFill>
                  <a:srgbClr val="000000"/>
                </a:solidFill>
                <a:latin typeface="Calibri" panose="020F0502020204030204" pitchFamily="34" charset="0"/>
              </a:rPr>
              <a:t>.</a:t>
            </a:r>
          </a:p>
          <a:p>
            <a:r>
              <a:rPr lang="sv-SE" sz="1200" b="0" i="0" u="none" strike="noStrike" baseline="0" dirty="0">
                <a:solidFill>
                  <a:srgbClr val="000000"/>
                </a:solidFill>
                <a:latin typeface="Calibri" panose="020F0502020204030204" pitchFamily="34" charset="0"/>
              </a:rPr>
              <a:t>riktar sig till </a:t>
            </a:r>
            <a:r>
              <a:rPr lang="sv-SE" sz="1200" b="1" i="0" u="none" strike="noStrike" baseline="0" dirty="0">
                <a:solidFill>
                  <a:srgbClr val="000000"/>
                </a:solidFill>
                <a:latin typeface="Calibri" panose="020F0502020204030204" pitchFamily="34" charset="0"/>
              </a:rPr>
              <a:t>tjänstepersoner i ledande positioner </a:t>
            </a:r>
            <a:r>
              <a:rPr lang="sv-SE" sz="1200" b="0" i="0" u="none" strike="noStrike" baseline="0" dirty="0">
                <a:solidFill>
                  <a:srgbClr val="000000"/>
                </a:solidFill>
                <a:latin typeface="Calibri" panose="020F0502020204030204" pitchFamily="34" charset="0"/>
              </a:rPr>
              <a:t>i Värmlands kommuner och Region Värmland. </a:t>
            </a:r>
          </a:p>
          <a:p>
            <a:r>
              <a:rPr lang="sv-SE" sz="1200" dirty="0">
                <a:solidFill>
                  <a:srgbClr val="000000"/>
                </a:solidFill>
                <a:latin typeface="Calibri" panose="020F0502020204030204" pitchFamily="34" charset="0"/>
              </a:rPr>
              <a:t>vägleder i hur Värmland ska </a:t>
            </a:r>
            <a:r>
              <a:rPr lang="sv-SE" sz="1200" b="1" dirty="0">
                <a:solidFill>
                  <a:srgbClr val="000000"/>
                </a:solidFill>
                <a:latin typeface="Calibri" panose="020F0502020204030204" pitchFamily="34" charset="0"/>
              </a:rPr>
              <a:t>utveckla strukturer </a:t>
            </a:r>
            <a:r>
              <a:rPr lang="sv-SE" sz="1200" dirty="0">
                <a:solidFill>
                  <a:srgbClr val="000000"/>
                </a:solidFill>
                <a:latin typeface="Calibri" panose="020F0502020204030204" pitchFamily="34" charset="0"/>
              </a:rPr>
              <a:t>för att leda, stödja och driva omställningen på ett dynamiskt sätt</a:t>
            </a:r>
          </a:p>
          <a:p>
            <a:r>
              <a:rPr lang="sv-SE" sz="1200" dirty="0">
                <a:solidFill>
                  <a:srgbClr val="000000"/>
                </a:solidFill>
                <a:latin typeface="Calibri" panose="020F0502020204030204" pitchFamily="34" charset="0"/>
              </a:rPr>
              <a:t>Samt </a:t>
            </a:r>
            <a:r>
              <a:rPr lang="sv-SE" sz="1200" b="1" dirty="0">
                <a:solidFill>
                  <a:srgbClr val="000000"/>
                </a:solidFill>
                <a:latin typeface="Calibri" panose="020F0502020204030204" pitchFamily="34" charset="0"/>
              </a:rPr>
              <a:t>vilka utvecklingsområden ska vi fokusera </a:t>
            </a:r>
            <a:r>
              <a:rPr lang="sv-SE" sz="1200" dirty="0">
                <a:solidFill>
                  <a:srgbClr val="000000"/>
                </a:solidFill>
                <a:latin typeface="Calibri" panose="020F0502020204030204" pitchFamily="34" charset="0"/>
              </a:rPr>
              <a:t>på</a:t>
            </a:r>
          </a:p>
          <a:p>
            <a:r>
              <a:rPr lang="sv-SE" sz="1200" dirty="0">
                <a:solidFill>
                  <a:srgbClr val="000000"/>
                </a:solidFill>
                <a:latin typeface="Calibri" panose="020F0502020204030204" pitchFamily="34" charset="0"/>
              </a:rPr>
              <a:t>är </a:t>
            </a:r>
            <a:r>
              <a:rPr lang="sv-SE" sz="1200" b="1" dirty="0">
                <a:solidFill>
                  <a:srgbClr val="000000"/>
                </a:solidFill>
                <a:latin typeface="Calibri" panose="020F0502020204030204" pitchFamily="34" charset="0"/>
              </a:rPr>
              <a:t>inte en detaljerad handlingsplan</a:t>
            </a:r>
            <a:r>
              <a:rPr lang="sv-SE" sz="1200" dirty="0">
                <a:solidFill>
                  <a:srgbClr val="000000"/>
                </a:solidFill>
                <a:latin typeface="Calibri" panose="020F0502020204030204" pitchFamily="34" charset="0"/>
              </a:rPr>
              <a:t>, alla behöver agera utifrån den kontext de befinner sig i. </a:t>
            </a:r>
            <a:endParaRPr lang="sv-SE" sz="1200" b="0" i="0" u="none" strike="noStrike" baseline="0" dirty="0">
              <a:solidFill>
                <a:srgbClr val="000000"/>
              </a:solidFill>
              <a:latin typeface="Calibri" panose="020F0502020204030204" pitchFamily="34" charset="0"/>
            </a:endParaRPr>
          </a:p>
          <a:p>
            <a:pPr marL="0" indent="0">
              <a:buNone/>
            </a:pPr>
            <a:endParaRPr lang="sv-SE" sz="1200" b="0" u="none" strike="noStrike" baseline="0" dirty="0">
              <a:solidFill>
                <a:srgbClr val="000000"/>
              </a:solidFill>
              <a:latin typeface="Calibri" panose="020F0502020204030204" pitchFamily="34" charset="0"/>
            </a:endParaRPr>
          </a:p>
          <a:p>
            <a:pPr marL="0" indent="0">
              <a:buNone/>
            </a:pPr>
            <a:r>
              <a:rPr lang="sv-SE" sz="1200" b="0" u="none" strike="noStrike" baseline="0" dirty="0">
                <a:solidFill>
                  <a:srgbClr val="000000"/>
                </a:solidFill>
                <a:latin typeface="Calibri" panose="020F0502020204030204" pitchFamily="34" charset="0"/>
              </a:rPr>
              <a:t>Färdplans- och målbildsarbetet har skett i bred delaktighet, med över 3500 engagerade politiker, chefer, medarbetare och invånare. </a:t>
            </a:r>
          </a:p>
          <a:p>
            <a:endParaRPr lang="sv-SE" dirty="0"/>
          </a:p>
        </p:txBody>
      </p:sp>
      <p:sp>
        <p:nvSpPr>
          <p:cNvPr id="4" name="Platshållare för bildnummer 3"/>
          <p:cNvSpPr>
            <a:spLocks noGrp="1"/>
          </p:cNvSpPr>
          <p:nvPr>
            <p:ph type="sldNum" sz="quarter" idx="5"/>
          </p:nvPr>
        </p:nvSpPr>
        <p:spPr/>
        <p:txBody>
          <a:bodyPr/>
          <a:lstStyle/>
          <a:p>
            <a:fld id="{605E1A0B-54AE-4895-8C53-AE1E376F8F17}" type="slidenum">
              <a:rPr lang="sv-SE" smtClean="0"/>
              <a:pPr/>
              <a:t>11</a:t>
            </a:fld>
            <a:endParaRPr lang="sv-SE"/>
          </a:p>
        </p:txBody>
      </p:sp>
    </p:spTree>
    <p:extLst>
      <p:ext uri="{BB962C8B-B14F-4D97-AF65-F5344CB8AC3E}">
        <p14:creationId xmlns:p14="http://schemas.microsoft.com/office/powerpoint/2010/main" val="12845053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Ljus">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BC3636F7-D734-5EEE-951F-577C44784F3A}"/>
              </a:ext>
            </a:extLst>
          </p:cNvPr>
          <p:cNvSpPr>
            <a:spLocks noGrp="1"/>
          </p:cNvSpPr>
          <p:nvPr>
            <p:ph type="body" sz="quarter" idx="13" hasCustomPrompt="1"/>
          </p:nvPr>
        </p:nvSpPr>
        <p:spPr>
          <a:xfrm>
            <a:off x="838200" y="3787636"/>
            <a:ext cx="5257800" cy="876300"/>
          </a:xfrm>
          <a:prstGeom prst="rect">
            <a:avLst/>
          </a:prstGeom>
        </p:spPr>
        <p:txBody>
          <a:bodyPr anchor="b"/>
          <a:lstStyle>
            <a:lvl1pPr marL="0" indent="0">
              <a:buNone/>
              <a:defRPr sz="2000" b="1"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dirty="0"/>
              <a:t>Titel på presentation</a:t>
            </a:r>
          </a:p>
        </p:txBody>
      </p:sp>
      <p:sp>
        <p:nvSpPr>
          <p:cNvPr id="16" name="Platshållare för text 14">
            <a:extLst>
              <a:ext uri="{FF2B5EF4-FFF2-40B4-BE49-F238E27FC236}">
                <a16:creationId xmlns:a16="http://schemas.microsoft.com/office/drawing/2014/main" id="{480A991A-6AD5-E362-9C16-C99D2E01C231}"/>
              </a:ext>
            </a:extLst>
          </p:cNvPr>
          <p:cNvSpPr>
            <a:spLocks noGrp="1"/>
          </p:cNvSpPr>
          <p:nvPr>
            <p:ph type="body" sz="quarter" idx="14" hasCustomPrompt="1"/>
          </p:nvPr>
        </p:nvSpPr>
        <p:spPr>
          <a:xfrm>
            <a:off x="838200" y="4740136"/>
            <a:ext cx="5257800" cy="876300"/>
          </a:xfrm>
          <a:prstGeom prst="rect">
            <a:avLst/>
          </a:prstGeom>
        </p:spPr>
        <p:txBody>
          <a:bodyPr anchor="t"/>
          <a:lstStyle>
            <a:lvl1pPr marL="0" indent="0">
              <a:buNone/>
              <a:defRPr sz="20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pic>
        <p:nvPicPr>
          <p:cNvPr id="9" name="Bild" descr="Bild">
            <a:extLst>
              <a:ext uri="{FF2B5EF4-FFF2-40B4-BE49-F238E27FC236}">
                <a16:creationId xmlns:a16="http://schemas.microsoft.com/office/drawing/2014/main" id="{F939B53E-DF05-AFC8-2F92-5CCC54897E52}"/>
              </a:ext>
            </a:extLst>
          </p:cNvPr>
          <p:cNvPicPr>
            <a:picLocks noChangeAspect="1"/>
          </p:cNvPicPr>
          <p:nvPr userDrawn="1"/>
        </p:nvPicPr>
        <p:blipFill>
          <a:blip r:embed="rId2"/>
          <a:stretch>
            <a:fillRect/>
          </a:stretch>
        </p:blipFill>
        <p:spPr>
          <a:xfrm>
            <a:off x="8340858" y="864402"/>
            <a:ext cx="3282684" cy="5129194"/>
          </a:xfrm>
          <a:prstGeom prst="rect">
            <a:avLst/>
          </a:prstGeom>
          <a:effectLst/>
        </p:spPr>
      </p:pic>
      <p:sp>
        <p:nvSpPr>
          <p:cNvPr id="14" name="textruta 13">
            <a:extLst>
              <a:ext uri="{FF2B5EF4-FFF2-40B4-BE49-F238E27FC236}">
                <a16:creationId xmlns:a16="http://schemas.microsoft.com/office/drawing/2014/main" id="{F5C45D93-EC88-EA33-45F4-4EAA75E7C358}"/>
              </a:ext>
            </a:extLst>
          </p:cNvPr>
          <p:cNvSpPr txBox="1"/>
          <p:nvPr userDrawn="1"/>
        </p:nvSpPr>
        <p:spPr>
          <a:xfrm>
            <a:off x="786661" y="2763034"/>
            <a:ext cx="8060267" cy="519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9" tIns="25399" rIns="25399" bIns="25399" rtlCol="0" anchor="t">
            <a:noAutofit/>
          </a:bodyPr>
          <a:lstStyle/>
          <a:p>
            <a:pPr marL="0" marR="0" lvl="0" indent="0" algn="l" defTabSz="228599" rtl="0" eaLnBrk="1" fontAlgn="auto" latinLnBrk="0" hangingPunct="0">
              <a:lnSpc>
                <a:spcPts val="2500"/>
              </a:lnSpc>
              <a:spcBef>
                <a:spcPts val="0"/>
              </a:spcBef>
              <a:spcAft>
                <a:spcPts val="0"/>
              </a:spcAft>
              <a:buClrTx/>
              <a:buSzTx/>
              <a:buFontTx/>
              <a:buNone/>
              <a:tabLst/>
              <a:defRPr/>
            </a:pPr>
            <a:r>
              <a:rPr lang="sv-SE" sz="2000" b="0" i="1" dirty="0">
                <a:solidFill>
                  <a:srgbClr val="595959"/>
                </a:solidFill>
                <a:latin typeface="Noto Serif" panose="02020600060500020200" pitchFamily="18" charset="0"/>
                <a:ea typeface="Noto Serif" panose="02020600060500020200" pitchFamily="18" charset="0"/>
                <a:cs typeface="Noto Serif" panose="02020600060500020200" pitchFamily="18" charset="0"/>
              </a:rPr>
              <a:t>Tillsammans utvecklar vi god och nära vård, hälsa &amp; omsorg</a:t>
            </a:r>
          </a:p>
        </p:txBody>
      </p:sp>
      <p:sp>
        <p:nvSpPr>
          <p:cNvPr id="18" name="textruta 17">
            <a:extLst>
              <a:ext uri="{FF2B5EF4-FFF2-40B4-BE49-F238E27FC236}">
                <a16:creationId xmlns:a16="http://schemas.microsoft.com/office/drawing/2014/main" id="{22E21DD8-BD2B-D551-7096-11248D932095}"/>
              </a:ext>
            </a:extLst>
          </p:cNvPr>
          <p:cNvSpPr txBox="1"/>
          <p:nvPr userDrawn="1"/>
        </p:nvSpPr>
        <p:spPr>
          <a:xfrm>
            <a:off x="775372" y="1073229"/>
            <a:ext cx="8523111" cy="1682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9" tIns="25399" rIns="25399" bIns="25399" rtlCol="0" anchor="b">
            <a:noAutofit/>
          </a:bodyPr>
          <a:lstStyle/>
          <a:p>
            <a:pPr marL="0" marR="0" indent="0" algn="l" defTabSz="228599" rtl="0" eaLnBrk="1" fontAlgn="auto" latinLnBrk="0" hangingPunct="0">
              <a:lnSpc>
                <a:spcPts val="2500"/>
              </a:lnSpc>
              <a:spcBef>
                <a:spcPts val="0"/>
              </a:spcBef>
              <a:spcAft>
                <a:spcPts val="0"/>
              </a:spcAft>
              <a:buClrTx/>
              <a:buSzTx/>
              <a:buFontTx/>
              <a:buNone/>
              <a:tabLst/>
            </a:pPr>
            <a:r>
              <a:rPr lang="sv-SE" sz="5400" b="1" i="0" dirty="0">
                <a:solidFill>
                  <a:srgbClr val="3E673C"/>
                </a:solidFill>
                <a:latin typeface="Noto Serif" panose="02020600060500020200" pitchFamily="18" charset="0"/>
                <a:ea typeface="Noto Serif" panose="02020600060500020200" pitchFamily="18" charset="0"/>
                <a:cs typeface="Noto Serif" panose="02020600060500020200" pitchFamily="18" charset="0"/>
              </a:rPr>
              <a:t>Framtidens Värmland</a:t>
            </a:r>
            <a:endParaRPr kumimoji="0" lang="sv-SE" sz="5400" b="1" i="0" u="none" strike="noStrike" kern="0" cap="none" spc="0" normalizeH="0" baseline="0" noProof="0" dirty="0">
              <a:ln>
                <a:noFill/>
              </a:ln>
              <a:solidFill>
                <a:srgbClr val="3E673C"/>
              </a:solidFill>
              <a:effectLst/>
              <a:uLnTx/>
              <a:uFillTx/>
              <a:latin typeface="Noto Serif" panose="02020600060500020200" pitchFamily="18" charset="0"/>
              <a:ea typeface="Noto Serif" panose="02020600060500020200" pitchFamily="18" charset="0"/>
              <a:cs typeface="Noto Serif" panose="02020600060500020200" pitchFamily="18" charset="0"/>
              <a:sym typeface="Noto Serif"/>
            </a:endParaRPr>
          </a:p>
        </p:txBody>
      </p:sp>
    </p:spTree>
    <p:extLst>
      <p:ext uri="{BB962C8B-B14F-4D97-AF65-F5344CB8AC3E}">
        <p14:creationId xmlns:p14="http://schemas.microsoft.com/office/powerpoint/2010/main" val="378442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189414"/>
          </a:xfrm>
          <a:prstGeom prst="rect">
            <a:avLst/>
          </a:prstGeo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2" name="Platshållare för bild 11">
            <a:extLst>
              <a:ext uri="{FF2B5EF4-FFF2-40B4-BE49-F238E27FC236}">
                <a16:creationId xmlns:a16="http://schemas.microsoft.com/office/drawing/2014/main" id="{9A3EBBDC-FB4D-083B-CCDB-C87145EC6F91}"/>
              </a:ext>
            </a:extLst>
          </p:cNvPr>
          <p:cNvSpPr>
            <a:spLocks noGrp="1"/>
          </p:cNvSpPr>
          <p:nvPr>
            <p:ph type="pic" sz="quarter" idx="13"/>
          </p:nvPr>
        </p:nvSpPr>
        <p:spPr>
          <a:xfrm>
            <a:off x="6329363" y="2168523"/>
            <a:ext cx="5024437" cy="4189414"/>
          </a:xfrm>
          <a:prstGeom prst="rect">
            <a:avLst/>
          </a:prstGeom>
          <a:solidFill>
            <a:schemeClr val="bg1">
              <a:lumMod val="85000"/>
            </a:schemeClr>
          </a:solidFill>
        </p:spPr>
        <p:txBody>
          <a:bodyPr/>
          <a:lstStyle/>
          <a:p>
            <a:r>
              <a:rPr lang="sv-SE"/>
              <a:t>Klicka på ikonen för att lägga till en bild</a:t>
            </a:r>
          </a:p>
        </p:txBody>
      </p:sp>
    </p:spTree>
    <p:extLst>
      <p:ext uri="{BB962C8B-B14F-4D97-AF65-F5344CB8AC3E}">
        <p14:creationId xmlns:p14="http://schemas.microsoft.com/office/powerpoint/2010/main" val="4201220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 text + objek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82D6E66-D209-B598-B82A-D94DA7760BB2}"/>
              </a:ext>
            </a:extLst>
          </p:cNvPr>
          <p:cNvSpPr/>
          <p:nvPr userDrawn="1"/>
        </p:nvSpPr>
        <p:spPr>
          <a:xfrm>
            <a:off x="6229351" y="168966"/>
            <a:ext cx="5744132" cy="648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Noto Sans" panose="020B0502040504020204" pitchFamily="34" charset="0"/>
            </a:endParaRPr>
          </a:p>
        </p:txBody>
      </p:sp>
      <p:sp>
        <p:nvSpPr>
          <p:cNvPr id="2" name="Rubrik 1"/>
          <p:cNvSpPr>
            <a:spLocks noGrp="1"/>
          </p:cNvSpPr>
          <p:nvPr>
            <p:ph type="title" hasCustomPrompt="1"/>
          </p:nvPr>
        </p:nvSpPr>
        <p:spPr>
          <a:xfrm>
            <a:off x="838200" y="611878"/>
            <a:ext cx="52578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232276"/>
          </a:xfrm>
          <a:prstGeom prst="rect">
            <a:avLst/>
          </a:prstGeo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1" name="Platshållare för innehåll 10">
            <a:extLst>
              <a:ext uri="{FF2B5EF4-FFF2-40B4-BE49-F238E27FC236}">
                <a16:creationId xmlns:a16="http://schemas.microsoft.com/office/drawing/2014/main" id="{EF4D4E3E-250D-168A-EAA6-A1B8C2123A97}"/>
              </a:ext>
            </a:extLst>
          </p:cNvPr>
          <p:cNvSpPr>
            <a:spLocks noGrp="1"/>
          </p:cNvSpPr>
          <p:nvPr>
            <p:ph sz="quarter" idx="13"/>
          </p:nvPr>
        </p:nvSpPr>
        <p:spPr>
          <a:xfrm>
            <a:off x="6500813" y="671512"/>
            <a:ext cx="5300662" cy="5729287"/>
          </a:xfrm>
          <a:prstGeom prst="rect">
            <a:avLst/>
          </a:prstGeom>
        </p:spPr>
        <p:txBody>
          <a:bodyPr/>
          <a:lstStyle>
            <a:lvl1pPr marL="0" indent="0">
              <a:buNone/>
              <a:defRPr/>
            </a:lvl1pPr>
          </a:lstStyle>
          <a:p>
            <a:pPr lvl="0"/>
            <a:r>
              <a:rPr lang="sv-SE"/>
              <a:t>Klicka här för att ändra format på bakgrundstexten</a:t>
            </a:r>
          </a:p>
        </p:txBody>
      </p:sp>
    </p:spTree>
    <p:extLst>
      <p:ext uri="{BB962C8B-B14F-4D97-AF65-F5344CB8AC3E}">
        <p14:creationId xmlns:p14="http://schemas.microsoft.com/office/powerpoint/2010/main" val="2362595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 blan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Tree>
    <p:extLst>
      <p:ext uri="{BB962C8B-B14F-4D97-AF65-F5344CB8AC3E}">
        <p14:creationId xmlns:p14="http://schemas.microsoft.com/office/powerpoint/2010/main" val="265866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32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vslutningssida Karta ljus">
    <p:spTree>
      <p:nvGrpSpPr>
        <p:cNvPr id="1" name=""/>
        <p:cNvGrpSpPr/>
        <p:nvPr/>
      </p:nvGrpSpPr>
      <p:grpSpPr>
        <a:xfrm>
          <a:off x="0" y="0"/>
          <a:ext cx="0" cy="0"/>
          <a:chOff x="0" y="0"/>
          <a:chExt cx="0" cy="0"/>
        </a:xfrm>
      </p:grpSpPr>
      <p:pic>
        <p:nvPicPr>
          <p:cNvPr id="3" name="Bild" descr="Bild">
            <a:extLst>
              <a:ext uri="{FF2B5EF4-FFF2-40B4-BE49-F238E27FC236}">
                <a16:creationId xmlns:a16="http://schemas.microsoft.com/office/drawing/2014/main" id="{F4ABF6DC-AEA5-932F-5B22-9CA44D11BEFA}"/>
              </a:ext>
            </a:extLst>
          </p:cNvPr>
          <p:cNvPicPr>
            <a:picLocks noChangeAspect="1"/>
          </p:cNvPicPr>
          <p:nvPr userDrawn="1"/>
        </p:nvPicPr>
        <p:blipFill>
          <a:blip r:embed="rId2"/>
          <a:stretch>
            <a:fillRect/>
          </a:stretch>
        </p:blipFill>
        <p:spPr>
          <a:xfrm>
            <a:off x="7054936" y="466525"/>
            <a:ext cx="3791968" cy="5924950"/>
          </a:xfrm>
          <a:prstGeom prst="rect">
            <a:avLst/>
          </a:prstGeom>
          <a:effectLst/>
        </p:spPr>
      </p:pic>
      <p:sp>
        <p:nvSpPr>
          <p:cNvPr id="4" name="textruta 3">
            <a:extLst>
              <a:ext uri="{FF2B5EF4-FFF2-40B4-BE49-F238E27FC236}">
                <a16:creationId xmlns:a16="http://schemas.microsoft.com/office/drawing/2014/main" id="{FEFD97FE-FBAD-C684-7921-80BC133F69C1}"/>
              </a:ext>
            </a:extLst>
          </p:cNvPr>
          <p:cNvSpPr txBox="1"/>
          <p:nvPr userDrawn="1"/>
        </p:nvSpPr>
        <p:spPr>
          <a:xfrm>
            <a:off x="828261" y="3221251"/>
            <a:ext cx="6617367" cy="41549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lvl="0" algn="ctr"/>
            <a:r>
              <a:rPr lang="sv-SE" sz="2000" b="0" i="0">
                <a:solidFill>
                  <a:schemeClr val="tx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p>
        </p:txBody>
      </p:sp>
    </p:spTree>
    <p:extLst>
      <p:ext uri="{BB962C8B-B14F-4D97-AF65-F5344CB8AC3E}">
        <p14:creationId xmlns:p14="http://schemas.microsoft.com/office/powerpoint/2010/main" val="1091229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vslutningssida Symbol pil ljus">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48D7499B-9565-BE62-449D-29DD25806E56}"/>
              </a:ext>
            </a:extLst>
          </p:cNvPr>
          <p:cNvSpPr/>
          <p:nvPr userDrawn="1"/>
        </p:nvSpPr>
        <p:spPr>
          <a:xfrm>
            <a:off x="227028" y="240977"/>
            <a:ext cx="11737944" cy="6376047"/>
          </a:xfrm>
          <a:prstGeom prst="rect">
            <a:avLst/>
          </a:prstGeom>
          <a:solidFill>
            <a:srgbClr val="E9EFE6"/>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pic>
        <p:nvPicPr>
          <p:cNvPr id="7" name="Bildobjekt 6">
            <a:extLst>
              <a:ext uri="{FF2B5EF4-FFF2-40B4-BE49-F238E27FC236}">
                <a16:creationId xmlns:a16="http://schemas.microsoft.com/office/drawing/2014/main" id="{752AA708-511B-306D-6F4B-26E903284B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583" y="1531871"/>
            <a:ext cx="6617368" cy="2980667"/>
          </a:xfrm>
          <a:prstGeom prst="rect">
            <a:avLst/>
          </a:prstGeom>
        </p:spPr>
      </p:pic>
      <p:sp>
        <p:nvSpPr>
          <p:cNvPr id="3" name="textruta 2">
            <a:extLst>
              <a:ext uri="{FF2B5EF4-FFF2-40B4-BE49-F238E27FC236}">
                <a16:creationId xmlns:a16="http://schemas.microsoft.com/office/drawing/2014/main" id="{7A9B368A-E255-C498-E833-E422E230B114}"/>
              </a:ext>
            </a:extLst>
          </p:cNvPr>
          <p:cNvSpPr txBox="1"/>
          <p:nvPr userDrawn="1"/>
        </p:nvSpPr>
        <p:spPr>
          <a:xfrm>
            <a:off x="2518611" y="4905570"/>
            <a:ext cx="6617367" cy="41549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lvl="0" algn="ctr"/>
            <a:r>
              <a:rPr lang="sv-SE" sz="2000" b="0" i="0">
                <a:solidFill>
                  <a:schemeClr val="tx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p>
        </p:txBody>
      </p:sp>
    </p:spTree>
    <p:extLst>
      <p:ext uri="{BB962C8B-B14F-4D97-AF65-F5344CB8AC3E}">
        <p14:creationId xmlns:p14="http://schemas.microsoft.com/office/powerpoint/2010/main" val="862044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lutningssida Symbol rund ljus">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48D7499B-9565-BE62-449D-29DD25806E56}"/>
              </a:ext>
            </a:extLst>
          </p:cNvPr>
          <p:cNvSpPr/>
          <p:nvPr userDrawn="1"/>
        </p:nvSpPr>
        <p:spPr>
          <a:xfrm>
            <a:off x="227028" y="240977"/>
            <a:ext cx="11737944" cy="6376047"/>
          </a:xfrm>
          <a:prstGeom prst="rect">
            <a:avLst/>
          </a:prstGeom>
          <a:solidFill>
            <a:srgbClr val="E9EFE6"/>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sp>
        <p:nvSpPr>
          <p:cNvPr id="3" name="textruta 2">
            <a:extLst>
              <a:ext uri="{FF2B5EF4-FFF2-40B4-BE49-F238E27FC236}">
                <a16:creationId xmlns:a16="http://schemas.microsoft.com/office/drawing/2014/main" id="{7A9B368A-E255-C498-E833-E422E230B114}"/>
              </a:ext>
            </a:extLst>
          </p:cNvPr>
          <p:cNvSpPr txBox="1"/>
          <p:nvPr userDrawn="1"/>
        </p:nvSpPr>
        <p:spPr>
          <a:xfrm>
            <a:off x="2787316" y="5215780"/>
            <a:ext cx="6617367"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lvl="0" algn="ctr"/>
            <a:r>
              <a:rPr lang="sv-SE" sz="2000" b="0" i="0">
                <a:solidFill>
                  <a:schemeClr val="tx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endParaRPr lang="sv-SE" sz="1600" b="1" i="0" u="none">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4" name="Bildobjekt 3">
            <a:extLst>
              <a:ext uri="{FF2B5EF4-FFF2-40B4-BE49-F238E27FC236}">
                <a16:creationId xmlns:a16="http://schemas.microsoft.com/office/drawing/2014/main" id="{141107DE-CEA1-3EA7-5F11-6ACC22B6167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17860" y="380683"/>
            <a:ext cx="4956280" cy="4956280"/>
          </a:xfrm>
          <a:prstGeom prst="rect">
            <a:avLst/>
          </a:prstGeom>
        </p:spPr>
      </p:pic>
      <p:sp>
        <p:nvSpPr>
          <p:cNvPr id="7" name="textruta 6">
            <a:extLst>
              <a:ext uri="{FF2B5EF4-FFF2-40B4-BE49-F238E27FC236}">
                <a16:creationId xmlns:a16="http://schemas.microsoft.com/office/drawing/2014/main" id="{D18F7DF4-53E3-2D9C-68E6-F155F207C250}"/>
              </a:ext>
            </a:extLst>
          </p:cNvPr>
          <p:cNvSpPr txBox="1"/>
          <p:nvPr userDrawn="1"/>
        </p:nvSpPr>
        <p:spPr>
          <a:xfrm>
            <a:off x="3048828" y="5703562"/>
            <a:ext cx="6097656" cy="33855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a:r>
              <a:rPr lang="sv-SE" sz="1600" b="1" i="0" u="none" strike="noStrike">
                <a:solidFill>
                  <a:schemeClr val="tx2"/>
                </a:solidFill>
                <a:effectLst/>
                <a:latin typeface="Noto Sans" panose="020B0502040504020204" pitchFamily="34" charset="0"/>
                <a:ea typeface="Noto Sans" panose="020B0502040504020204" pitchFamily="34" charset="0"/>
                <a:cs typeface="Noto Sans" panose="020B0502040504020204" pitchFamily="34" charset="0"/>
              </a:rPr>
              <a:t>regionvarmland.se/naravard</a:t>
            </a:r>
            <a:endParaRPr lang="sv-SE" sz="1600">
              <a:solidFill>
                <a:schemeClr val="tx2"/>
              </a:solidFill>
            </a:endParaRPr>
          </a:p>
        </p:txBody>
      </p:sp>
    </p:spTree>
    <p:extLst>
      <p:ext uri="{BB962C8B-B14F-4D97-AF65-F5344CB8AC3E}">
        <p14:creationId xmlns:p14="http://schemas.microsoft.com/office/powerpoint/2010/main" val="1994125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vslutningssida Karta mörk">
    <p:spTree>
      <p:nvGrpSpPr>
        <p:cNvPr id="1" name=""/>
        <p:cNvGrpSpPr/>
        <p:nvPr/>
      </p:nvGrpSpPr>
      <p:grpSpPr>
        <a:xfrm>
          <a:off x="0" y="0"/>
          <a:ext cx="0" cy="0"/>
          <a:chOff x="0" y="0"/>
          <a:chExt cx="0" cy="0"/>
        </a:xfrm>
      </p:grpSpPr>
      <p:sp>
        <p:nvSpPr>
          <p:cNvPr id="8" name="Rektangel">
            <a:extLst>
              <a:ext uri="{FF2B5EF4-FFF2-40B4-BE49-F238E27FC236}">
                <a16:creationId xmlns:a16="http://schemas.microsoft.com/office/drawing/2014/main" id="{90B50E83-F380-3F90-3098-7B6E91A7398C}"/>
              </a:ext>
            </a:extLst>
          </p:cNvPr>
          <p:cNvSpPr/>
          <p:nvPr userDrawn="1"/>
        </p:nvSpPr>
        <p:spPr>
          <a:xfrm>
            <a:off x="227028" y="240977"/>
            <a:ext cx="11737944" cy="6376047"/>
          </a:xfrm>
          <a:prstGeom prst="rect">
            <a:avLst/>
          </a:prstGeom>
          <a:solidFill>
            <a:srgbClr val="8E9789"/>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pic>
        <p:nvPicPr>
          <p:cNvPr id="3" name="Bild" descr="Bild">
            <a:extLst>
              <a:ext uri="{FF2B5EF4-FFF2-40B4-BE49-F238E27FC236}">
                <a16:creationId xmlns:a16="http://schemas.microsoft.com/office/drawing/2014/main" id="{DEB65183-63EA-F690-8921-08CD280FE801}"/>
              </a:ext>
            </a:extLst>
          </p:cNvPr>
          <p:cNvPicPr>
            <a:picLocks noChangeAspect="1"/>
          </p:cNvPicPr>
          <p:nvPr userDrawn="1"/>
        </p:nvPicPr>
        <p:blipFill>
          <a:blip r:embed="rId2"/>
          <a:stretch>
            <a:fillRect/>
          </a:stretch>
        </p:blipFill>
        <p:spPr>
          <a:xfrm>
            <a:off x="7054936" y="466525"/>
            <a:ext cx="3791968" cy="5924950"/>
          </a:xfrm>
          <a:prstGeom prst="rect">
            <a:avLst/>
          </a:prstGeom>
          <a:effectLst/>
        </p:spPr>
      </p:pic>
      <p:sp>
        <p:nvSpPr>
          <p:cNvPr id="4" name="textruta 3">
            <a:extLst>
              <a:ext uri="{FF2B5EF4-FFF2-40B4-BE49-F238E27FC236}">
                <a16:creationId xmlns:a16="http://schemas.microsoft.com/office/drawing/2014/main" id="{8E850C39-725B-B719-CEF3-C1DBFA9A46C3}"/>
              </a:ext>
            </a:extLst>
          </p:cNvPr>
          <p:cNvSpPr txBox="1"/>
          <p:nvPr userDrawn="1"/>
        </p:nvSpPr>
        <p:spPr>
          <a:xfrm>
            <a:off x="838200" y="3221251"/>
            <a:ext cx="6617367" cy="41549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lvl="0" algn="ctr"/>
            <a:r>
              <a:rPr lang="sv-SE" sz="2000" b="0" i="0">
                <a:solidFill>
                  <a:schemeClr val="bg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p>
        </p:txBody>
      </p:sp>
    </p:spTree>
    <p:extLst>
      <p:ext uri="{BB962C8B-B14F-4D97-AF65-F5344CB8AC3E}">
        <p14:creationId xmlns:p14="http://schemas.microsoft.com/office/powerpoint/2010/main" val="2407387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vslutningssida Symbol Pil Mörk">
    <p:spTree>
      <p:nvGrpSpPr>
        <p:cNvPr id="1" name=""/>
        <p:cNvGrpSpPr/>
        <p:nvPr/>
      </p:nvGrpSpPr>
      <p:grpSpPr>
        <a:xfrm>
          <a:off x="0" y="0"/>
          <a:ext cx="0" cy="0"/>
          <a:chOff x="0" y="0"/>
          <a:chExt cx="0" cy="0"/>
        </a:xfrm>
      </p:grpSpPr>
      <p:sp>
        <p:nvSpPr>
          <p:cNvPr id="10" name="Rektangel">
            <a:extLst>
              <a:ext uri="{FF2B5EF4-FFF2-40B4-BE49-F238E27FC236}">
                <a16:creationId xmlns:a16="http://schemas.microsoft.com/office/drawing/2014/main" id="{E13E893B-948F-6463-EB9F-FD3A780807BF}"/>
              </a:ext>
            </a:extLst>
          </p:cNvPr>
          <p:cNvSpPr/>
          <p:nvPr userDrawn="1"/>
        </p:nvSpPr>
        <p:spPr>
          <a:xfrm>
            <a:off x="227028" y="240977"/>
            <a:ext cx="11737944" cy="6376047"/>
          </a:xfrm>
          <a:prstGeom prst="rect">
            <a:avLst/>
          </a:prstGeom>
          <a:solidFill>
            <a:srgbClr val="8E9789"/>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pic>
        <p:nvPicPr>
          <p:cNvPr id="8" name="Bildobjekt 7">
            <a:extLst>
              <a:ext uri="{FF2B5EF4-FFF2-40B4-BE49-F238E27FC236}">
                <a16:creationId xmlns:a16="http://schemas.microsoft.com/office/drawing/2014/main" id="{B8BB0D25-0D32-0154-14CE-8CE45239D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4583" y="1532670"/>
            <a:ext cx="6617368" cy="2980667"/>
          </a:xfrm>
          <a:prstGeom prst="rect">
            <a:avLst/>
          </a:prstGeom>
        </p:spPr>
      </p:pic>
      <p:sp>
        <p:nvSpPr>
          <p:cNvPr id="9" name="textruta 8">
            <a:extLst>
              <a:ext uri="{FF2B5EF4-FFF2-40B4-BE49-F238E27FC236}">
                <a16:creationId xmlns:a16="http://schemas.microsoft.com/office/drawing/2014/main" id="{C72E7A71-36C8-CCEE-2A84-B84D90A0CA30}"/>
              </a:ext>
            </a:extLst>
          </p:cNvPr>
          <p:cNvSpPr txBox="1"/>
          <p:nvPr userDrawn="1"/>
        </p:nvSpPr>
        <p:spPr>
          <a:xfrm>
            <a:off x="2518611" y="4930432"/>
            <a:ext cx="6617367" cy="415498"/>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lvl="0" algn="ctr"/>
            <a:r>
              <a:rPr lang="sv-SE" sz="2000" b="0" i="0">
                <a:solidFill>
                  <a:schemeClr val="bg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p>
        </p:txBody>
      </p:sp>
    </p:spTree>
    <p:extLst>
      <p:ext uri="{BB962C8B-B14F-4D97-AF65-F5344CB8AC3E}">
        <p14:creationId xmlns:p14="http://schemas.microsoft.com/office/powerpoint/2010/main" val="1246596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vslutningssida Symbol rund mörk">
    <p:spTree>
      <p:nvGrpSpPr>
        <p:cNvPr id="1" name=""/>
        <p:cNvGrpSpPr/>
        <p:nvPr/>
      </p:nvGrpSpPr>
      <p:grpSpPr>
        <a:xfrm>
          <a:off x="0" y="0"/>
          <a:ext cx="0" cy="0"/>
          <a:chOff x="0" y="0"/>
          <a:chExt cx="0" cy="0"/>
        </a:xfrm>
      </p:grpSpPr>
      <p:sp>
        <p:nvSpPr>
          <p:cNvPr id="10" name="Rektangel">
            <a:extLst>
              <a:ext uri="{FF2B5EF4-FFF2-40B4-BE49-F238E27FC236}">
                <a16:creationId xmlns:a16="http://schemas.microsoft.com/office/drawing/2014/main" id="{E13E893B-948F-6463-EB9F-FD3A780807BF}"/>
              </a:ext>
            </a:extLst>
          </p:cNvPr>
          <p:cNvSpPr/>
          <p:nvPr userDrawn="1"/>
        </p:nvSpPr>
        <p:spPr>
          <a:xfrm>
            <a:off x="227028" y="240977"/>
            <a:ext cx="11737944" cy="6376047"/>
          </a:xfrm>
          <a:prstGeom prst="rect">
            <a:avLst/>
          </a:prstGeom>
          <a:solidFill>
            <a:srgbClr val="8E9789"/>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sp>
        <p:nvSpPr>
          <p:cNvPr id="5" name="textruta 4">
            <a:extLst>
              <a:ext uri="{FF2B5EF4-FFF2-40B4-BE49-F238E27FC236}">
                <a16:creationId xmlns:a16="http://schemas.microsoft.com/office/drawing/2014/main" id="{3626A2AD-9062-05CD-6070-209F88C31DC3}"/>
              </a:ext>
            </a:extLst>
          </p:cNvPr>
          <p:cNvSpPr txBox="1"/>
          <p:nvPr userDrawn="1"/>
        </p:nvSpPr>
        <p:spPr>
          <a:xfrm>
            <a:off x="2787316" y="5215780"/>
            <a:ext cx="6617367" cy="40011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lvl="0" algn="ctr"/>
            <a:r>
              <a:rPr lang="sv-SE" sz="2000" b="0" i="0">
                <a:solidFill>
                  <a:schemeClr val="bg2"/>
                </a:solidFill>
                <a:latin typeface="Noto Sans" panose="020B0502040504020204" pitchFamily="34" charset="0"/>
                <a:ea typeface="Noto Sans" panose="020B0502040504020204" pitchFamily="34" charset="0"/>
                <a:cs typeface="Noto Sans" panose="020B0502040504020204" pitchFamily="34" charset="0"/>
              </a:rPr>
              <a:t>Värmlands kommuner  |  Region Värmland</a:t>
            </a:r>
            <a:endParaRPr lang="sv-SE" sz="1600" b="1" i="0" u="none">
              <a:solidFill>
                <a:schemeClr val="bg2"/>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6" name="Bildobjekt 5">
            <a:extLst>
              <a:ext uri="{FF2B5EF4-FFF2-40B4-BE49-F238E27FC236}">
                <a16:creationId xmlns:a16="http://schemas.microsoft.com/office/drawing/2014/main" id="{8BA37307-A143-C78E-9642-A797F21DAC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17860" y="380683"/>
            <a:ext cx="4956280" cy="4956280"/>
          </a:xfrm>
          <a:prstGeom prst="rect">
            <a:avLst/>
          </a:prstGeom>
        </p:spPr>
      </p:pic>
      <p:sp>
        <p:nvSpPr>
          <p:cNvPr id="7" name="textruta 6">
            <a:extLst>
              <a:ext uri="{FF2B5EF4-FFF2-40B4-BE49-F238E27FC236}">
                <a16:creationId xmlns:a16="http://schemas.microsoft.com/office/drawing/2014/main" id="{A790C552-8824-4799-53E3-59A844DA7422}"/>
              </a:ext>
            </a:extLst>
          </p:cNvPr>
          <p:cNvSpPr txBox="1"/>
          <p:nvPr userDrawn="1"/>
        </p:nvSpPr>
        <p:spPr>
          <a:xfrm>
            <a:off x="3048828" y="5703562"/>
            <a:ext cx="6097656" cy="33855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algn="ctr"/>
            <a:r>
              <a:rPr lang="sv-SE" sz="1600" b="1" i="0" u="none" strike="noStrike">
                <a:solidFill>
                  <a:schemeClr val="bg2"/>
                </a:solidFill>
                <a:effectLst/>
                <a:latin typeface="Noto Sans" panose="020B0502040504020204" pitchFamily="34" charset="0"/>
                <a:ea typeface="Noto Sans" panose="020B0502040504020204" pitchFamily="34" charset="0"/>
                <a:cs typeface="Noto Sans" panose="020B0502040504020204" pitchFamily="34" charset="0"/>
              </a:rPr>
              <a:t>regionvarmland.se/naravard</a:t>
            </a:r>
            <a:endParaRPr lang="sv-SE" sz="1600">
              <a:solidFill>
                <a:schemeClr val="bg2"/>
              </a:solidFill>
            </a:endParaRPr>
          </a:p>
        </p:txBody>
      </p:sp>
    </p:spTree>
    <p:extLst>
      <p:ext uri="{BB962C8B-B14F-4D97-AF65-F5344CB8AC3E}">
        <p14:creationId xmlns:p14="http://schemas.microsoft.com/office/powerpoint/2010/main" val="49553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tartsida Pil Ljus">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BC3636F7-D734-5EEE-951F-577C44784F3A}"/>
              </a:ext>
            </a:extLst>
          </p:cNvPr>
          <p:cNvSpPr>
            <a:spLocks noGrp="1"/>
          </p:cNvSpPr>
          <p:nvPr>
            <p:ph type="body" sz="quarter" idx="13" hasCustomPrompt="1"/>
          </p:nvPr>
        </p:nvSpPr>
        <p:spPr>
          <a:xfrm>
            <a:off x="838199" y="4871688"/>
            <a:ext cx="7749209" cy="526914"/>
          </a:xfrm>
          <a:prstGeom prst="rect">
            <a:avLst/>
          </a:prstGeom>
        </p:spPr>
        <p:txBody>
          <a:bodyPr anchor="b"/>
          <a:lstStyle>
            <a:lvl1pPr marL="0" indent="0">
              <a:buNone/>
              <a:defRPr sz="20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Titel på presentation</a:t>
            </a:r>
          </a:p>
        </p:txBody>
      </p:sp>
      <p:sp>
        <p:nvSpPr>
          <p:cNvPr id="16" name="Platshållare för text 14">
            <a:extLst>
              <a:ext uri="{FF2B5EF4-FFF2-40B4-BE49-F238E27FC236}">
                <a16:creationId xmlns:a16="http://schemas.microsoft.com/office/drawing/2014/main" id="{480A991A-6AD5-E362-9C16-C99D2E01C231}"/>
              </a:ext>
            </a:extLst>
          </p:cNvPr>
          <p:cNvSpPr>
            <a:spLocks noGrp="1"/>
          </p:cNvSpPr>
          <p:nvPr>
            <p:ph type="body" sz="quarter" idx="14" hasCustomPrompt="1"/>
          </p:nvPr>
        </p:nvSpPr>
        <p:spPr>
          <a:xfrm>
            <a:off x="838200" y="5474802"/>
            <a:ext cx="7749208" cy="876300"/>
          </a:xfrm>
          <a:prstGeom prst="rect">
            <a:avLst/>
          </a:prstGeom>
        </p:spPr>
        <p:txBody>
          <a:bodyPr anchor="t"/>
          <a:lstStyle>
            <a:lvl1pPr marL="0" indent="0">
              <a:buNone/>
              <a:defRPr sz="20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pic>
        <p:nvPicPr>
          <p:cNvPr id="3" name="Bildobjekt 2">
            <a:extLst>
              <a:ext uri="{FF2B5EF4-FFF2-40B4-BE49-F238E27FC236}">
                <a16:creationId xmlns:a16="http://schemas.microsoft.com/office/drawing/2014/main" id="{794377C3-8F2E-EA23-DD75-31464963E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9" y="755375"/>
            <a:ext cx="8561534" cy="3856380"/>
          </a:xfrm>
          <a:prstGeom prst="rect">
            <a:avLst/>
          </a:prstGeom>
        </p:spPr>
      </p:pic>
    </p:spTree>
    <p:extLst>
      <p:ext uri="{BB962C8B-B14F-4D97-AF65-F5344CB8AC3E}">
        <p14:creationId xmlns:p14="http://schemas.microsoft.com/office/powerpoint/2010/main" val="2120374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F3E1CCDA-6E96-415E-B0AA-A968841800E1}" type="datetimeFigureOut">
              <a:rPr lang="sv-SE" smtClean="0"/>
              <a:t>2023-03-14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14D898EB-535C-4B34-82E8-AA11F65839DB}" type="slidenum">
              <a:rPr lang="sv-SE" smtClean="0"/>
              <a:t>‹#›</a:t>
            </a:fld>
            <a:endParaRPr lang="sv-SE"/>
          </a:p>
        </p:txBody>
      </p:sp>
    </p:spTree>
    <p:extLst>
      <p:ext uri="{BB962C8B-B14F-4D97-AF65-F5344CB8AC3E}">
        <p14:creationId xmlns:p14="http://schemas.microsoft.com/office/powerpoint/2010/main" val="3459828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3E5AA7-E993-453E-87C9-3819B6B77FB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814B564-2B1A-4897-8A33-B6CAC246AEBA}"/>
              </a:ext>
            </a:extLst>
          </p:cNvPr>
          <p:cNvSpPr>
            <a:spLocks noGrp="1"/>
          </p:cNvSpPr>
          <p:nvPr>
            <p:ph type="dt" sz="half" idx="10"/>
          </p:nvPr>
        </p:nvSpPr>
        <p:spPr/>
        <p:txBody>
          <a:bodyPr/>
          <a:lstStyle/>
          <a:p>
            <a:fld id="{6138A784-F7FB-4768-9C38-B5A967808D7E}" type="datetimeFigureOut">
              <a:rPr lang="sv-SE" smtClean="0"/>
              <a:t>2023-03-14</a:t>
            </a:fld>
            <a:endParaRPr lang="sv-SE"/>
          </a:p>
        </p:txBody>
      </p:sp>
      <p:sp>
        <p:nvSpPr>
          <p:cNvPr id="4" name="Platshållare för sidfot 3">
            <a:extLst>
              <a:ext uri="{FF2B5EF4-FFF2-40B4-BE49-F238E27FC236}">
                <a16:creationId xmlns:a16="http://schemas.microsoft.com/office/drawing/2014/main" id="{A58E7480-CC1F-41C1-AE77-4A1EC6D22018}"/>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F5C3F08-26ED-4227-947A-7E41826F26B9}"/>
              </a:ext>
            </a:extLst>
          </p:cNvPr>
          <p:cNvSpPr>
            <a:spLocks noGrp="1"/>
          </p:cNvSpPr>
          <p:nvPr>
            <p:ph type="sldNum" sz="quarter" idx="12"/>
          </p:nvPr>
        </p:nvSpPr>
        <p:spPr/>
        <p:txBody>
          <a:bodyPr/>
          <a:lstStyle/>
          <a:p>
            <a:fld id="{E3802E3D-D594-461D-B024-130BC64325A8}" type="slidenum">
              <a:rPr lang="sv-SE" smtClean="0"/>
              <a:t>‹#›</a:t>
            </a:fld>
            <a:endParaRPr lang="sv-SE"/>
          </a:p>
        </p:txBody>
      </p:sp>
    </p:spTree>
    <p:extLst>
      <p:ext uri="{BB962C8B-B14F-4D97-AF65-F5344CB8AC3E}">
        <p14:creationId xmlns:p14="http://schemas.microsoft.com/office/powerpoint/2010/main" val="1100181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sida blå">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23900" y="785813"/>
            <a:ext cx="7848599" cy="2453471"/>
          </a:xfrm>
        </p:spPr>
        <p:txBody>
          <a:bodyPr anchor="b">
            <a:normAutofit/>
          </a:bodyPr>
          <a:lstStyle>
            <a:lvl1pPr algn="l">
              <a:defRPr sz="4400"/>
            </a:lvl1pPr>
          </a:lstStyle>
          <a:p>
            <a:r>
              <a:rPr lang="sv-SE"/>
              <a:t>Avsnittsrubrik</a:t>
            </a:r>
          </a:p>
        </p:txBody>
      </p:sp>
      <p:sp>
        <p:nvSpPr>
          <p:cNvPr id="3" name="Platshållare för text 14">
            <a:extLst>
              <a:ext uri="{FF2B5EF4-FFF2-40B4-BE49-F238E27FC236}">
                <a16:creationId xmlns:a16="http://schemas.microsoft.com/office/drawing/2014/main" id="{244B2543-84EA-A388-9C3A-E1E4D36D1950}"/>
              </a:ext>
            </a:extLst>
          </p:cNvPr>
          <p:cNvSpPr>
            <a:spLocks noGrp="1"/>
          </p:cNvSpPr>
          <p:nvPr>
            <p:ph type="body" sz="quarter" idx="15" hasCustomPrompt="1"/>
          </p:nvPr>
        </p:nvSpPr>
        <p:spPr>
          <a:xfrm>
            <a:off x="723900" y="3315485"/>
            <a:ext cx="6248400" cy="2756702"/>
          </a:xfrm>
        </p:spPr>
        <p:txBody>
          <a:bodyPr anchor="t"/>
          <a:lstStyle>
            <a:lvl1pPr marL="0" indent="0">
              <a:buNone/>
              <a:defRPr kumimoji="0" lang="sv-SE" sz="2000" b="0" i="1" u="none" strike="noStrike" kern="0" cap="none" spc="0" normalizeH="0" baseline="0">
                <a:ln>
                  <a:noFill/>
                </a:ln>
                <a:solidFill>
                  <a:schemeClr val="tx1">
                    <a:lumMod val="65000"/>
                    <a:lumOff val="35000"/>
                  </a:schemeClr>
                </a:solidFill>
                <a:effectLst/>
                <a:uLnTx/>
                <a:uFillTx/>
                <a:latin typeface="Noto Serif"/>
                <a:ea typeface="Noto Serif"/>
                <a:cs typeface="Noto Serif"/>
                <a:sym typeface="Noto Serif"/>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Underrubrik eller en inledande ingress</a:t>
            </a:r>
          </a:p>
        </p:txBody>
      </p:sp>
      <p:pic>
        <p:nvPicPr>
          <p:cNvPr id="4" name="Bildobjekt 3" descr="En bild som visar karta&#10;&#10;Automatiskt genererad beskrivning">
            <a:extLst>
              <a:ext uri="{FF2B5EF4-FFF2-40B4-BE49-F238E27FC236}">
                <a16:creationId xmlns:a16="http://schemas.microsoft.com/office/drawing/2014/main" id="{E3679EE3-13F5-37D0-04EE-940832D669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52" t="14300" r="37133" b="9965"/>
          <a:stretch/>
        </p:blipFill>
        <p:spPr>
          <a:xfrm>
            <a:off x="6738258" y="222069"/>
            <a:ext cx="5199017" cy="6400800"/>
          </a:xfrm>
          <a:prstGeom prst="rect">
            <a:avLst/>
          </a:prstGeom>
        </p:spPr>
      </p:pic>
    </p:spTree>
    <p:extLst>
      <p:ext uri="{BB962C8B-B14F-4D97-AF65-F5344CB8AC3E}">
        <p14:creationId xmlns:p14="http://schemas.microsoft.com/office/powerpoint/2010/main" val="2649270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text 2 kolumn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10515600" cy="4175126"/>
          </a:xfrm>
        </p:spPr>
        <p:txBody>
          <a:bodyPr numCol="2" spcCol="540000"/>
          <a:lstStyle>
            <a:lvl1pPr>
              <a:lnSpc>
                <a:spcPct val="100000"/>
              </a:lnSpc>
              <a:defRPr sz="2000"/>
            </a:lvl1pPr>
            <a:lvl2pPr>
              <a:defRPr sz="1800"/>
            </a:lvl2pPr>
          </a:lstStyle>
          <a:p>
            <a:pPr lvl="0"/>
            <a:r>
              <a:rPr lang="sv-SE"/>
              <a:t>Här finns plats för text i två kolumner</a:t>
            </a:r>
          </a:p>
          <a:p>
            <a:pPr lvl="1"/>
            <a:r>
              <a:rPr lang="sv-SE"/>
              <a:t>Nivå två</a:t>
            </a:r>
          </a:p>
          <a:p>
            <a:pPr lvl="3"/>
            <a:endParaRPr lang="sv-SE"/>
          </a:p>
        </p:txBody>
      </p:sp>
    </p:spTree>
    <p:extLst>
      <p:ext uri="{BB962C8B-B14F-4D97-AF65-F5344CB8AC3E}">
        <p14:creationId xmlns:p14="http://schemas.microsoft.com/office/powerpoint/2010/main" val="418891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10515600" cy="4175126"/>
          </a:xfrm>
        </p:spPr>
        <p:txBody>
          <a:bodyPr numCol="1"/>
          <a:lstStyle>
            <a:lvl1pPr>
              <a:lnSpc>
                <a:spcPct val="100000"/>
              </a:lnSpc>
              <a:defRPr sz="2000"/>
            </a:lvl1pPr>
            <a:lvl2pPr>
              <a:defRPr sz="1800"/>
            </a:lvl2pPr>
          </a:lstStyle>
          <a:p>
            <a:pPr lvl="0"/>
            <a:r>
              <a:rPr lang="sv-SE"/>
              <a:t>Här finns plats för text </a:t>
            </a:r>
          </a:p>
          <a:p>
            <a:pPr lvl="1"/>
            <a:r>
              <a:rPr lang="sv-SE"/>
              <a:t>Nivå två</a:t>
            </a:r>
          </a:p>
          <a:p>
            <a:pPr lvl="3"/>
            <a:endParaRPr lang="sv-SE"/>
          </a:p>
        </p:txBody>
      </p:sp>
    </p:spTree>
    <p:extLst>
      <p:ext uri="{BB962C8B-B14F-4D97-AF65-F5344CB8AC3E}">
        <p14:creationId xmlns:p14="http://schemas.microsoft.com/office/powerpoint/2010/main" val="3221785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09392"/>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189414"/>
          </a:xfr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2" name="Platshållare för bild 11">
            <a:extLst>
              <a:ext uri="{FF2B5EF4-FFF2-40B4-BE49-F238E27FC236}">
                <a16:creationId xmlns:a16="http://schemas.microsoft.com/office/drawing/2014/main" id="{9A3EBBDC-FB4D-083B-CCDB-C87145EC6F91}"/>
              </a:ext>
            </a:extLst>
          </p:cNvPr>
          <p:cNvSpPr>
            <a:spLocks noGrp="1"/>
          </p:cNvSpPr>
          <p:nvPr>
            <p:ph type="pic" sz="quarter" idx="13"/>
          </p:nvPr>
        </p:nvSpPr>
        <p:spPr>
          <a:xfrm>
            <a:off x="6329363" y="2168523"/>
            <a:ext cx="5024437" cy="4189414"/>
          </a:xfrm>
          <a:solidFill>
            <a:schemeClr val="bg1">
              <a:lumMod val="85000"/>
            </a:schemeClr>
          </a:solidFill>
        </p:spPr>
        <p:txBody>
          <a:bodyPr/>
          <a:lstStyle/>
          <a:p>
            <a:endParaRPr lang="sv-SE"/>
          </a:p>
        </p:txBody>
      </p:sp>
    </p:spTree>
    <p:extLst>
      <p:ext uri="{BB962C8B-B14F-4D97-AF65-F5344CB8AC3E}">
        <p14:creationId xmlns:p14="http://schemas.microsoft.com/office/powerpoint/2010/main" val="125423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 text + objek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82D6E66-D209-B598-B82A-D94DA7760BB2}"/>
              </a:ext>
            </a:extLst>
          </p:cNvPr>
          <p:cNvSpPr/>
          <p:nvPr userDrawn="1"/>
        </p:nvSpPr>
        <p:spPr>
          <a:xfrm>
            <a:off x="6229350" y="243680"/>
            <a:ext cx="5757863" cy="641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Noto Sans" panose="020B0502040504020204" pitchFamily="34" charset="0"/>
            </a:endParaRPr>
          </a:p>
        </p:txBody>
      </p:sp>
      <p:sp>
        <p:nvSpPr>
          <p:cNvPr id="2" name="Rubrik 1"/>
          <p:cNvSpPr>
            <a:spLocks noGrp="1"/>
          </p:cNvSpPr>
          <p:nvPr>
            <p:ph type="title" hasCustomPrompt="1"/>
          </p:nvPr>
        </p:nvSpPr>
        <p:spPr>
          <a:xfrm>
            <a:off x="838200" y="621367"/>
            <a:ext cx="52578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232276"/>
          </a:xfr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1" name="Platshållare för innehåll 10">
            <a:extLst>
              <a:ext uri="{FF2B5EF4-FFF2-40B4-BE49-F238E27FC236}">
                <a16:creationId xmlns:a16="http://schemas.microsoft.com/office/drawing/2014/main" id="{EF4D4E3E-250D-168A-EAA6-A1B8C2123A97}"/>
              </a:ext>
            </a:extLst>
          </p:cNvPr>
          <p:cNvSpPr>
            <a:spLocks noGrp="1"/>
          </p:cNvSpPr>
          <p:nvPr>
            <p:ph sz="quarter" idx="13"/>
          </p:nvPr>
        </p:nvSpPr>
        <p:spPr>
          <a:xfrm>
            <a:off x="6500813" y="671512"/>
            <a:ext cx="5300662" cy="5729287"/>
          </a:xfrm>
        </p:spPr>
        <p:txBody>
          <a:bodyPr/>
          <a:lstStyle>
            <a:lvl1pPr marL="0" indent="0">
              <a:buNone/>
              <a:defRPr/>
            </a:lvl1pPr>
          </a:lstStyle>
          <a:p>
            <a:pPr lvl="0"/>
            <a:endParaRPr lang="sv-SE"/>
          </a:p>
        </p:txBody>
      </p:sp>
    </p:spTree>
    <p:extLst>
      <p:ext uri="{BB962C8B-B14F-4D97-AF65-F5344CB8AC3E}">
        <p14:creationId xmlns:p14="http://schemas.microsoft.com/office/powerpoint/2010/main" val="1583223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 blan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Tree>
    <p:extLst>
      <p:ext uri="{BB962C8B-B14F-4D97-AF65-F5344CB8AC3E}">
        <p14:creationId xmlns:p14="http://schemas.microsoft.com/office/powerpoint/2010/main" val="3878812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291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5C4AB0-3871-416E-B5A9-B92609DAF33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B14179F-5A67-4E16-8A85-69F0A93C886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1DE65D2-82DF-4C90-9CB9-F49BDC85AB9A}"/>
              </a:ext>
            </a:extLst>
          </p:cNvPr>
          <p:cNvSpPr>
            <a:spLocks noGrp="1"/>
          </p:cNvSpPr>
          <p:nvPr>
            <p:ph type="dt" sz="half" idx="10"/>
          </p:nvPr>
        </p:nvSpPr>
        <p:spPr/>
        <p:txBody>
          <a:bodyPr/>
          <a:lstStyle/>
          <a:p>
            <a:fld id="{6138A784-F7FB-4768-9C38-B5A967808D7E}" type="datetimeFigureOut">
              <a:rPr lang="sv-SE" smtClean="0"/>
              <a:t>2023-03-14</a:t>
            </a:fld>
            <a:endParaRPr lang="sv-SE"/>
          </a:p>
        </p:txBody>
      </p:sp>
      <p:sp>
        <p:nvSpPr>
          <p:cNvPr id="5" name="Platshållare för sidfot 4">
            <a:extLst>
              <a:ext uri="{FF2B5EF4-FFF2-40B4-BE49-F238E27FC236}">
                <a16:creationId xmlns:a16="http://schemas.microsoft.com/office/drawing/2014/main" id="{2EEE23C3-1322-4137-B4B4-73855BED730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6ABE408-A656-4884-8C8B-EB66B19DA2DC}"/>
              </a:ext>
            </a:extLst>
          </p:cNvPr>
          <p:cNvSpPr>
            <a:spLocks noGrp="1"/>
          </p:cNvSpPr>
          <p:nvPr>
            <p:ph type="sldNum" sz="quarter" idx="12"/>
          </p:nvPr>
        </p:nvSpPr>
        <p:spPr/>
        <p:txBody>
          <a:bodyPr/>
          <a:lstStyle/>
          <a:p>
            <a:fld id="{E3802E3D-D594-461D-B024-130BC64325A8}" type="slidenum">
              <a:rPr lang="sv-SE" smtClean="0"/>
              <a:t>‹#›</a:t>
            </a:fld>
            <a:endParaRPr lang="sv-SE"/>
          </a:p>
        </p:txBody>
      </p:sp>
    </p:spTree>
    <p:extLst>
      <p:ext uri="{BB962C8B-B14F-4D97-AF65-F5344CB8AC3E}">
        <p14:creationId xmlns:p14="http://schemas.microsoft.com/office/powerpoint/2010/main" val="194400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sida Symbol rund Ljus">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BC3636F7-D734-5EEE-951F-577C44784F3A}"/>
              </a:ext>
            </a:extLst>
          </p:cNvPr>
          <p:cNvSpPr>
            <a:spLocks noGrp="1"/>
          </p:cNvSpPr>
          <p:nvPr>
            <p:ph type="body" sz="quarter" idx="13" hasCustomPrompt="1"/>
          </p:nvPr>
        </p:nvSpPr>
        <p:spPr>
          <a:xfrm>
            <a:off x="238540" y="4997903"/>
            <a:ext cx="11718234" cy="526914"/>
          </a:xfrm>
          <a:prstGeom prst="rect">
            <a:avLst/>
          </a:prstGeom>
        </p:spPr>
        <p:txBody>
          <a:bodyPr anchor="b"/>
          <a:lstStyle>
            <a:lvl1pPr marL="0" indent="0" algn="ctr">
              <a:buNone/>
              <a:defRPr sz="2000" b="1"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Titel på presentation</a:t>
            </a:r>
          </a:p>
        </p:txBody>
      </p:sp>
      <p:sp>
        <p:nvSpPr>
          <p:cNvPr id="16" name="Platshållare för text 14">
            <a:extLst>
              <a:ext uri="{FF2B5EF4-FFF2-40B4-BE49-F238E27FC236}">
                <a16:creationId xmlns:a16="http://schemas.microsoft.com/office/drawing/2014/main" id="{480A991A-6AD5-E362-9C16-C99D2E01C231}"/>
              </a:ext>
            </a:extLst>
          </p:cNvPr>
          <p:cNvSpPr>
            <a:spLocks noGrp="1"/>
          </p:cNvSpPr>
          <p:nvPr>
            <p:ph type="body" sz="quarter" idx="14" hasCustomPrompt="1"/>
          </p:nvPr>
        </p:nvSpPr>
        <p:spPr>
          <a:xfrm>
            <a:off x="2171079" y="5601017"/>
            <a:ext cx="7749208" cy="876300"/>
          </a:xfrm>
          <a:prstGeom prst="rect">
            <a:avLst/>
          </a:prstGeom>
        </p:spPr>
        <p:txBody>
          <a:bodyPr anchor="t"/>
          <a:lstStyle>
            <a:lvl1pPr marL="0" indent="0" algn="ctr">
              <a:buNone/>
              <a:defRPr sz="2000" b="0" i="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pic>
        <p:nvPicPr>
          <p:cNvPr id="5" name="Bildobjekt 4">
            <a:extLst>
              <a:ext uri="{FF2B5EF4-FFF2-40B4-BE49-F238E27FC236}">
                <a16:creationId xmlns:a16="http://schemas.microsoft.com/office/drawing/2014/main" id="{C7409FA5-61BA-4F97-A7BE-9F8283506C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17860" y="380683"/>
            <a:ext cx="4956280" cy="4956280"/>
          </a:xfrm>
          <a:prstGeom prst="rect">
            <a:avLst/>
          </a:prstGeom>
        </p:spPr>
      </p:pic>
    </p:spTree>
    <p:extLst>
      <p:ext uri="{BB962C8B-B14F-4D97-AF65-F5344CB8AC3E}">
        <p14:creationId xmlns:p14="http://schemas.microsoft.com/office/powerpoint/2010/main" val="29719649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sida orange">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5136639" y="785813"/>
            <a:ext cx="6248400" cy="2453471"/>
          </a:xfrm>
        </p:spPr>
        <p:txBody>
          <a:bodyPr anchor="b">
            <a:normAutofit/>
          </a:bodyPr>
          <a:lstStyle>
            <a:lvl1pPr algn="l">
              <a:defRPr sz="4400"/>
            </a:lvl1pPr>
          </a:lstStyle>
          <a:p>
            <a:r>
              <a:rPr lang="sv-SE"/>
              <a:t>Avsnittsrubrik</a:t>
            </a:r>
          </a:p>
        </p:txBody>
      </p:sp>
      <p:sp>
        <p:nvSpPr>
          <p:cNvPr id="3" name="Platshållare för text 14">
            <a:extLst>
              <a:ext uri="{FF2B5EF4-FFF2-40B4-BE49-F238E27FC236}">
                <a16:creationId xmlns:a16="http://schemas.microsoft.com/office/drawing/2014/main" id="{244B2543-84EA-A388-9C3A-E1E4D36D1950}"/>
              </a:ext>
            </a:extLst>
          </p:cNvPr>
          <p:cNvSpPr>
            <a:spLocks noGrp="1"/>
          </p:cNvSpPr>
          <p:nvPr>
            <p:ph type="body" sz="quarter" idx="15" hasCustomPrompt="1"/>
          </p:nvPr>
        </p:nvSpPr>
        <p:spPr>
          <a:xfrm>
            <a:off x="5136638" y="3315485"/>
            <a:ext cx="6248400" cy="2756702"/>
          </a:xfrm>
          <a:prstGeom prst="rect">
            <a:avLst/>
          </a:prstGeom>
        </p:spPr>
        <p:txBody>
          <a:bodyPr anchor="t"/>
          <a:lstStyle>
            <a:lvl1pPr marL="0" indent="0">
              <a:buNone/>
              <a:defRPr kumimoji="0" lang="sv-SE" sz="2000" b="0" i="1" u="none" strike="noStrike" kern="0" cap="none" spc="0" normalizeH="0" baseline="0">
                <a:ln>
                  <a:noFill/>
                </a:ln>
                <a:solidFill>
                  <a:schemeClr val="tx1">
                    <a:lumMod val="65000"/>
                    <a:lumOff val="35000"/>
                  </a:schemeClr>
                </a:solidFill>
                <a:effectLst/>
                <a:uLnTx/>
                <a:uFillTx/>
                <a:latin typeface="Noto Serif"/>
                <a:ea typeface="Noto Serif"/>
                <a:cs typeface="Noto Serif"/>
                <a:sym typeface="Noto Serif"/>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Underrubrik eller en inledande ingress</a:t>
            </a:r>
          </a:p>
        </p:txBody>
      </p:sp>
      <p:pic>
        <p:nvPicPr>
          <p:cNvPr id="4" name="Bildobjekt 3" descr="En bild som visar karta&#10;&#10;Automatiskt genererad beskrivning">
            <a:extLst>
              <a:ext uri="{FF2B5EF4-FFF2-40B4-BE49-F238E27FC236}">
                <a16:creationId xmlns:a16="http://schemas.microsoft.com/office/drawing/2014/main" id="{88A0CC6A-07D8-F523-EEB1-17F2ED6ED9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824" t="14300" r="17890" b="9965"/>
          <a:stretch/>
        </p:blipFill>
        <p:spPr>
          <a:xfrm>
            <a:off x="222069" y="261258"/>
            <a:ext cx="3827415" cy="6400800"/>
          </a:xfrm>
          <a:prstGeom prst="rect">
            <a:avLst/>
          </a:prstGeom>
        </p:spPr>
      </p:pic>
    </p:spTree>
    <p:extLst>
      <p:ext uri="{BB962C8B-B14F-4D97-AF65-F5344CB8AC3E}">
        <p14:creationId xmlns:p14="http://schemas.microsoft.com/office/powerpoint/2010/main" val="2467039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text 2 kolumn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10515600" cy="4175126"/>
          </a:xfrm>
          <a:prstGeom prst="rect">
            <a:avLst/>
          </a:prstGeom>
        </p:spPr>
        <p:txBody>
          <a:bodyPr numCol="2" spcCol="540000"/>
          <a:lstStyle>
            <a:lvl1pPr>
              <a:lnSpc>
                <a:spcPct val="100000"/>
              </a:lnSpc>
              <a:defRPr sz="2000"/>
            </a:lvl1pPr>
            <a:lvl2pPr>
              <a:defRPr sz="1800"/>
            </a:lvl2pPr>
          </a:lstStyle>
          <a:p>
            <a:pPr lvl="0"/>
            <a:r>
              <a:rPr lang="sv-SE"/>
              <a:t>Här finns plats för text i två kolumner</a:t>
            </a:r>
          </a:p>
          <a:p>
            <a:pPr lvl="1"/>
            <a:r>
              <a:rPr lang="sv-SE"/>
              <a:t>Nivå två</a:t>
            </a:r>
          </a:p>
          <a:p>
            <a:pPr lvl="3"/>
            <a:endParaRPr lang="sv-SE"/>
          </a:p>
        </p:txBody>
      </p:sp>
    </p:spTree>
    <p:extLst>
      <p:ext uri="{BB962C8B-B14F-4D97-AF65-F5344CB8AC3E}">
        <p14:creationId xmlns:p14="http://schemas.microsoft.com/office/powerpoint/2010/main" val="1832754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10515600" cy="4175126"/>
          </a:xfrm>
          <a:prstGeom prst="rect">
            <a:avLst/>
          </a:prstGeom>
        </p:spPr>
        <p:txBody>
          <a:bodyPr numCol="1"/>
          <a:lstStyle>
            <a:lvl1pPr>
              <a:lnSpc>
                <a:spcPct val="100000"/>
              </a:lnSpc>
              <a:defRPr sz="2000"/>
            </a:lvl1pPr>
            <a:lvl2pPr>
              <a:defRPr sz="1800"/>
            </a:lvl2pPr>
          </a:lstStyle>
          <a:p>
            <a:pPr lvl="0"/>
            <a:r>
              <a:rPr lang="sv-SE"/>
              <a:t>Här finns plats för text</a:t>
            </a:r>
          </a:p>
          <a:p>
            <a:pPr lvl="1"/>
            <a:r>
              <a:rPr lang="sv-SE"/>
              <a:t>Nivå två</a:t>
            </a:r>
          </a:p>
          <a:p>
            <a:pPr lvl="3"/>
            <a:endParaRPr lang="sv-SE"/>
          </a:p>
        </p:txBody>
      </p:sp>
    </p:spTree>
    <p:extLst>
      <p:ext uri="{BB962C8B-B14F-4D97-AF65-F5344CB8AC3E}">
        <p14:creationId xmlns:p14="http://schemas.microsoft.com/office/powerpoint/2010/main" val="11696170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189414"/>
          </a:xfrm>
          <a:prstGeom prst="rect">
            <a:avLst/>
          </a:prstGeo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2" name="Platshållare för bild 11">
            <a:extLst>
              <a:ext uri="{FF2B5EF4-FFF2-40B4-BE49-F238E27FC236}">
                <a16:creationId xmlns:a16="http://schemas.microsoft.com/office/drawing/2014/main" id="{9A3EBBDC-FB4D-083B-CCDB-C87145EC6F91}"/>
              </a:ext>
            </a:extLst>
          </p:cNvPr>
          <p:cNvSpPr>
            <a:spLocks noGrp="1"/>
          </p:cNvSpPr>
          <p:nvPr>
            <p:ph type="pic" sz="quarter" idx="13"/>
          </p:nvPr>
        </p:nvSpPr>
        <p:spPr>
          <a:xfrm>
            <a:off x="6329363" y="2168525"/>
            <a:ext cx="5024437" cy="4189412"/>
          </a:xfrm>
          <a:prstGeom prst="rect">
            <a:avLst/>
          </a:prstGeom>
          <a:solidFill>
            <a:schemeClr val="bg1">
              <a:lumMod val="85000"/>
            </a:schemeClr>
          </a:solidFill>
        </p:spPr>
        <p:txBody>
          <a:bodyPr/>
          <a:lstStyle/>
          <a:p>
            <a:endParaRPr lang="sv-SE"/>
          </a:p>
        </p:txBody>
      </p:sp>
    </p:spTree>
    <p:extLst>
      <p:ext uri="{BB962C8B-B14F-4D97-AF65-F5344CB8AC3E}">
        <p14:creationId xmlns:p14="http://schemas.microsoft.com/office/powerpoint/2010/main" val="1029121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 text + objek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82D6E66-D209-B598-B82A-D94DA7760BB2}"/>
              </a:ext>
            </a:extLst>
          </p:cNvPr>
          <p:cNvSpPr/>
          <p:nvPr userDrawn="1"/>
        </p:nvSpPr>
        <p:spPr>
          <a:xfrm>
            <a:off x="6229350" y="243680"/>
            <a:ext cx="5757863" cy="641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Noto Sans" panose="020B0502040504020204" pitchFamily="34" charset="0"/>
            </a:endParaRPr>
          </a:p>
        </p:txBody>
      </p:sp>
      <p:sp>
        <p:nvSpPr>
          <p:cNvPr id="2" name="Rubrik 1"/>
          <p:cNvSpPr>
            <a:spLocks noGrp="1"/>
          </p:cNvSpPr>
          <p:nvPr>
            <p:ph type="title" hasCustomPrompt="1"/>
          </p:nvPr>
        </p:nvSpPr>
        <p:spPr>
          <a:xfrm>
            <a:off x="838200" y="611428"/>
            <a:ext cx="52578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232276"/>
          </a:xfrm>
          <a:prstGeom prst="rect">
            <a:avLst/>
          </a:prstGeo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1" name="Platshållare för innehåll 10">
            <a:extLst>
              <a:ext uri="{FF2B5EF4-FFF2-40B4-BE49-F238E27FC236}">
                <a16:creationId xmlns:a16="http://schemas.microsoft.com/office/drawing/2014/main" id="{EF4D4E3E-250D-168A-EAA6-A1B8C2123A97}"/>
              </a:ext>
            </a:extLst>
          </p:cNvPr>
          <p:cNvSpPr>
            <a:spLocks noGrp="1"/>
          </p:cNvSpPr>
          <p:nvPr>
            <p:ph sz="quarter" idx="13"/>
          </p:nvPr>
        </p:nvSpPr>
        <p:spPr>
          <a:xfrm>
            <a:off x="6500813" y="671512"/>
            <a:ext cx="5300662" cy="5729287"/>
          </a:xfrm>
          <a:prstGeom prst="rect">
            <a:avLst/>
          </a:prstGeom>
        </p:spPr>
        <p:txBody>
          <a:bodyPr/>
          <a:lstStyle>
            <a:lvl1pPr marL="0" indent="0">
              <a:buNone/>
              <a:defRPr/>
            </a:lvl1pPr>
          </a:lstStyle>
          <a:p>
            <a:pPr lvl="0"/>
            <a:endParaRPr lang="sv-SE"/>
          </a:p>
        </p:txBody>
      </p:sp>
    </p:spTree>
    <p:extLst>
      <p:ext uri="{BB962C8B-B14F-4D97-AF65-F5344CB8AC3E}">
        <p14:creationId xmlns:p14="http://schemas.microsoft.com/office/powerpoint/2010/main" val="2688430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 blan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Tree>
    <p:extLst>
      <p:ext uri="{BB962C8B-B14F-4D97-AF65-F5344CB8AC3E}">
        <p14:creationId xmlns:p14="http://schemas.microsoft.com/office/powerpoint/2010/main" val="1896277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012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sida Gul">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23901" y="785813"/>
            <a:ext cx="6248400" cy="2453471"/>
          </a:xfrm>
        </p:spPr>
        <p:txBody>
          <a:bodyPr anchor="b">
            <a:normAutofit/>
          </a:bodyPr>
          <a:lstStyle>
            <a:lvl1pPr algn="l">
              <a:defRPr sz="4400"/>
            </a:lvl1pPr>
          </a:lstStyle>
          <a:p>
            <a:r>
              <a:rPr lang="sv-SE"/>
              <a:t>Avsnittsrubrik</a:t>
            </a:r>
          </a:p>
        </p:txBody>
      </p:sp>
      <p:sp>
        <p:nvSpPr>
          <p:cNvPr id="3" name="Platshållare för text 14">
            <a:extLst>
              <a:ext uri="{FF2B5EF4-FFF2-40B4-BE49-F238E27FC236}">
                <a16:creationId xmlns:a16="http://schemas.microsoft.com/office/drawing/2014/main" id="{244B2543-84EA-A388-9C3A-E1E4D36D1950}"/>
              </a:ext>
            </a:extLst>
          </p:cNvPr>
          <p:cNvSpPr>
            <a:spLocks noGrp="1"/>
          </p:cNvSpPr>
          <p:nvPr>
            <p:ph type="body" sz="quarter" idx="15" hasCustomPrompt="1"/>
          </p:nvPr>
        </p:nvSpPr>
        <p:spPr>
          <a:xfrm>
            <a:off x="723900" y="3315485"/>
            <a:ext cx="6248400" cy="2756702"/>
          </a:xfrm>
        </p:spPr>
        <p:txBody>
          <a:bodyPr anchor="t"/>
          <a:lstStyle>
            <a:lvl1pPr marL="0" indent="0">
              <a:buNone/>
              <a:defRPr kumimoji="0" lang="sv-SE" sz="2000" b="0" i="1" u="none" strike="noStrike" kern="0" cap="none" spc="0" normalizeH="0" baseline="0">
                <a:ln>
                  <a:noFill/>
                </a:ln>
                <a:solidFill>
                  <a:schemeClr val="tx1">
                    <a:lumMod val="65000"/>
                    <a:lumOff val="35000"/>
                  </a:schemeClr>
                </a:solidFill>
                <a:effectLst/>
                <a:uLnTx/>
                <a:uFillTx/>
                <a:latin typeface="Noto Serif"/>
                <a:ea typeface="Noto Serif"/>
                <a:cs typeface="Noto Serif"/>
                <a:sym typeface="Noto Serif"/>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Underrubrik eller en inledande ingress</a:t>
            </a:r>
          </a:p>
        </p:txBody>
      </p:sp>
      <p:pic>
        <p:nvPicPr>
          <p:cNvPr id="5" name="Bildobjekt 4" descr="En bild som visar karta&#10;&#10;Automatiskt genererad beskrivning">
            <a:extLst>
              <a:ext uri="{FF2B5EF4-FFF2-40B4-BE49-F238E27FC236}">
                <a16:creationId xmlns:a16="http://schemas.microsoft.com/office/drawing/2014/main" id="{971BC3B7-7CE7-1745-100A-A5008C75B2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822" t="-6670" r="18663" b="30935"/>
          <a:stretch/>
        </p:blipFill>
        <p:spPr>
          <a:xfrm>
            <a:off x="6792686" y="222069"/>
            <a:ext cx="5199017" cy="6400800"/>
          </a:xfrm>
          <a:prstGeom prst="rect">
            <a:avLst/>
          </a:prstGeom>
        </p:spPr>
      </p:pic>
    </p:spTree>
    <p:extLst>
      <p:ext uri="{BB962C8B-B14F-4D97-AF65-F5344CB8AC3E}">
        <p14:creationId xmlns:p14="http://schemas.microsoft.com/office/powerpoint/2010/main" val="33634417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och text 2 kolumn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10515600" cy="4175126"/>
          </a:xfrm>
        </p:spPr>
        <p:txBody>
          <a:bodyPr numCol="2" spcCol="540000"/>
          <a:lstStyle>
            <a:lvl1pPr>
              <a:lnSpc>
                <a:spcPct val="100000"/>
              </a:lnSpc>
              <a:defRPr sz="2000"/>
            </a:lvl1pPr>
            <a:lvl2pPr>
              <a:defRPr sz="1800"/>
            </a:lvl2pPr>
          </a:lstStyle>
          <a:p>
            <a:pPr lvl="0"/>
            <a:r>
              <a:rPr lang="sv-SE"/>
              <a:t>Här finns plats för text i två kolumner</a:t>
            </a:r>
          </a:p>
          <a:p>
            <a:pPr lvl="1"/>
            <a:r>
              <a:rPr lang="sv-SE"/>
              <a:t>Nivå två</a:t>
            </a:r>
          </a:p>
          <a:p>
            <a:pPr lvl="3"/>
            <a:endParaRPr lang="sv-SE"/>
          </a:p>
        </p:txBody>
      </p:sp>
    </p:spTree>
    <p:extLst>
      <p:ext uri="{BB962C8B-B14F-4D97-AF65-F5344CB8AC3E}">
        <p14:creationId xmlns:p14="http://schemas.microsoft.com/office/powerpoint/2010/main" val="3054067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10515600" cy="4175126"/>
          </a:xfrm>
        </p:spPr>
        <p:txBody>
          <a:bodyPr numCol="1"/>
          <a:lstStyle>
            <a:lvl1pPr>
              <a:lnSpc>
                <a:spcPct val="100000"/>
              </a:lnSpc>
              <a:defRPr sz="2000"/>
            </a:lvl1pPr>
            <a:lvl2pPr>
              <a:defRPr sz="1800"/>
            </a:lvl2pPr>
          </a:lstStyle>
          <a:p>
            <a:pPr lvl="0"/>
            <a:r>
              <a:rPr lang="sv-SE"/>
              <a:t>Här finns plats för text</a:t>
            </a:r>
          </a:p>
          <a:p>
            <a:pPr lvl="1"/>
            <a:r>
              <a:rPr lang="sv-SE"/>
              <a:t>Nivå två</a:t>
            </a:r>
          </a:p>
          <a:p>
            <a:pPr lvl="3"/>
            <a:endParaRPr lang="sv-SE"/>
          </a:p>
        </p:txBody>
      </p:sp>
    </p:spTree>
    <p:extLst>
      <p:ext uri="{BB962C8B-B14F-4D97-AF65-F5344CB8AC3E}">
        <p14:creationId xmlns:p14="http://schemas.microsoft.com/office/powerpoint/2010/main" val="272521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sida Mörk">
    <p:spTree>
      <p:nvGrpSpPr>
        <p:cNvPr id="1" name=""/>
        <p:cNvGrpSpPr/>
        <p:nvPr/>
      </p:nvGrpSpPr>
      <p:grpSpPr>
        <a:xfrm>
          <a:off x="0" y="0"/>
          <a:ext cx="0" cy="0"/>
          <a:chOff x="0" y="0"/>
          <a:chExt cx="0" cy="0"/>
        </a:xfrm>
      </p:grpSpPr>
      <p:sp>
        <p:nvSpPr>
          <p:cNvPr id="8" name="Rektangel">
            <a:extLst>
              <a:ext uri="{FF2B5EF4-FFF2-40B4-BE49-F238E27FC236}">
                <a16:creationId xmlns:a16="http://schemas.microsoft.com/office/drawing/2014/main" id="{90B50E83-F380-3F90-3098-7B6E91A7398C}"/>
              </a:ext>
            </a:extLst>
          </p:cNvPr>
          <p:cNvSpPr/>
          <p:nvPr userDrawn="1"/>
        </p:nvSpPr>
        <p:spPr>
          <a:xfrm>
            <a:off x="227028" y="240977"/>
            <a:ext cx="11737944" cy="6376047"/>
          </a:xfrm>
          <a:prstGeom prst="rect">
            <a:avLst/>
          </a:prstGeom>
          <a:solidFill>
            <a:srgbClr val="8E9789"/>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pic>
        <p:nvPicPr>
          <p:cNvPr id="10" name="Bild" descr="Bild">
            <a:extLst>
              <a:ext uri="{FF2B5EF4-FFF2-40B4-BE49-F238E27FC236}">
                <a16:creationId xmlns:a16="http://schemas.microsoft.com/office/drawing/2014/main" id="{27CD57EE-1E2F-0880-7EB8-C493A9EFAE89}"/>
              </a:ext>
            </a:extLst>
          </p:cNvPr>
          <p:cNvPicPr>
            <a:picLocks noChangeAspect="1"/>
          </p:cNvPicPr>
          <p:nvPr userDrawn="1"/>
        </p:nvPicPr>
        <p:blipFill>
          <a:blip r:embed="rId2"/>
          <a:stretch>
            <a:fillRect/>
          </a:stretch>
        </p:blipFill>
        <p:spPr>
          <a:xfrm>
            <a:off x="8340858" y="864402"/>
            <a:ext cx="3282684" cy="5129194"/>
          </a:xfrm>
          <a:prstGeom prst="rect">
            <a:avLst/>
          </a:prstGeom>
          <a:effectLst/>
        </p:spPr>
      </p:pic>
      <p:sp>
        <p:nvSpPr>
          <p:cNvPr id="15" name="Platshållare för text 14">
            <a:extLst>
              <a:ext uri="{FF2B5EF4-FFF2-40B4-BE49-F238E27FC236}">
                <a16:creationId xmlns:a16="http://schemas.microsoft.com/office/drawing/2014/main" id="{BC3636F7-D734-5EEE-951F-577C44784F3A}"/>
              </a:ext>
            </a:extLst>
          </p:cNvPr>
          <p:cNvSpPr>
            <a:spLocks noGrp="1"/>
          </p:cNvSpPr>
          <p:nvPr>
            <p:ph type="body" sz="quarter" idx="13" hasCustomPrompt="1"/>
          </p:nvPr>
        </p:nvSpPr>
        <p:spPr>
          <a:xfrm>
            <a:off x="838200" y="3704635"/>
            <a:ext cx="5257800" cy="876300"/>
          </a:xfrm>
          <a:prstGeom prst="rect">
            <a:avLst/>
          </a:prstGeom>
        </p:spPr>
        <p:txBody>
          <a:bodyPr anchor="b"/>
          <a:lstStyle>
            <a:lvl1pPr marL="0" indent="0">
              <a:buNone/>
              <a:defRPr sz="2000" b="1" i="0">
                <a:solidFill>
                  <a:srgbClr val="EDF6EE"/>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dirty="0"/>
              <a:t>Titel på presentation</a:t>
            </a:r>
          </a:p>
        </p:txBody>
      </p:sp>
      <p:sp>
        <p:nvSpPr>
          <p:cNvPr id="16" name="Platshållare för text 14">
            <a:extLst>
              <a:ext uri="{FF2B5EF4-FFF2-40B4-BE49-F238E27FC236}">
                <a16:creationId xmlns:a16="http://schemas.microsoft.com/office/drawing/2014/main" id="{480A991A-6AD5-E362-9C16-C99D2E01C231}"/>
              </a:ext>
            </a:extLst>
          </p:cNvPr>
          <p:cNvSpPr>
            <a:spLocks noGrp="1"/>
          </p:cNvSpPr>
          <p:nvPr>
            <p:ph type="body" sz="quarter" idx="14" hasCustomPrompt="1"/>
          </p:nvPr>
        </p:nvSpPr>
        <p:spPr>
          <a:xfrm>
            <a:off x="838200" y="4657135"/>
            <a:ext cx="5257800" cy="876300"/>
          </a:xfrm>
          <a:prstGeom prst="rect">
            <a:avLst/>
          </a:prstGeom>
        </p:spPr>
        <p:txBody>
          <a:bodyPr anchor="t"/>
          <a:lstStyle>
            <a:lvl1pPr marL="0" indent="0">
              <a:buNone/>
              <a:defRPr sz="2000" b="0" i="0">
                <a:solidFill>
                  <a:srgbClr val="EDF6EE"/>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sp>
        <p:nvSpPr>
          <p:cNvPr id="3" name="textruta 2">
            <a:extLst>
              <a:ext uri="{FF2B5EF4-FFF2-40B4-BE49-F238E27FC236}">
                <a16:creationId xmlns:a16="http://schemas.microsoft.com/office/drawing/2014/main" id="{7C7A21F4-5FAB-4ADB-12A6-DCBD2FAB82DA}"/>
              </a:ext>
            </a:extLst>
          </p:cNvPr>
          <p:cNvSpPr txBox="1"/>
          <p:nvPr userDrawn="1"/>
        </p:nvSpPr>
        <p:spPr>
          <a:xfrm>
            <a:off x="786661" y="2680033"/>
            <a:ext cx="8060267" cy="519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9" tIns="25399" rIns="25399" bIns="25399" rtlCol="0" anchor="t">
            <a:noAutofit/>
          </a:bodyPr>
          <a:lstStyle/>
          <a:p>
            <a:pPr marL="0" marR="0" lvl="0" indent="0" algn="l" defTabSz="228599" rtl="0" eaLnBrk="1" fontAlgn="auto" latinLnBrk="0" hangingPunct="0">
              <a:lnSpc>
                <a:spcPts val="2500"/>
              </a:lnSpc>
              <a:spcBef>
                <a:spcPts val="0"/>
              </a:spcBef>
              <a:spcAft>
                <a:spcPts val="0"/>
              </a:spcAft>
              <a:buClrTx/>
              <a:buSzTx/>
              <a:buFontTx/>
              <a:buNone/>
              <a:tabLst/>
              <a:defRPr/>
            </a:pPr>
            <a:r>
              <a:rPr lang="sv-SE" sz="2000" b="0" i="1">
                <a:solidFill>
                  <a:schemeClr val="bg2"/>
                </a:solidFill>
                <a:latin typeface="Noto Serif" panose="02020600060500020200" pitchFamily="18" charset="0"/>
                <a:ea typeface="Noto Serif" panose="02020600060500020200" pitchFamily="18" charset="0"/>
                <a:cs typeface="Noto Serif" panose="02020600060500020200" pitchFamily="18" charset="0"/>
              </a:rPr>
              <a:t>Tillsammans utvecklar vi god och nära vård, hälsa &amp; omsorg</a:t>
            </a:r>
          </a:p>
        </p:txBody>
      </p:sp>
      <p:sp>
        <p:nvSpPr>
          <p:cNvPr id="4" name="textruta 3">
            <a:extLst>
              <a:ext uri="{FF2B5EF4-FFF2-40B4-BE49-F238E27FC236}">
                <a16:creationId xmlns:a16="http://schemas.microsoft.com/office/drawing/2014/main" id="{8886DBB1-04D6-C6CE-6AA9-388C1C5D3464}"/>
              </a:ext>
            </a:extLst>
          </p:cNvPr>
          <p:cNvSpPr txBox="1"/>
          <p:nvPr userDrawn="1"/>
        </p:nvSpPr>
        <p:spPr>
          <a:xfrm>
            <a:off x="775372" y="990228"/>
            <a:ext cx="8523111" cy="1682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399" tIns="25399" rIns="25399" bIns="25399" rtlCol="0" anchor="b">
            <a:noAutofit/>
          </a:bodyPr>
          <a:lstStyle/>
          <a:p>
            <a:pPr marL="0" marR="0" indent="0" algn="l" defTabSz="228599" rtl="0" eaLnBrk="1" fontAlgn="auto" latinLnBrk="0" hangingPunct="0">
              <a:lnSpc>
                <a:spcPts val="2500"/>
              </a:lnSpc>
              <a:spcBef>
                <a:spcPts val="0"/>
              </a:spcBef>
              <a:spcAft>
                <a:spcPts val="0"/>
              </a:spcAft>
              <a:buClrTx/>
              <a:buSzTx/>
              <a:buFontTx/>
              <a:buNone/>
              <a:tabLst/>
            </a:pPr>
            <a:r>
              <a:rPr lang="sv-SE" sz="5400" b="1" i="0">
                <a:solidFill>
                  <a:schemeClr val="bg2"/>
                </a:solidFill>
                <a:latin typeface="Noto Serif" panose="02020600060500020200" pitchFamily="18" charset="0"/>
                <a:ea typeface="Noto Serif" panose="02020600060500020200" pitchFamily="18" charset="0"/>
                <a:cs typeface="Noto Serif" panose="02020600060500020200" pitchFamily="18" charset="0"/>
              </a:rPr>
              <a:t>Framtidens Värmland</a:t>
            </a:r>
            <a:endParaRPr kumimoji="0" lang="sv-SE" sz="5400" b="1" i="0" u="none" strike="noStrike" kern="0" cap="none" spc="0" normalizeH="0" baseline="0" noProof="0" err="1">
              <a:ln>
                <a:noFill/>
              </a:ln>
              <a:solidFill>
                <a:schemeClr val="bg2"/>
              </a:solidFill>
              <a:effectLst/>
              <a:uLnTx/>
              <a:uFillTx/>
              <a:latin typeface="Noto Serif" panose="02020600060500020200" pitchFamily="18" charset="0"/>
              <a:ea typeface="Noto Serif" panose="02020600060500020200" pitchFamily="18" charset="0"/>
              <a:cs typeface="Noto Serif" panose="02020600060500020200" pitchFamily="18" charset="0"/>
              <a:sym typeface="Noto Serif"/>
            </a:endParaRPr>
          </a:p>
        </p:txBody>
      </p:sp>
    </p:spTree>
    <p:extLst>
      <p:ext uri="{BB962C8B-B14F-4D97-AF65-F5344CB8AC3E}">
        <p14:creationId xmlns:p14="http://schemas.microsoft.com/office/powerpoint/2010/main" val="3337307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189414"/>
          </a:xfr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2" name="Platshållare för bild 11">
            <a:extLst>
              <a:ext uri="{FF2B5EF4-FFF2-40B4-BE49-F238E27FC236}">
                <a16:creationId xmlns:a16="http://schemas.microsoft.com/office/drawing/2014/main" id="{9A3EBBDC-FB4D-083B-CCDB-C87145EC6F91}"/>
              </a:ext>
            </a:extLst>
          </p:cNvPr>
          <p:cNvSpPr>
            <a:spLocks noGrp="1"/>
          </p:cNvSpPr>
          <p:nvPr>
            <p:ph type="pic" sz="quarter" idx="13"/>
          </p:nvPr>
        </p:nvSpPr>
        <p:spPr>
          <a:xfrm>
            <a:off x="6329363" y="2168523"/>
            <a:ext cx="5024437" cy="4189414"/>
          </a:xfrm>
          <a:solidFill>
            <a:schemeClr val="bg1">
              <a:lumMod val="85000"/>
            </a:schemeClr>
          </a:solidFill>
        </p:spPr>
        <p:txBody>
          <a:bodyPr/>
          <a:lstStyle/>
          <a:p>
            <a:endParaRPr lang="sv-SE"/>
          </a:p>
        </p:txBody>
      </p:sp>
    </p:spTree>
    <p:extLst>
      <p:ext uri="{BB962C8B-B14F-4D97-AF65-F5344CB8AC3E}">
        <p14:creationId xmlns:p14="http://schemas.microsoft.com/office/powerpoint/2010/main" val="3919464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 text + objek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82D6E66-D209-B598-B82A-D94DA7760BB2}"/>
              </a:ext>
            </a:extLst>
          </p:cNvPr>
          <p:cNvSpPr/>
          <p:nvPr userDrawn="1"/>
        </p:nvSpPr>
        <p:spPr>
          <a:xfrm>
            <a:off x="6229350" y="243680"/>
            <a:ext cx="5757863" cy="6414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Noto Sans" panose="020B0502040504020204" pitchFamily="34" charset="0"/>
            </a:endParaRPr>
          </a:p>
        </p:txBody>
      </p:sp>
      <p:sp>
        <p:nvSpPr>
          <p:cNvPr id="2" name="Rubrik 1"/>
          <p:cNvSpPr>
            <a:spLocks noGrp="1"/>
          </p:cNvSpPr>
          <p:nvPr>
            <p:ph type="title" hasCustomPrompt="1"/>
          </p:nvPr>
        </p:nvSpPr>
        <p:spPr>
          <a:xfrm>
            <a:off x="838200" y="621367"/>
            <a:ext cx="52578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232276"/>
          </a:xfr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1" name="Platshållare för innehåll 10">
            <a:extLst>
              <a:ext uri="{FF2B5EF4-FFF2-40B4-BE49-F238E27FC236}">
                <a16:creationId xmlns:a16="http://schemas.microsoft.com/office/drawing/2014/main" id="{EF4D4E3E-250D-168A-EAA6-A1B8C2123A97}"/>
              </a:ext>
            </a:extLst>
          </p:cNvPr>
          <p:cNvSpPr>
            <a:spLocks noGrp="1"/>
          </p:cNvSpPr>
          <p:nvPr>
            <p:ph sz="quarter" idx="13"/>
          </p:nvPr>
        </p:nvSpPr>
        <p:spPr>
          <a:xfrm>
            <a:off x="6500813" y="671512"/>
            <a:ext cx="5300662" cy="5729287"/>
          </a:xfrm>
        </p:spPr>
        <p:txBody>
          <a:bodyPr/>
          <a:lstStyle>
            <a:lvl1pPr marL="0" indent="0">
              <a:buNone/>
              <a:defRPr/>
            </a:lvl1pPr>
          </a:lstStyle>
          <a:p>
            <a:pPr lvl="0"/>
            <a:endParaRPr lang="sv-SE"/>
          </a:p>
        </p:txBody>
      </p:sp>
    </p:spTree>
    <p:extLst>
      <p:ext uri="{BB962C8B-B14F-4D97-AF65-F5344CB8AC3E}">
        <p14:creationId xmlns:p14="http://schemas.microsoft.com/office/powerpoint/2010/main" val="1518303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 blan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Tree>
    <p:extLst>
      <p:ext uri="{BB962C8B-B14F-4D97-AF65-F5344CB8AC3E}">
        <p14:creationId xmlns:p14="http://schemas.microsoft.com/office/powerpoint/2010/main" val="2215846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0840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sida grå">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DA3B3FE1-D7E4-B711-BD3D-39ADFA8D833F}"/>
              </a:ext>
            </a:extLst>
          </p:cNvPr>
          <p:cNvSpPr>
            <a:spLocks noGrp="1"/>
          </p:cNvSpPr>
          <p:nvPr>
            <p:ph type="ctrTitle" hasCustomPrompt="1"/>
          </p:nvPr>
        </p:nvSpPr>
        <p:spPr>
          <a:xfrm>
            <a:off x="5136639" y="785813"/>
            <a:ext cx="6248400" cy="2453471"/>
          </a:xfrm>
        </p:spPr>
        <p:txBody>
          <a:bodyPr anchor="b">
            <a:normAutofit/>
          </a:bodyPr>
          <a:lstStyle>
            <a:lvl1pPr algn="l">
              <a:defRPr sz="4400"/>
            </a:lvl1pPr>
          </a:lstStyle>
          <a:p>
            <a:r>
              <a:rPr lang="sv-SE"/>
              <a:t>Avsnittsrubrik</a:t>
            </a:r>
          </a:p>
        </p:txBody>
      </p:sp>
      <p:sp>
        <p:nvSpPr>
          <p:cNvPr id="7" name="Platshållare för text 14">
            <a:extLst>
              <a:ext uri="{FF2B5EF4-FFF2-40B4-BE49-F238E27FC236}">
                <a16:creationId xmlns:a16="http://schemas.microsoft.com/office/drawing/2014/main" id="{259E4B75-ABB7-AC73-A69A-B9353F74BC22}"/>
              </a:ext>
            </a:extLst>
          </p:cNvPr>
          <p:cNvSpPr>
            <a:spLocks noGrp="1"/>
          </p:cNvSpPr>
          <p:nvPr>
            <p:ph type="body" sz="quarter" idx="15" hasCustomPrompt="1"/>
          </p:nvPr>
        </p:nvSpPr>
        <p:spPr>
          <a:xfrm>
            <a:off x="5136638" y="3315485"/>
            <a:ext cx="6248400" cy="2756702"/>
          </a:xfrm>
        </p:spPr>
        <p:txBody>
          <a:bodyPr anchor="t"/>
          <a:lstStyle>
            <a:lvl1pPr marL="0" indent="0">
              <a:buNone/>
              <a:defRPr kumimoji="0" lang="sv-SE" sz="2000" b="0" i="1" u="none" strike="noStrike" kern="0" cap="none" spc="0" normalizeH="0" baseline="0">
                <a:ln>
                  <a:noFill/>
                </a:ln>
                <a:solidFill>
                  <a:srgbClr val="595959"/>
                </a:solidFill>
                <a:effectLst/>
                <a:uLnTx/>
                <a:uFillTx/>
                <a:latin typeface="Noto Serif"/>
                <a:ea typeface="Noto Serif"/>
                <a:cs typeface="Noto Serif"/>
                <a:sym typeface="Noto Serif"/>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Underrubrik eller en inledande ingress</a:t>
            </a:r>
          </a:p>
        </p:txBody>
      </p:sp>
      <p:pic>
        <p:nvPicPr>
          <p:cNvPr id="3" name="Bildobjekt 2" descr="En bild som visar karta&#10;&#10;Automatiskt genererad beskrivning">
            <a:extLst>
              <a:ext uri="{FF2B5EF4-FFF2-40B4-BE49-F238E27FC236}">
                <a16:creationId xmlns:a16="http://schemas.microsoft.com/office/drawing/2014/main" id="{DEC45C94-8982-D4DD-713F-CEE682E746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211" t="47553" r="12640" b="-23288"/>
          <a:stretch/>
        </p:blipFill>
        <p:spPr>
          <a:xfrm>
            <a:off x="222069" y="261258"/>
            <a:ext cx="4914569" cy="6400800"/>
          </a:xfrm>
          <a:prstGeom prst="rect">
            <a:avLst/>
          </a:prstGeom>
        </p:spPr>
      </p:pic>
    </p:spTree>
    <p:extLst>
      <p:ext uri="{BB962C8B-B14F-4D97-AF65-F5344CB8AC3E}">
        <p14:creationId xmlns:p14="http://schemas.microsoft.com/office/powerpoint/2010/main" val="2126120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och text 2 kolumn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21367"/>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10515600" cy="4175126"/>
          </a:xfrm>
        </p:spPr>
        <p:txBody>
          <a:bodyPr numCol="2" spcCol="540000"/>
          <a:lstStyle>
            <a:lvl1pPr>
              <a:lnSpc>
                <a:spcPct val="100000"/>
              </a:lnSpc>
              <a:defRPr sz="2000">
                <a:solidFill>
                  <a:srgbClr val="000000"/>
                </a:solidFill>
              </a:defRPr>
            </a:lvl1pPr>
            <a:lvl2pPr>
              <a:defRPr sz="1800">
                <a:solidFill>
                  <a:srgbClr val="000000"/>
                </a:solidFill>
              </a:defRPr>
            </a:lvl2pPr>
          </a:lstStyle>
          <a:p>
            <a:pPr lvl="0"/>
            <a:r>
              <a:rPr lang="sv-SE"/>
              <a:t>Här finns plats för text i två kolumner</a:t>
            </a:r>
          </a:p>
          <a:p>
            <a:pPr lvl="1"/>
            <a:r>
              <a:rPr lang="sv-SE"/>
              <a:t>Nivå två</a:t>
            </a:r>
          </a:p>
          <a:p>
            <a:pPr lvl="3"/>
            <a:endParaRPr lang="sv-SE"/>
          </a:p>
        </p:txBody>
      </p:sp>
    </p:spTree>
    <p:extLst>
      <p:ext uri="{BB962C8B-B14F-4D97-AF65-F5344CB8AC3E}">
        <p14:creationId xmlns:p14="http://schemas.microsoft.com/office/powerpoint/2010/main" val="2620352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21367"/>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10515600" cy="4175126"/>
          </a:xfrm>
        </p:spPr>
        <p:txBody>
          <a:bodyPr numCol="1"/>
          <a:lstStyle>
            <a:lvl1pPr>
              <a:lnSpc>
                <a:spcPct val="100000"/>
              </a:lnSpc>
              <a:defRPr sz="2000">
                <a:solidFill>
                  <a:srgbClr val="000000"/>
                </a:solidFill>
              </a:defRPr>
            </a:lvl1pPr>
            <a:lvl2pPr>
              <a:defRPr sz="1800">
                <a:solidFill>
                  <a:srgbClr val="000000"/>
                </a:solidFill>
              </a:defRPr>
            </a:lvl2pPr>
          </a:lstStyle>
          <a:p>
            <a:pPr lvl="0"/>
            <a:r>
              <a:rPr lang="sv-SE"/>
              <a:t>Här finns plats för text</a:t>
            </a:r>
          </a:p>
          <a:p>
            <a:pPr lvl="1"/>
            <a:r>
              <a:rPr lang="sv-SE"/>
              <a:t>Nivå två</a:t>
            </a:r>
          </a:p>
          <a:p>
            <a:pPr lvl="3"/>
            <a:endParaRPr lang="sv-SE"/>
          </a:p>
        </p:txBody>
      </p:sp>
    </p:spTree>
    <p:extLst>
      <p:ext uri="{BB962C8B-B14F-4D97-AF65-F5344CB8AC3E}">
        <p14:creationId xmlns:p14="http://schemas.microsoft.com/office/powerpoint/2010/main" val="3413168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21367"/>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189414"/>
          </a:xfr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2" name="Platshållare för bild 11">
            <a:extLst>
              <a:ext uri="{FF2B5EF4-FFF2-40B4-BE49-F238E27FC236}">
                <a16:creationId xmlns:a16="http://schemas.microsoft.com/office/drawing/2014/main" id="{9A3EBBDC-FB4D-083B-CCDB-C87145EC6F91}"/>
              </a:ext>
            </a:extLst>
          </p:cNvPr>
          <p:cNvSpPr>
            <a:spLocks noGrp="1"/>
          </p:cNvSpPr>
          <p:nvPr>
            <p:ph type="pic" sz="quarter" idx="13"/>
          </p:nvPr>
        </p:nvSpPr>
        <p:spPr>
          <a:xfrm>
            <a:off x="6329363" y="2168523"/>
            <a:ext cx="5024437" cy="4189414"/>
          </a:xfrm>
          <a:solidFill>
            <a:schemeClr val="tx1">
              <a:lumMod val="40000"/>
              <a:lumOff val="60000"/>
            </a:schemeClr>
          </a:solidFill>
        </p:spPr>
        <p:txBody>
          <a:bodyPr/>
          <a:lstStyle/>
          <a:p>
            <a:endParaRPr lang="sv-SE"/>
          </a:p>
        </p:txBody>
      </p:sp>
    </p:spTree>
    <p:extLst>
      <p:ext uri="{BB962C8B-B14F-4D97-AF65-F5344CB8AC3E}">
        <p14:creationId xmlns:p14="http://schemas.microsoft.com/office/powerpoint/2010/main" val="699666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 text + objek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82D6E66-D209-B598-B82A-D94DA7760BB2}"/>
              </a:ext>
            </a:extLst>
          </p:cNvPr>
          <p:cNvSpPr/>
          <p:nvPr userDrawn="1"/>
        </p:nvSpPr>
        <p:spPr>
          <a:xfrm>
            <a:off x="6229350" y="243680"/>
            <a:ext cx="5757863" cy="64142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0" i="0">
              <a:latin typeface="Noto Sans" panose="020B0502040504020204" pitchFamily="34" charset="0"/>
            </a:endParaRPr>
          </a:p>
        </p:txBody>
      </p:sp>
      <p:sp>
        <p:nvSpPr>
          <p:cNvPr id="2" name="Rubrik 1"/>
          <p:cNvSpPr>
            <a:spLocks noGrp="1"/>
          </p:cNvSpPr>
          <p:nvPr>
            <p:ph type="title" hasCustomPrompt="1"/>
          </p:nvPr>
        </p:nvSpPr>
        <p:spPr>
          <a:xfrm>
            <a:off x="838200" y="611428"/>
            <a:ext cx="52578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68525"/>
            <a:ext cx="5257800" cy="4232276"/>
          </a:xfr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1" name="Platshållare för innehåll 10">
            <a:extLst>
              <a:ext uri="{FF2B5EF4-FFF2-40B4-BE49-F238E27FC236}">
                <a16:creationId xmlns:a16="http://schemas.microsoft.com/office/drawing/2014/main" id="{EF4D4E3E-250D-168A-EAA6-A1B8C2123A97}"/>
              </a:ext>
            </a:extLst>
          </p:cNvPr>
          <p:cNvSpPr>
            <a:spLocks noGrp="1"/>
          </p:cNvSpPr>
          <p:nvPr>
            <p:ph sz="quarter" idx="13"/>
          </p:nvPr>
        </p:nvSpPr>
        <p:spPr>
          <a:xfrm>
            <a:off x="6500813" y="671512"/>
            <a:ext cx="5300662" cy="5729287"/>
          </a:xfrm>
        </p:spPr>
        <p:txBody>
          <a:bodyPr/>
          <a:lstStyle>
            <a:lvl1pPr marL="0" indent="0">
              <a:buNone/>
              <a:defRPr/>
            </a:lvl1pPr>
          </a:lstStyle>
          <a:p>
            <a:pPr lvl="0"/>
            <a:endParaRPr lang="sv-SE"/>
          </a:p>
        </p:txBody>
      </p:sp>
    </p:spTree>
    <p:extLst>
      <p:ext uri="{BB962C8B-B14F-4D97-AF65-F5344CB8AC3E}">
        <p14:creationId xmlns:p14="http://schemas.microsoft.com/office/powerpoint/2010/main" val="1680929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ubrik + blan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11428"/>
            <a:ext cx="10515600" cy="1077913"/>
          </a:xfrm>
        </p:spPr>
        <p:txBody>
          <a:bodyPr anchor="b">
            <a:noAutofit/>
          </a:bodyPr>
          <a:lstStyle>
            <a:lvl1pPr>
              <a:defRPr sz="3600"/>
            </a:lvl1pPr>
          </a:lstStyle>
          <a:p>
            <a:r>
              <a:rPr lang="sv-SE"/>
              <a:t>Skriv en rubrik här</a:t>
            </a:r>
          </a:p>
        </p:txBody>
      </p:sp>
    </p:spTree>
    <p:extLst>
      <p:ext uri="{BB962C8B-B14F-4D97-AF65-F5344CB8AC3E}">
        <p14:creationId xmlns:p14="http://schemas.microsoft.com/office/powerpoint/2010/main" val="429462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artsida Pil Mörk">
    <p:spTree>
      <p:nvGrpSpPr>
        <p:cNvPr id="1" name=""/>
        <p:cNvGrpSpPr/>
        <p:nvPr/>
      </p:nvGrpSpPr>
      <p:grpSpPr>
        <a:xfrm>
          <a:off x="0" y="0"/>
          <a:ext cx="0" cy="0"/>
          <a:chOff x="0" y="0"/>
          <a:chExt cx="0" cy="0"/>
        </a:xfrm>
      </p:grpSpPr>
      <p:sp>
        <p:nvSpPr>
          <p:cNvPr id="2" name="Rektangel">
            <a:extLst>
              <a:ext uri="{FF2B5EF4-FFF2-40B4-BE49-F238E27FC236}">
                <a16:creationId xmlns:a16="http://schemas.microsoft.com/office/drawing/2014/main" id="{64199755-C382-4D9D-4D95-1BC6C46A978F}"/>
              </a:ext>
            </a:extLst>
          </p:cNvPr>
          <p:cNvSpPr/>
          <p:nvPr userDrawn="1"/>
        </p:nvSpPr>
        <p:spPr>
          <a:xfrm>
            <a:off x="227028" y="240977"/>
            <a:ext cx="11737944" cy="6376047"/>
          </a:xfrm>
          <a:prstGeom prst="rect">
            <a:avLst/>
          </a:prstGeom>
          <a:solidFill>
            <a:srgbClr val="8E9789"/>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sp>
        <p:nvSpPr>
          <p:cNvPr id="5" name="Platshållare för text 14">
            <a:extLst>
              <a:ext uri="{FF2B5EF4-FFF2-40B4-BE49-F238E27FC236}">
                <a16:creationId xmlns:a16="http://schemas.microsoft.com/office/drawing/2014/main" id="{2E8F6EBA-72EF-64DE-D94E-8EC5B2227369}"/>
              </a:ext>
            </a:extLst>
          </p:cNvPr>
          <p:cNvSpPr>
            <a:spLocks noGrp="1"/>
          </p:cNvSpPr>
          <p:nvPr>
            <p:ph type="body" sz="quarter" idx="13" hasCustomPrompt="1"/>
          </p:nvPr>
        </p:nvSpPr>
        <p:spPr>
          <a:xfrm>
            <a:off x="838199" y="4871688"/>
            <a:ext cx="7749209" cy="526914"/>
          </a:xfrm>
          <a:prstGeom prst="rect">
            <a:avLst/>
          </a:prstGeom>
        </p:spPr>
        <p:txBody>
          <a:bodyPr anchor="b"/>
          <a:lstStyle>
            <a:lvl1pPr marL="0" indent="0">
              <a:buNone/>
              <a:defRPr sz="2000" b="1" i="0">
                <a:solidFill>
                  <a:schemeClr val="bg2"/>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Titel på presentation</a:t>
            </a:r>
          </a:p>
        </p:txBody>
      </p:sp>
      <p:sp>
        <p:nvSpPr>
          <p:cNvPr id="6" name="Platshållare för text 14">
            <a:extLst>
              <a:ext uri="{FF2B5EF4-FFF2-40B4-BE49-F238E27FC236}">
                <a16:creationId xmlns:a16="http://schemas.microsoft.com/office/drawing/2014/main" id="{E4A8606B-E639-C2DB-184C-72CF974E4BF5}"/>
              </a:ext>
            </a:extLst>
          </p:cNvPr>
          <p:cNvSpPr>
            <a:spLocks noGrp="1"/>
          </p:cNvSpPr>
          <p:nvPr>
            <p:ph type="body" sz="quarter" idx="14" hasCustomPrompt="1"/>
          </p:nvPr>
        </p:nvSpPr>
        <p:spPr>
          <a:xfrm>
            <a:off x="838200" y="5474802"/>
            <a:ext cx="7749208" cy="876300"/>
          </a:xfrm>
          <a:prstGeom prst="rect">
            <a:avLst/>
          </a:prstGeom>
        </p:spPr>
        <p:txBody>
          <a:bodyPr anchor="t"/>
          <a:lstStyle>
            <a:lvl1pPr marL="0" indent="0">
              <a:buNone/>
              <a:defRPr sz="2000" b="0" i="0">
                <a:solidFill>
                  <a:schemeClr val="bg2"/>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pic>
        <p:nvPicPr>
          <p:cNvPr id="7" name="Bildobjekt 6">
            <a:extLst>
              <a:ext uri="{FF2B5EF4-FFF2-40B4-BE49-F238E27FC236}">
                <a16:creationId xmlns:a16="http://schemas.microsoft.com/office/drawing/2014/main" id="{752AA708-511B-306D-6F4B-26E903284B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199" y="755375"/>
            <a:ext cx="8561534" cy="3856380"/>
          </a:xfrm>
          <a:prstGeom prst="rect">
            <a:avLst/>
          </a:prstGeom>
        </p:spPr>
      </p:pic>
    </p:spTree>
    <p:extLst>
      <p:ext uri="{BB962C8B-B14F-4D97-AF65-F5344CB8AC3E}">
        <p14:creationId xmlns:p14="http://schemas.microsoft.com/office/powerpoint/2010/main" val="20638052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927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0760077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Rubrik + text + bild">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43680"/>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257425"/>
            <a:ext cx="5257800" cy="4100513"/>
          </a:xfrm>
        </p:spPr>
        <p:txBody>
          <a:bodyPr numCol="1"/>
          <a:lstStyle>
            <a:lvl1pPr>
              <a:lnSpc>
                <a:spcPct val="100000"/>
              </a:lnSpc>
              <a:defRPr sz="2000"/>
            </a:lvl1pPr>
            <a:lvl2pPr>
              <a:defRPr sz="1800"/>
            </a:lvl2pPr>
          </a:lstStyle>
          <a:p>
            <a:pPr lvl="0"/>
            <a:r>
              <a:rPr lang="sv-SE"/>
              <a:t>Skriv din brödtext här</a:t>
            </a:r>
          </a:p>
          <a:p>
            <a:pPr lvl="1"/>
            <a:r>
              <a:rPr lang="sv-SE"/>
              <a:t>Nivå två</a:t>
            </a:r>
          </a:p>
          <a:p>
            <a:pPr lvl="3"/>
            <a:endParaRPr lang="sv-SE"/>
          </a:p>
        </p:txBody>
      </p:sp>
      <p:sp>
        <p:nvSpPr>
          <p:cNvPr id="12" name="Platshållare för bild 11">
            <a:extLst>
              <a:ext uri="{FF2B5EF4-FFF2-40B4-BE49-F238E27FC236}">
                <a16:creationId xmlns:a16="http://schemas.microsoft.com/office/drawing/2014/main" id="{9A3EBBDC-FB4D-083B-CCDB-C87145EC6F91}"/>
              </a:ext>
            </a:extLst>
          </p:cNvPr>
          <p:cNvSpPr>
            <a:spLocks noGrp="1"/>
          </p:cNvSpPr>
          <p:nvPr>
            <p:ph type="pic" sz="quarter" idx="13"/>
          </p:nvPr>
        </p:nvSpPr>
        <p:spPr>
          <a:xfrm>
            <a:off x="6329363" y="1437480"/>
            <a:ext cx="5024437" cy="4920457"/>
          </a:xfrm>
          <a:solidFill>
            <a:schemeClr val="bg1">
              <a:lumMod val="85000"/>
            </a:schemeClr>
          </a:solidFill>
        </p:spPr>
        <p:txBody>
          <a:bodyPr/>
          <a:lstStyle/>
          <a:p>
            <a:r>
              <a:rPr lang="sv-SE"/>
              <a:t>Klicka på ikonen för att lägga till en bild</a:t>
            </a:r>
          </a:p>
        </p:txBody>
      </p:sp>
      <p:sp>
        <p:nvSpPr>
          <p:cNvPr id="13" name="Platshållare för text 14">
            <a:extLst>
              <a:ext uri="{FF2B5EF4-FFF2-40B4-BE49-F238E27FC236}">
                <a16:creationId xmlns:a16="http://schemas.microsoft.com/office/drawing/2014/main" id="{E170D062-471E-0403-8E42-A4084EED4E0F}"/>
              </a:ext>
            </a:extLst>
          </p:cNvPr>
          <p:cNvSpPr>
            <a:spLocks noGrp="1"/>
          </p:cNvSpPr>
          <p:nvPr>
            <p:ph type="body" sz="quarter" idx="15" hasCustomPrompt="1"/>
          </p:nvPr>
        </p:nvSpPr>
        <p:spPr>
          <a:xfrm>
            <a:off x="838200" y="1437481"/>
            <a:ext cx="5257800" cy="819944"/>
          </a:xfrm>
        </p:spPr>
        <p:txBody>
          <a:bodyPr anchor="t"/>
          <a:lstStyle>
            <a:lvl1pPr marL="0" indent="0">
              <a:buNone/>
              <a:defRPr kumimoji="0" lang="sv-SE" sz="2000" b="0" i="1" u="none" strike="noStrike" kern="0" cap="none" spc="0" normalizeH="0" baseline="0">
                <a:ln>
                  <a:noFill/>
                </a:ln>
                <a:solidFill>
                  <a:schemeClr val="tx1">
                    <a:lumMod val="65000"/>
                    <a:lumOff val="35000"/>
                  </a:schemeClr>
                </a:solidFill>
                <a:effectLst/>
                <a:uLnTx/>
                <a:uFillTx/>
                <a:latin typeface="Noto Serif"/>
                <a:ea typeface="Noto Serif"/>
                <a:cs typeface="Noto Serif"/>
                <a:sym typeface="Noto Serif"/>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Underrubrik eller en inledande ingress</a:t>
            </a:r>
          </a:p>
        </p:txBody>
      </p:sp>
    </p:spTree>
    <p:extLst>
      <p:ext uri="{BB962C8B-B14F-4D97-AF65-F5344CB8AC3E}">
        <p14:creationId xmlns:p14="http://schemas.microsoft.com/office/powerpoint/2010/main" val="734842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sida Symbol rund Mörk">
    <p:spTree>
      <p:nvGrpSpPr>
        <p:cNvPr id="1" name=""/>
        <p:cNvGrpSpPr/>
        <p:nvPr/>
      </p:nvGrpSpPr>
      <p:grpSpPr>
        <a:xfrm>
          <a:off x="0" y="0"/>
          <a:ext cx="0" cy="0"/>
          <a:chOff x="0" y="0"/>
          <a:chExt cx="0" cy="0"/>
        </a:xfrm>
      </p:grpSpPr>
      <p:sp>
        <p:nvSpPr>
          <p:cNvPr id="3" name="Rektangel">
            <a:extLst>
              <a:ext uri="{FF2B5EF4-FFF2-40B4-BE49-F238E27FC236}">
                <a16:creationId xmlns:a16="http://schemas.microsoft.com/office/drawing/2014/main" id="{40F61445-3139-BEED-B093-18B69BDDDB71}"/>
              </a:ext>
            </a:extLst>
          </p:cNvPr>
          <p:cNvSpPr/>
          <p:nvPr userDrawn="1"/>
        </p:nvSpPr>
        <p:spPr>
          <a:xfrm>
            <a:off x="227028" y="240977"/>
            <a:ext cx="11737944" cy="6376047"/>
          </a:xfrm>
          <a:prstGeom prst="rect">
            <a:avLst/>
          </a:prstGeom>
          <a:solidFill>
            <a:srgbClr val="8E9789"/>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2" name="textruta 11">
            <a:extLst>
              <a:ext uri="{FF2B5EF4-FFF2-40B4-BE49-F238E27FC236}">
                <a16:creationId xmlns:a16="http://schemas.microsoft.com/office/drawing/2014/main" id="{0E23FB31-B70B-CF16-9D31-09AD7BC08FB7}"/>
              </a:ext>
            </a:extLst>
          </p:cNvPr>
          <p:cNvSpPr txBox="1"/>
          <p:nvPr userDrawn="1"/>
        </p:nvSpPr>
        <p:spPr>
          <a:xfrm>
            <a:off x="2271713" y="4263886"/>
            <a:ext cx="914400" cy="914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399" tIns="25399" rIns="25399" bIns="25399" rtlCol="0" anchor="t">
            <a:noAutofit/>
          </a:bodyPr>
          <a:lstStyle/>
          <a:p>
            <a:pPr marL="0" marR="0" indent="0" algn="l" defTabSz="228599" rtl="0" eaLnBrk="1" fontAlgn="auto" latinLnBrk="0" hangingPunct="0">
              <a:lnSpc>
                <a:spcPts val="2500"/>
              </a:lnSpc>
              <a:spcBef>
                <a:spcPts val="0"/>
              </a:spcBef>
              <a:spcAft>
                <a:spcPts val="0"/>
              </a:spcAft>
              <a:buClrTx/>
              <a:buSzTx/>
              <a:buFontTx/>
              <a:buNone/>
              <a:tabLst/>
            </a:pPr>
            <a:endParaRPr kumimoji="0" lang="sv-SE"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endParaRPr>
          </a:p>
        </p:txBody>
      </p:sp>
      <p:sp>
        <p:nvSpPr>
          <p:cNvPr id="5" name="Platshållare för text 14">
            <a:extLst>
              <a:ext uri="{FF2B5EF4-FFF2-40B4-BE49-F238E27FC236}">
                <a16:creationId xmlns:a16="http://schemas.microsoft.com/office/drawing/2014/main" id="{2E8F6EBA-72EF-64DE-D94E-8EC5B2227369}"/>
              </a:ext>
            </a:extLst>
          </p:cNvPr>
          <p:cNvSpPr>
            <a:spLocks noGrp="1"/>
          </p:cNvSpPr>
          <p:nvPr>
            <p:ph type="body" sz="quarter" idx="13" hasCustomPrompt="1"/>
          </p:nvPr>
        </p:nvSpPr>
        <p:spPr>
          <a:xfrm>
            <a:off x="227028" y="5037934"/>
            <a:ext cx="11737944" cy="526914"/>
          </a:xfrm>
          <a:prstGeom prst="rect">
            <a:avLst/>
          </a:prstGeom>
        </p:spPr>
        <p:txBody>
          <a:bodyPr anchor="b"/>
          <a:lstStyle>
            <a:lvl1pPr marL="0" indent="0" algn="ctr">
              <a:buNone/>
              <a:defRPr sz="2000" b="1" i="0">
                <a:solidFill>
                  <a:schemeClr val="bg2"/>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Titel på presentation</a:t>
            </a:r>
          </a:p>
        </p:txBody>
      </p:sp>
      <p:sp>
        <p:nvSpPr>
          <p:cNvPr id="6" name="Platshållare för text 14">
            <a:extLst>
              <a:ext uri="{FF2B5EF4-FFF2-40B4-BE49-F238E27FC236}">
                <a16:creationId xmlns:a16="http://schemas.microsoft.com/office/drawing/2014/main" id="{E4A8606B-E639-C2DB-184C-72CF974E4BF5}"/>
              </a:ext>
            </a:extLst>
          </p:cNvPr>
          <p:cNvSpPr>
            <a:spLocks noGrp="1"/>
          </p:cNvSpPr>
          <p:nvPr>
            <p:ph type="body" sz="quarter" idx="14" hasCustomPrompt="1"/>
          </p:nvPr>
        </p:nvSpPr>
        <p:spPr>
          <a:xfrm>
            <a:off x="2171079" y="5641048"/>
            <a:ext cx="7749208" cy="876300"/>
          </a:xfrm>
          <a:prstGeom prst="rect">
            <a:avLst/>
          </a:prstGeom>
        </p:spPr>
        <p:txBody>
          <a:bodyPr anchor="t"/>
          <a:lstStyle>
            <a:lvl1pPr marL="0" indent="0" algn="ctr">
              <a:buNone/>
              <a:defRPr sz="2000" b="0" i="0">
                <a:solidFill>
                  <a:schemeClr val="bg2"/>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Namn och datum</a:t>
            </a:r>
          </a:p>
        </p:txBody>
      </p:sp>
      <p:pic>
        <p:nvPicPr>
          <p:cNvPr id="8" name="Bildobjekt 7">
            <a:extLst>
              <a:ext uri="{FF2B5EF4-FFF2-40B4-BE49-F238E27FC236}">
                <a16:creationId xmlns:a16="http://schemas.microsoft.com/office/drawing/2014/main" id="{C3BB9563-41BB-C486-4B1C-92F5317EF5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617860" y="380683"/>
            <a:ext cx="4956280" cy="4956280"/>
          </a:xfrm>
          <a:prstGeom prst="rect">
            <a:avLst/>
          </a:prstGeom>
        </p:spPr>
      </p:pic>
    </p:spTree>
    <p:extLst>
      <p:ext uri="{BB962C8B-B14F-4D97-AF65-F5344CB8AC3E}">
        <p14:creationId xmlns:p14="http://schemas.microsoft.com/office/powerpoint/2010/main" val="170695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sida grön">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723901" y="785813"/>
            <a:ext cx="6248400" cy="2453471"/>
          </a:xfrm>
        </p:spPr>
        <p:txBody>
          <a:bodyPr anchor="b">
            <a:normAutofit/>
          </a:bodyPr>
          <a:lstStyle>
            <a:lvl1pPr algn="l">
              <a:defRPr sz="4400"/>
            </a:lvl1pPr>
          </a:lstStyle>
          <a:p>
            <a:r>
              <a:rPr lang="sv-SE" dirty="0"/>
              <a:t>Avsnittsrubrik</a:t>
            </a:r>
          </a:p>
        </p:txBody>
      </p:sp>
      <p:sp>
        <p:nvSpPr>
          <p:cNvPr id="3" name="Platshållare för text 14">
            <a:extLst>
              <a:ext uri="{FF2B5EF4-FFF2-40B4-BE49-F238E27FC236}">
                <a16:creationId xmlns:a16="http://schemas.microsoft.com/office/drawing/2014/main" id="{244B2543-84EA-A388-9C3A-E1E4D36D1950}"/>
              </a:ext>
            </a:extLst>
          </p:cNvPr>
          <p:cNvSpPr>
            <a:spLocks noGrp="1"/>
          </p:cNvSpPr>
          <p:nvPr>
            <p:ph type="body" sz="quarter" idx="15" hasCustomPrompt="1"/>
          </p:nvPr>
        </p:nvSpPr>
        <p:spPr>
          <a:xfrm>
            <a:off x="723900" y="3315485"/>
            <a:ext cx="6248400" cy="2756702"/>
          </a:xfrm>
          <a:prstGeom prst="rect">
            <a:avLst/>
          </a:prstGeom>
        </p:spPr>
        <p:txBody>
          <a:bodyPr anchor="t"/>
          <a:lstStyle>
            <a:lvl1pPr marL="0" indent="0">
              <a:buNone/>
              <a:defRPr kumimoji="0" lang="sv-SE" sz="2000" b="0" i="1" u="none" strike="noStrike" kern="0" cap="none" spc="0" normalizeH="0" baseline="0">
                <a:ln>
                  <a:noFill/>
                </a:ln>
                <a:solidFill>
                  <a:schemeClr val="tx1"/>
                </a:solidFill>
                <a:effectLst/>
                <a:uLnTx/>
                <a:uFillTx/>
                <a:latin typeface="Noto Serif"/>
                <a:ea typeface="Noto Serif"/>
                <a:cs typeface="Noto Serif"/>
                <a:sym typeface="Noto Serif"/>
              </a:defRPr>
            </a:lvl1pPr>
            <a:lvl2pPr marL="457200" indent="0">
              <a:buNone/>
              <a:defRPr>
                <a:solidFill>
                  <a:schemeClr val="tx1">
                    <a:lumMod val="65000"/>
                    <a:lumOff val="35000"/>
                  </a:schemeClr>
                </a:solidFill>
              </a:defRPr>
            </a:lvl2pPr>
            <a:lvl3pPr marL="914400" indent="0">
              <a:buNone/>
              <a:defRPr>
                <a:solidFill>
                  <a:schemeClr val="tx1">
                    <a:lumMod val="65000"/>
                    <a:lumOff val="35000"/>
                  </a:schemeClr>
                </a:solidFill>
              </a:defRPr>
            </a:lvl3pPr>
            <a:lvl4pPr marL="1371600" indent="0">
              <a:buNone/>
              <a:defRPr>
                <a:solidFill>
                  <a:schemeClr val="tx1">
                    <a:lumMod val="65000"/>
                    <a:lumOff val="35000"/>
                  </a:schemeClr>
                </a:solidFill>
              </a:defRPr>
            </a:lvl4pPr>
            <a:lvl5pPr marL="1828800" indent="0">
              <a:buNone/>
              <a:defRPr>
                <a:solidFill>
                  <a:schemeClr val="tx1">
                    <a:lumMod val="65000"/>
                    <a:lumOff val="35000"/>
                  </a:schemeClr>
                </a:solidFill>
              </a:defRPr>
            </a:lvl5pPr>
          </a:lstStyle>
          <a:p>
            <a:pPr lvl="0"/>
            <a:r>
              <a:rPr lang="sv-SE"/>
              <a:t>Underrubrik eller en inledande ingress</a:t>
            </a:r>
          </a:p>
        </p:txBody>
      </p:sp>
      <p:pic>
        <p:nvPicPr>
          <p:cNvPr id="9" name="Bild" descr="Bild">
            <a:extLst>
              <a:ext uri="{FF2B5EF4-FFF2-40B4-BE49-F238E27FC236}">
                <a16:creationId xmlns:a16="http://schemas.microsoft.com/office/drawing/2014/main" id="{9E7C13A1-B479-C67E-400F-29C927D6DFFC}"/>
              </a:ext>
            </a:extLst>
          </p:cNvPr>
          <p:cNvPicPr>
            <a:picLocks noChangeAspect="1"/>
          </p:cNvPicPr>
          <p:nvPr userDrawn="1"/>
        </p:nvPicPr>
        <p:blipFill rotWithShape="1">
          <a:blip r:embed="rId2"/>
          <a:srcRect t="10298" b="7655"/>
          <a:stretch/>
        </p:blipFill>
        <p:spPr>
          <a:xfrm>
            <a:off x="6851468" y="222069"/>
            <a:ext cx="5003074" cy="6413862"/>
          </a:xfrm>
          <a:prstGeom prst="rect">
            <a:avLst/>
          </a:prstGeom>
          <a:effectLst/>
        </p:spPr>
      </p:pic>
    </p:spTree>
    <p:extLst>
      <p:ext uri="{BB962C8B-B14F-4D97-AF65-F5344CB8AC3E}">
        <p14:creationId xmlns:p14="http://schemas.microsoft.com/office/powerpoint/2010/main" val="790911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text 2 kolumn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09685"/>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76669"/>
            <a:ext cx="10515600" cy="4166981"/>
          </a:xfrm>
          <a:prstGeom prst="rect">
            <a:avLst/>
          </a:prstGeom>
        </p:spPr>
        <p:txBody>
          <a:bodyPr numCol="2" spcCol="540000"/>
          <a:lstStyle>
            <a:lvl1pPr>
              <a:lnSpc>
                <a:spcPct val="100000"/>
              </a:lnSpc>
              <a:defRPr sz="2000"/>
            </a:lvl1pPr>
            <a:lvl2pPr marL="457200" indent="0">
              <a:buNone/>
              <a:defRPr sz="1800"/>
            </a:lvl2pPr>
          </a:lstStyle>
          <a:p>
            <a:pPr lvl="0"/>
            <a:r>
              <a:rPr lang="sv-SE"/>
              <a:t>Här finns plats för text i två kolumner</a:t>
            </a:r>
          </a:p>
          <a:p>
            <a:pPr lvl="1"/>
            <a:r>
              <a:rPr lang="sv-SE"/>
              <a:t>Nivå två</a:t>
            </a:r>
          </a:p>
          <a:p>
            <a:pPr lvl="3"/>
            <a:endParaRPr lang="sv-SE"/>
          </a:p>
        </p:txBody>
      </p:sp>
    </p:spTree>
    <p:extLst>
      <p:ext uri="{BB962C8B-B14F-4D97-AF65-F5344CB8AC3E}">
        <p14:creationId xmlns:p14="http://schemas.microsoft.com/office/powerpoint/2010/main" val="132272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609685"/>
            <a:ext cx="10515600" cy="1077913"/>
          </a:xfrm>
        </p:spPr>
        <p:txBody>
          <a:bodyPr anchor="b">
            <a:noAutofit/>
          </a:bodyPr>
          <a:lstStyle>
            <a:lvl1pPr>
              <a:defRPr sz="3600"/>
            </a:lvl1pPr>
          </a:lstStyle>
          <a:p>
            <a:r>
              <a:rPr lang="sv-SE"/>
              <a:t>Skriv en rubrik här</a:t>
            </a:r>
          </a:p>
        </p:txBody>
      </p:sp>
      <p:sp>
        <p:nvSpPr>
          <p:cNvPr id="3" name="Platshållare för innehåll 2"/>
          <p:cNvSpPr>
            <a:spLocks noGrp="1"/>
          </p:cNvSpPr>
          <p:nvPr>
            <p:ph idx="1" hasCustomPrompt="1"/>
          </p:nvPr>
        </p:nvSpPr>
        <p:spPr>
          <a:xfrm>
            <a:off x="838200" y="2176669"/>
            <a:ext cx="10515600" cy="4166981"/>
          </a:xfrm>
          <a:prstGeom prst="rect">
            <a:avLst/>
          </a:prstGeom>
        </p:spPr>
        <p:txBody>
          <a:bodyPr numCol="1"/>
          <a:lstStyle>
            <a:lvl1pPr>
              <a:lnSpc>
                <a:spcPct val="100000"/>
              </a:lnSpc>
              <a:defRPr sz="2000"/>
            </a:lvl1pPr>
            <a:lvl2pPr>
              <a:defRPr sz="1800"/>
            </a:lvl2pPr>
          </a:lstStyle>
          <a:p>
            <a:pPr lvl="0"/>
            <a:r>
              <a:rPr lang="sv-SE"/>
              <a:t>Här finns plats för text </a:t>
            </a:r>
          </a:p>
          <a:p>
            <a:pPr lvl="1"/>
            <a:r>
              <a:rPr lang="sv-SE"/>
              <a:t>Nivå två</a:t>
            </a:r>
          </a:p>
          <a:p>
            <a:pPr lvl="3"/>
            <a:endParaRPr lang="sv-SE"/>
          </a:p>
        </p:txBody>
      </p:sp>
    </p:spTree>
    <p:extLst>
      <p:ext uri="{BB962C8B-B14F-4D97-AF65-F5344CB8AC3E}">
        <p14:creationId xmlns:p14="http://schemas.microsoft.com/office/powerpoint/2010/main" val="33835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Rektangel">
            <a:extLst>
              <a:ext uri="{FF2B5EF4-FFF2-40B4-BE49-F238E27FC236}">
                <a16:creationId xmlns:a16="http://schemas.microsoft.com/office/drawing/2014/main" id="{5CC1AD63-3668-6512-FA16-55541EF7E05B}"/>
              </a:ext>
            </a:extLst>
          </p:cNvPr>
          <p:cNvSpPr/>
          <p:nvPr userDrawn="1"/>
        </p:nvSpPr>
        <p:spPr>
          <a:xfrm>
            <a:off x="227028" y="240977"/>
            <a:ext cx="11737944" cy="6376047"/>
          </a:xfrm>
          <a:prstGeom prst="rect">
            <a:avLst/>
          </a:prstGeom>
          <a:solidFill>
            <a:srgbClr val="E9F0E6"/>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chemeClr val="bg2"/>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4" name="Rektangel">
            <a:extLst>
              <a:ext uri="{FF2B5EF4-FFF2-40B4-BE49-F238E27FC236}">
                <a16:creationId xmlns:a16="http://schemas.microsoft.com/office/drawing/2014/main" id="{E3491464-6EC7-E709-D9AD-CE52FF89D554}"/>
              </a:ext>
            </a:extLst>
          </p:cNvPr>
          <p:cNvSpPr/>
          <p:nvPr userDrawn="1"/>
        </p:nvSpPr>
        <p:spPr>
          <a:xfrm>
            <a:off x="133350" y="136525"/>
            <a:ext cx="11925300" cy="6584950"/>
          </a:xfrm>
          <a:prstGeom prst="rect">
            <a:avLst/>
          </a:prstGeom>
          <a:ln w="12700">
            <a:solidFill>
              <a:srgbClr val="99A795"/>
            </a:solidFill>
            <a:custDash>
              <a:ds d="600000" sp="600000"/>
            </a:custDash>
            <a:miter lim="400000"/>
          </a:ln>
        </p:spPr>
        <p:txBody>
          <a:bodyPr lIns="0" tIns="0" rIns="0" bIns="0" anchor="ctr"/>
          <a:lstStyle/>
          <a:p>
            <a:pPr marL="0" marR="0" lvl="0" indent="0" algn="ctr" defTabSz="412750" rtl="0" eaLnBrk="1" fontAlgn="auto" latinLnBrk="0" hangingPunct="1">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sym typeface="Helvetica Neue Medium"/>
            </a:endParaRPr>
          </a:p>
        </p:txBody>
      </p:sp>
      <p:sp>
        <p:nvSpPr>
          <p:cNvPr id="2" name="Platshållare för rubrik 1"/>
          <p:cNvSpPr>
            <a:spLocks noGrp="1"/>
          </p:cNvSpPr>
          <p:nvPr>
            <p:ph type="title"/>
          </p:nvPr>
        </p:nvSpPr>
        <p:spPr>
          <a:xfrm>
            <a:off x="838200" y="71086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2180637"/>
            <a:ext cx="10515600" cy="3912664"/>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292850"/>
            <a:ext cx="2743200" cy="365125"/>
          </a:xfrm>
          <a:prstGeom prst="rect">
            <a:avLst/>
          </a:prstGeom>
        </p:spPr>
        <p:txBody>
          <a:bodyPr vert="horz" lIns="91440" tIns="45720" rIns="91440" bIns="45720" rtlCol="0" anchor="ctr"/>
          <a:lstStyle>
            <a:lvl1pPr algn="l">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1560A13A-DB3F-4AD5-B6AF-BDA0278A0A39}" type="datetimeFigureOut">
              <a:rPr lang="sv-SE" smtClean="0"/>
              <a:pPr/>
              <a:t>2023-03-14</a:t>
            </a:fld>
            <a:endParaRPr lang="sv-SE"/>
          </a:p>
        </p:txBody>
      </p:sp>
      <p:sp>
        <p:nvSpPr>
          <p:cNvPr id="5" name="Platshållare för sidfot 4"/>
          <p:cNvSpPr>
            <a:spLocks noGrp="1"/>
          </p:cNvSpPr>
          <p:nvPr>
            <p:ph type="ftr" sz="quarter" idx="3"/>
          </p:nvPr>
        </p:nvSpPr>
        <p:spPr>
          <a:xfrm>
            <a:off x="4038600" y="6292850"/>
            <a:ext cx="4114800" cy="365125"/>
          </a:xfrm>
          <a:prstGeom prst="rect">
            <a:avLst/>
          </a:prstGeom>
        </p:spPr>
        <p:txBody>
          <a:bodyPr vert="horz" lIns="91440" tIns="45720" rIns="91440" bIns="45720" rtlCol="0" anchor="ctr"/>
          <a:lstStyle>
            <a:lvl1pPr algn="ct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endParaRPr lang="sv-SE"/>
          </a:p>
        </p:txBody>
      </p:sp>
      <p:sp>
        <p:nvSpPr>
          <p:cNvPr id="6" name="Platshållare för bildnummer 5"/>
          <p:cNvSpPr>
            <a:spLocks noGrp="1"/>
          </p:cNvSpPr>
          <p:nvPr>
            <p:ph type="sldNum" sz="quarter" idx="4"/>
          </p:nvPr>
        </p:nvSpPr>
        <p:spPr>
          <a:xfrm>
            <a:off x="8610600" y="6292850"/>
            <a:ext cx="2743200" cy="365125"/>
          </a:xfrm>
          <a:prstGeom prst="rect">
            <a:avLst/>
          </a:prstGeom>
        </p:spPr>
        <p:txBody>
          <a:bodyPr vert="horz" lIns="91440" tIns="45720" rIns="91440" bIns="45720" rtlCol="0" anchor="ctr"/>
          <a:lstStyle>
            <a:lvl1pPr algn="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F7C2F05B-BAF9-488D-83DE-20A7CCFAC190}" type="slidenum">
              <a:rPr lang="sv-SE" smtClean="0"/>
              <a:pPr/>
              <a:t>‹#›</a:t>
            </a:fld>
            <a:endParaRPr lang="sv-SE"/>
          </a:p>
        </p:txBody>
      </p:sp>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709" r:id="rId3"/>
    <p:sldLayoutId id="2147483660" r:id="rId4"/>
    <p:sldLayoutId id="2147483701" r:id="rId5"/>
    <p:sldLayoutId id="2147483708" r:id="rId6"/>
    <p:sldLayoutId id="2147483661" r:id="rId7"/>
    <p:sldLayoutId id="2147483650" r:id="rId8"/>
    <p:sldLayoutId id="2147483714" r:id="rId9"/>
    <p:sldLayoutId id="2147483662" r:id="rId10"/>
    <p:sldLayoutId id="2147483663" r:id="rId11"/>
    <p:sldLayoutId id="2147483664" r:id="rId12"/>
    <p:sldLayoutId id="2147483665" r:id="rId13"/>
    <p:sldLayoutId id="2147483713" r:id="rId14"/>
    <p:sldLayoutId id="2147483711" r:id="rId15"/>
    <p:sldLayoutId id="2147483707" r:id="rId16"/>
    <p:sldLayoutId id="2147483712" r:id="rId17"/>
    <p:sldLayoutId id="2147483710" r:id="rId18"/>
    <p:sldLayoutId id="2147483706" r:id="rId19"/>
    <p:sldLayoutId id="2147483722" r:id="rId20"/>
    <p:sldLayoutId id="2147483723" r:id="rId21"/>
  </p:sldLayoutIdLst>
  <p:txStyles>
    <p:titleStyle>
      <a:lvl1pPr algn="l" defTabSz="914400" rtl="0" eaLnBrk="1" latinLnBrk="0" hangingPunct="1">
        <a:lnSpc>
          <a:spcPct val="90000"/>
        </a:lnSpc>
        <a:spcBef>
          <a:spcPct val="0"/>
        </a:spcBef>
        <a:buNone/>
        <a:defRPr sz="4400" b="1" i="0" kern="1200">
          <a:solidFill>
            <a:srgbClr val="3E673C"/>
          </a:solidFill>
          <a:latin typeface="Noto Serif" panose="02020600060500020200" pitchFamily="18" charset="0"/>
          <a:ea typeface="Noto Serif" panose="02020600060500020200" pitchFamily="18" charset="0"/>
          <a:cs typeface="Noto Serif" panose="02020600060500020200"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8" userDrawn="1">
          <p15:clr>
            <a:srgbClr val="F26B43"/>
          </p15:clr>
        </p15:guide>
        <p15:guide id="2" pos="3840" userDrawn="1">
          <p15:clr>
            <a:srgbClr val="F26B43"/>
          </p15:clr>
        </p15:guide>
        <p15:guide id="3" orient="horz" pos="2160" userDrawn="1">
          <p15:clr>
            <a:srgbClr val="F26B43"/>
          </p15:clr>
        </p15:guide>
        <p15:guide id="4" orient="horz" pos="136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Rektangel">
            <a:extLst>
              <a:ext uri="{FF2B5EF4-FFF2-40B4-BE49-F238E27FC236}">
                <a16:creationId xmlns:a16="http://schemas.microsoft.com/office/drawing/2014/main" id="{5CC1AD63-3668-6512-FA16-55541EF7E05B}"/>
              </a:ext>
            </a:extLst>
          </p:cNvPr>
          <p:cNvSpPr/>
          <p:nvPr userDrawn="1"/>
        </p:nvSpPr>
        <p:spPr>
          <a:xfrm>
            <a:off x="227028" y="240977"/>
            <a:ext cx="11737944" cy="6376047"/>
          </a:xfrm>
          <a:prstGeom prst="rect">
            <a:avLst/>
          </a:prstGeom>
          <a:solidFill>
            <a:srgbClr val="E2EEF3"/>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4" name="Rektangel">
            <a:extLst>
              <a:ext uri="{FF2B5EF4-FFF2-40B4-BE49-F238E27FC236}">
                <a16:creationId xmlns:a16="http://schemas.microsoft.com/office/drawing/2014/main" id="{E3491464-6EC7-E709-D9AD-CE52FF89D554}"/>
              </a:ext>
            </a:extLst>
          </p:cNvPr>
          <p:cNvSpPr/>
          <p:nvPr userDrawn="1"/>
        </p:nvSpPr>
        <p:spPr>
          <a:xfrm>
            <a:off x="133350" y="136525"/>
            <a:ext cx="11925300" cy="6584950"/>
          </a:xfrm>
          <a:prstGeom prst="rect">
            <a:avLst/>
          </a:prstGeom>
          <a:ln w="12700">
            <a:solidFill>
              <a:srgbClr val="99A795"/>
            </a:solidFill>
            <a:custDash>
              <a:ds d="600000" sp="600000"/>
            </a:custDash>
            <a:miter lim="400000"/>
          </a:ln>
        </p:spPr>
        <p:txBody>
          <a:bodyPr lIns="0" tIns="0" rIns="0" bIns="0" anchor="ctr"/>
          <a:lstStyle/>
          <a:p>
            <a:pPr marL="0" marR="0" lvl="0" indent="0" algn="ctr" defTabSz="412750" rtl="0" eaLnBrk="1" fontAlgn="auto" latinLnBrk="0" hangingPunct="1">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sym typeface="Helvetica Neue Medium"/>
            </a:endParaRPr>
          </a:p>
        </p:txBody>
      </p:sp>
      <p:sp>
        <p:nvSpPr>
          <p:cNvPr id="2" name="Platshållare för rubrik 1"/>
          <p:cNvSpPr>
            <a:spLocks noGrp="1"/>
          </p:cNvSpPr>
          <p:nvPr>
            <p:ph type="title"/>
          </p:nvPr>
        </p:nvSpPr>
        <p:spPr>
          <a:xfrm>
            <a:off x="838200" y="710854"/>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2168525"/>
            <a:ext cx="10515600" cy="40084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292850"/>
            <a:ext cx="2743200" cy="365125"/>
          </a:xfrm>
          <a:prstGeom prst="rect">
            <a:avLst/>
          </a:prstGeom>
        </p:spPr>
        <p:txBody>
          <a:bodyPr vert="horz" lIns="91440" tIns="45720" rIns="91440" bIns="45720" rtlCol="0" anchor="ctr"/>
          <a:lstStyle>
            <a:lvl1pPr algn="l">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1560A13A-DB3F-4AD5-B6AF-BDA0278A0A39}" type="datetimeFigureOut">
              <a:rPr lang="sv-SE" smtClean="0"/>
              <a:pPr/>
              <a:t>2023-03-14</a:t>
            </a:fld>
            <a:endParaRPr lang="sv-SE"/>
          </a:p>
        </p:txBody>
      </p:sp>
      <p:sp>
        <p:nvSpPr>
          <p:cNvPr id="5" name="Platshållare för sidfot 4"/>
          <p:cNvSpPr>
            <a:spLocks noGrp="1"/>
          </p:cNvSpPr>
          <p:nvPr>
            <p:ph type="ftr" sz="quarter" idx="3"/>
          </p:nvPr>
        </p:nvSpPr>
        <p:spPr>
          <a:xfrm>
            <a:off x="4038600" y="6292850"/>
            <a:ext cx="4114800" cy="365125"/>
          </a:xfrm>
          <a:prstGeom prst="rect">
            <a:avLst/>
          </a:prstGeom>
        </p:spPr>
        <p:txBody>
          <a:bodyPr vert="horz" lIns="91440" tIns="45720" rIns="91440" bIns="45720" rtlCol="0" anchor="ctr"/>
          <a:lstStyle>
            <a:lvl1pPr algn="ct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endParaRPr lang="sv-SE"/>
          </a:p>
        </p:txBody>
      </p:sp>
      <p:sp>
        <p:nvSpPr>
          <p:cNvPr id="6" name="Platshållare för bildnummer 5"/>
          <p:cNvSpPr>
            <a:spLocks noGrp="1"/>
          </p:cNvSpPr>
          <p:nvPr>
            <p:ph type="sldNum" sz="quarter" idx="4"/>
          </p:nvPr>
        </p:nvSpPr>
        <p:spPr>
          <a:xfrm>
            <a:off x="8610600" y="6292850"/>
            <a:ext cx="2743200" cy="365125"/>
          </a:xfrm>
          <a:prstGeom prst="rect">
            <a:avLst/>
          </a:prstGeom>
        </p:spPr>
        <p:txBody>
          <a:bodyPr vert="horz" lIns="91440" tIns="45720" rIns="91440" bIns="45720" rtlCol="0" anchor="ctr"/>
          <a:lstStyle>
            <a:lvl1pPr algn="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F7C2F05B-BAF9-488D-83DE-20A7CCFAC190}" type="slidenum">
              <a:rPr lang="sv-SE" smtClean="0"/>
              <a:pPr/>
              <a:t>‹#›</a:t>
            </a:fld>
            <a:endParaRPr lang="sv-SE"/>
          </a:p>
        </p:txBody>
      </p:sp>
    </p:spTree>
    <p:extLst>
      <p:ext uri="{BB962C8B-B14F-4D97-AF65-F5344CB8AC3E}">
        <p14:creationId xmlns:p14="http://schemas.microsoft.com/office/powerpoint/2010/main" val="345705407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715" r:id="rId3"/>
    <p:sldLayoutId id="2147483671" r:id="rId4"/>
    <p:sldLayoutId id="2147483672" r:id="rId5"/>
    <p:sldLayoutId id="2147483673" r:id="rId6"/>
    <p:sldLayoutId id="2147483674" r:id="rId7"/>
    <p:sldLayoutId id="2147483724" r:id="rId8"/>
  </p:sldLayoutIdLst>
  <p:txStyles>
    <p:titleStyle>
      <a:lvl1pPr algn="l" defTabSz="914400" rtl="0" eaLnBrk="1" latinLnBrk="0" hangingPunct="1">
        <a:lnSpc>
          <a:spcPct val="90000"/>
        </a:lnSpc>
        <a:spcBef>
          <a:spcPct val="0"/>
        </a:spcBef>
        <a:buNone/>
        <a:defRPr sz="4400" b="1" i="0" kern="1200">
          <a:solidFill>
            <a:srgbClr val="27699E"/>
          </a:solidFill>
          <a:latin typeface="Noto Serif" panose="02020600060500020200" pitchFamily="18" charset="0"/>
          <a:ea typeface="Noto Serif" panose="02020600060500020200" pitchFamily="18" charset="0"/>
          <a:cs typeface="Noto Serif" panose="02020600060500020200"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8" userDrawn="1">
          <p15:clr>
            <a:srgbClr val="F26B43"/>
          </p15:clr>
        </p15:guide>
        <p15:guide id="2" orient="horz" pos="136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Rektangel">
            <a:extLst>
              <a:ext uri="{FF2B5EF4-FFF2-40B4-BE49-F238E27FC236}">
                <a16:creationId xmlns:a16="http://schemas.microsoft.com/office/drawing/2014/main" id="{5CC1AD63-3668-6512-FA16-55541EF7E05B}"/>
              </a:ext>
            </a:extLst>
          </p:cNvPr>
          <p:cNvSpPr/>
          <p:nvPr userDrawn="1"/>
        </p:nvSpPr>
        <p:spPr>
          <a:xfrm>
            <a:off x="227028" y="240977"/>
            <a:ext cx="11737944" cy="6376047"/>
          </a:xfrm>
          <a:prstGeom prst="rect">
            <a:avLst/>
          </a:prstGeom>
          <a:solidFill>
            <a:srgbClr val="FFEAE2"/>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4" name="Rektangel">
            <a:extLst>
              <a:ext uri="{FF2B5EF4-FFF2-40B4-BE49-F238E27FC236}">
                <a16:creationId xmlns:a16="http://schemas.microsoft.com/office/drawing/2014/main" id="{E3491464-6EC7-E709-D9AD-CE52FF89D554}"/>
              </a:ext>
            </a:extLst>
          </p:cNvPr>
          <p:cNvSpPr/>
          <p:nvPr userDrawn="1"/>
        </p:nvSpPr>
        <p:spPr>
          <a:xfrm>
            <a:off x="133350" y="136525"/>
            <a:ext cx="11925300" cy="6584950"/>
          </a:xfrm>
          <a:prstGeom prst="rect">
            <a:avLst/>
          </a:prstGeom>
          <a:ln w="12700">
            <a:solidFill>
              <a:srgbClr val="99A795"/>
            </a:solidFill>
            <a:custDash>
              <a:ds d="600000" sp="600000"/>
            </a:custDash>
            <a:miter lim="400000"/>
          </a:ln>
        </p:spPr>
        <p:txBody>
          <a:bodyPr lIns="0" tIns="0" rIns="0" bIns="0" anchor="ctr"/>
          <a:lstStyle/>
          <a:p>
            <a:pPr marL="0" marR="0" lvl="0" indent="0" algn="ctr" defTabSz="412750" rtl="0" eaLnBrk="1" fontAlgn="auto" latinLnBrk="0" hangingPunct="1">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sym typeface="Helvetica Neue Medium"/>
            </a:endParaRPr>
          </a:p>
        </p:txBody>
      </p:sp>
      <p:sp>
        <p:nvSpPr>
          <p:cNvPr id="2" name="Platshållare för rubrik 1"/>
          <p:cNvSpPr>
            <a:spLocks noGrp="1"/>
          </p:cNvSpPr>
          <p:nvPr>
            <p:ph type="title"/>
          </p:nvPr>
        </p:nvSpPr>
        <p:spPr>
          <a:xfrm>
            <a:off x="838200" y="717136"/>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2168525"/>
            <a:ext cx="10515600" cy="40084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292850"/>
            <a:ext cx="2743200" cy="365125"/>
          </a:xfrm>
          <a:prstGeom prst="rect">
            <a:avLst/>
          </a:prstGeom>
        </p:spPr>
        <p:txBody>
          <a:bodyPr vert="horz" lIns="91440" tIns="45720" rIns="91440" bIns="45720" rtlCol="0" anchor="ctr"/>
          <a:lstStyle>
            <a:lvl1pPr algn="l">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1560A13A-DB3F-4AD5-B6AF-BDA0278A0A39}" type="datetimeFigureOut">
              <a:rPr lang="sv-SE" smtClean="0"/>
              <a:pPr/>
              <a:t>2023-03-14</a:t>
            </a:fld>
            <a:endParaRPr lang="sv-SE"/>
          </a:p>
        </p:txBody>
      </p:sp>
      <p:sp>
        <p:nvSpPr>
          <p:cNvPr id="5" name="Platshållare för sidfot 4"/>
          <p:cNvSpPr>
            <a:spLocks noGrp="1"/>
          </p:cNvSpPr>
          <p:nvPr>
            <p:ph type="ftr" sz="quarter" idx="3"/>
          </p:nvPr>
        </p:nvSpPr>
        <p:spPr>
          <a:xfrm>
            <a:off x="4038600" y="6292850"/>
            <a:ext cx="4114800" cy="365125"/>
          </a:xfrm>
          <a:prstGeom prst="rect">
            <a:avLst/>
          </a:prstGeom>
        </p:spPr>
        <p:txBody>
          <a:bodyPr vert="horz" lIns="91440" tIns="45720" rIns="91440" bIns="45720" rtlCol="0" anchor="ctr"/>
          <a:lstStyle>
            <a:lvl1pPr algn="ct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endParaRPr lang="sv-SE"/>
          </a:p>
        </p:txBody>
      </p:sp>
      <p:sp>
        <p:nvSpPr>
          <p:cNvPr id="6" name="Platshållare för bildnummer 5"/>
          <p:cNvSpPr>
            <a:spLocks noGrp="1"/>
          </p:cNvSpPr>
          <p:nvPr>
            <p:ph type="sldNum" sz="quarter" idx="4"/>
          </p:nvPr>
        </p:nvSpPr>
        <p:spPr>
          <a:xfrm>
            <a:off x="8610600" y="6292850"/>
            <a:ext cx="2743200" cy="365125"/>
          </a:xfrm>
          <a:prstGeom prst="rect">
            <a:avLst/>
          </a:prstGeom>
        </p:spPr>
        <p:txBody>
          <a:bodyPr vert="horz" lIns="91440" tIns="45720" rIns="91440" bIns="45720" rtlCol="0" anchor="ctr"/>
          <a:lstStyle>
            <a:lvl1pPr algn="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F7C2F05B-BAF9-488D-83DE-20A7CCFAC190}" type="slidenum">
              <a:rPr lang="sv-SE" smtClean="0"/>
              <a:pPr/>
              <a:t>‹#›</a:t>
            </a:fld>
            <a:endParaRPr lang="sv-SE"/>
          </a:p>
        </p:txBody>
      </p:sp>
    </p:spTree>
    <p:extLst>
      <p:ext uri="{BB962C8B-B14F-4D97-AF65-F5344CB8AC3E}">
        <p14:creationId xmlns:p14="http://schemas.microsoft.com/office/powerpoint/2010/main" val="60371850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716" r:id="rId3"/>
    <p:sldLayoutId id="2147483678" r:id="rId4"/>
    <p:sldLayoutId id="2147483679" r:id="rId5"/>
    <p:sldLayoutId id="2147483680" r:id="rId6"/>
    <p:sldLayoutId id="2147483681" r:id="rId7"/>
  </p:sldLayoutIdLst>
  <p:txStyles>
    <p:titleStyle>
      <a:lvl1pPr algn="l" defTabSz="914400" rtl="0" eaLnBrk="1" latinLnBrk="0" hangingPunct="1">
        <a:lnSpc>
          <a:spcPct val="90000"/>
        </a:lnSpc>
        <a:spcBef>
          <a:spcPct val="0"/>
        </a:spcBef>
        <a:buNone/>
        <a:defRPr sz="4400" b="1" i="0" kern="1200">
          <a:solidFill>
            <a:srgbClr val="EC653C"/>
          </a:solidFill>
          <a:latin typeface="Noto Serif" panose="02020600060500020200" pitchFamily="18" charset="0"/>
          <a:ea typeface="Noto Serif" panose="02020600060500020200" pitchFamily="18" charset="0"/>
          <a:cs typeface="Noto Serif" panose="02020600060500020200"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8" userDrawn="1">
          <p15:clr>
            <a:srgbClr val="F26B43"/>
          </p15:clr>
        </p15:guide>
        <p15:guide id="2" orient="horz" pos="136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Rektangel">
            <a:extLst>
              <a:ext uri="{FF2B5EF4-FFF2-40B4-BE49-F238E27FC236}">
                <a16:creationId xmlns:a16="http://schemas.microsoft.com/office/drawing/2014/main" id="{5CC1AD63-3668-6512-FA16-55541EF7E05B}"/>
              </a:ext>
            </a:extLst>
          </p:cNvPr>
          <p:cNvSpPr/>
          <p:nvPr userDrawn="1"/>
        </p:nvSpPr>
        <p:spPr>
          <a:xfrm>
            <a:off x="227028" y="240977"/>
            <a:ext cx="11737944" cy="6376047"/>
          </a:xfrm>
          <a:prstGeom prst="rect">
            <a:avLst/>
          </a:prstGeom>
          <a:solidFill>
            <a:srgbClr val="F7F6E7"/>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4" name="Rektangel">
            <a:extLst>
              <a:ext uri="{FF2B5EF4-FFF2-40B4-BE49-F238E27FC236}">
                <a16:creationId xmlns:a16="http://schemas.microsoft.com/office/drawing/2014/main" id="{E3491464-6EC7-E709-D9AD-CE52FF89D554}"/>
              </a:ext>
            </a:extLst>
          </p:cNvPr>
          <p:cNvSpPr/>
          <p:nvPr userDrawn="1"/>
        </p:nvSpPr>
        <p:spPr>
          <a:xfrm>
            <a:off x="133350" y="136525"/>
            <a:ext cx="11925300" cy="6584950"/>
          </a:xfrm>
          <a:prstGeom prst="rect">
            <a:avLst/>
          </a:prstGeom>
          <a:ln w="12700">
            <a:solidFill>
              <a:srgbClr val="99A795"/>
            </a:solidFill>
            <a:custDash>
              <a:ds d="600000" sp="600000"/>
            </a:custDash>
            <a:miter lim="400000"/>
          </a:ln>
        </p:spPr>
        <p:txBody>
          <a:bodyPr lIns="0" tIns="0" rIns="0" bIns="0" anchor="ctr"/>
          <a:lstStyle/>
          <a:p>
            <a:pPr marL="0" marR="0" lvl="0" indent="0" algn="ctr" defTabSz="412750" rtl="0" eaLnBrk="1" fontAlgn="auto" latinLnBrk="0" hangingPunct="1">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sym typeface="Helvetica Neue Medium"/>
            </a:endParaRPr>
          </a:p>
        </p:txBody>
      </p:sp>
      <p:sp>
        <p:nvSpPr>
          <p:cNvPr id="2" name="Platshållare för rubrik 1"/>
          <p:cNvSpPr>
            <a:spLocks noGrp="1"/>
          </p:cNvSpPr>
          <p:nvPr>
            <p:ph type="title"/>
          </p:nvPr>
        </p:nvSpPr>
        <p:spPr>
          <a:xfrm>
            <a:off x="838200" y="707197"/>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2168525"/>
            <a:ext cx="10515600" cy="40084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292850"/>
            <a:ext cx="2743200" cy="365125"/>
          </a:xfrm>
          <a:prstGeom prst="rect">
            <a:avLst/>
          </a:prstGeom>
        </p:spPr>
        <p:txBody>
          <a:bodyPr vert="horz" lIns="91440" tIns="45720" rIns="91440" bIns="45720" rtlCol="0" anchor="ctr"/>
          <a:lstStyle>
            <a:lvl1pPr algn="l">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1560A13A-DB3F-4AD5-B6AF-BDA0278A0A39}" type="datetimeFigureOut">
              <a:rPr lang="sv-SE" smtClean="0"/>
              <a:pPr/>
              <a:t>2023-03-14</a:t>
            </a:fld>
            <a:endParaRPr lang="sv-SE"/>
          </a:p>
        </p:txBody>
      </p:sp>
      <p:sp>
        <p:nvSpPr>
          <p:cNvPr id="5" name="Platshållare för sidfot 4"/>
          <p:cNvSpPr>
            <a:spLocks noGrp="1"/>
          </p:cNvSpPr>
          <p:nvPr>
            <p:ph type="ftr" sz="quarter" idx="3"/>
          </p:nvPr>
        </p:nvSpPr>
        <p:spPr>
          <a:xfrm>
            <a:off x="4038600" y="6292850"/>
            <a:ext cx="4114800" cy="365125"/>
          </a:xfrm>
          <a:prstGeom prst="rect">
            <a:avLst/>
          </a:prstGeom>
        </p:spPr>
        <p:txBody>
          <a:bodyPr vert="horz" lIns="91440" tIns="45720" rIns="91440" bIns="45720" rtlCol="0" anchor="ctr"/>
          <a:lstStyle>
            <a:lvl1pPr algn="ct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endParaRPr lang="sv-SE"/>
          </a:p>
        </p:txBody>
      </p:sp>
      <p:sp>
        <p:nvSpPr>
          <p:cNvPr id="6" name="Platshållare för bildnummer 5"/>
          <p:cNvSpPr>
            <a:spLocks noGrp="1"/>
          </p:cNvSpPr>
          <p:nvPr>
            <p:ph type="sldNum" sz="quarter" idx="4"/>
          </p:nvPr>
        </p:nvSpPr>
        <p:spPr>
          <a:xfrm>
            <a:off x="8610600" y="6292850"/>
            <a:ext cx="2743200" cy="365125"/>
          </a:xfrm>
          <a:prstGeom prst="rect">
            <a:avLst/>
          </a:prstGeom>
        </p:spPr>
        <p:txBody>
          <a:bodyPr vert="horz" lIns="91440" tIns="45720" rIns="91440" bIns="45720" rtlCol="0" anchor="ctr"/>
          <a:lstStyle>
            <a:lvl1pPr algn="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F7C2F05B-BAF9-488D-83DE-20A7CCFAC190}" type="slidenum">
              <a:rPr lang="sv-SE" smtClean="0"/>
              <a:pPr/>
              <a:t>‹#›</a:t>
            </a:fld>
            <a:endParaRPr lang="sv-SE"/>
          </a:p>
        </p:txBody>
      </p:sp>
    </p:spTree>
    <p:extLst>
      <p:ext uri="{BB962C8B-B14F-4D97-AF65-F5344CB8AC3E}">
        <p14:creationId xmlns:p14="http://schemas.microsoft.com/office/powerpoint/2010/main" val="42681516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17" r:id="rId3"/>
    <p:sldLayoutId id="2147483687" r:id="rId4"/>
    <p:sldLayoutId id="2147483688" r:id="rId5"/>
    <p:sldLayoutId id="2147483689" r:id="rId6"/>
    <p:sldLayoutId id="2147483690" r:id="rId7"/>
  </p:sldLayoutIdLst>
  <p:txStyles>
    <p:titleStyle>
      <a:lvl1pPr algn="l" defTabSz="914400" rtl="0" eaLnBrk="1" latinLnBrk="0" hangingPunct="1">
        <a:lnSpc>
          <a:spcPct val="90000"/>
        </a:lnSpc>
        <a:spcBef>
          <a:spcPct val="0"/>
        </a:spcBef>
        <a:buNone/>
        <a:defRPr sz="4400" b="1" i="0" kern="1200">
          <a:solidFill>
            <a:srgbClr val="3E673C"/>
          </a:solidFill>
          <a:latin typeface="Noto Serif" panose="02020600060500020200" pitchFamily="18" charset="0"/>
          <a:ea typeface="Noto Serif" panose="02020600060500020200" pitchFamily="18" charset="0"/>
          <a:cs typeface="Noto Serif" panose="02020600060500020200"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8" userDrawn="1">
          <p15:clr>
            <a:srgbClr val="F26B43"/>
          </p15:clr>
        </p15:guide>
        <p15:guide id="2" orient="horz" pos="136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3" name="Rektangel">
            <a:extLst>
              <a:ext uri="{FF2B5EF4-FFF2-40B4-BE49-F238E27FC236}">
                <a16:creationId xmlns:a16="http://schemas.microsoft.com/office/drawing/2014/main" id="{5CC1AD63-3668-6512-FA16-55541EF7E05B}"/>
              </a:ext>
            </a:extLst>
          </p:cNvPr>
          <p:cNvSpPr/>
          <p:nvPr userDrawn="1"/>
        </p:nvSpPr>
        <p:spPr>
          <a:xfrm>
            <a:off x="227028" y="240977"/>
            <a:ext cx="11737944" cy="6376047"/>
          </a:xfrm>
          <a:prstGeom prst="rect">
            <a:avLst/>
          </a:prstGeom>
          <a:solidFill>
            <a:srgbClr val="F2EEEC"/>
          </a:solidFill>
          <a:ln w="3175">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Noto Serif" panose="02020600060500020200" pitchFamily="18" charset="0"/>
              <a:ea typeface="Noto Serif" panose="02020600060500020200" pitchFamily="18" charset="0"/>
              <a:cs typeface="Noto Serif" panose="02020600060500020200" pitchFamily="18" charset="0"/>
            </a:endParaRPr>
          </a:p>
        </p:txBody>
      </p:sp>
      <p:sp>
        <p:nvSpPr>
          <p:cNvPr id="14" name="Rektangel">
            <a:extLst>
              <a:ext uri="{FF2B5EF4-FFF2-40B4-BE49-F238E27FC236}">
                <a16:creationId xmlns:a16="http://schemas.microsoft.com/office/drawing/2014/main" id="{E3491464-6EC7-E709-D9AD-CE52FF89D554}"/>
              </a:ext>
            </a:extLst>
          </p:cNvPr>
          <p:cNvSpPr/>
          <p:nvPr userDrawn="1"/>
        </p:nvSpPr>
        <p:spPr>
          <a:xfrm>
            <a:off x="133350" y="136525"/>
            <a:ext cx="11925300" cy="6584950"/>
          </a:xfrm>
          <a:prstGeom prst="rect">
            <a:avLst/>
          </a:prstGeom>
          <a:ln w="12700">
            <a:solidFill>
              <a:srgbClr val="99A795"/>
            </a:solidFill>
            <a:custDash>
              <a:ds d="600000" sp="600000"/>
            </a:custDash>
            <a:miter lim="400000"/>
          </a:ln>
        </p:spPr>
        <p:txBody>
          <a:bodyPr lIns="0" tIns="0" rIns="0" bIns="0" anchor="ctr"/>
          <a:lstStyle/>
          <a:p>
            <a:pPr marL="0" marR="0" lvl="0" indent="0" algn="ctr" defTabSz="412750" rtl="0" eaLnBrk="1" fontAlgn="auto" latinLnBrk="0" hangingPunct="1">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sym typeface="Helvetica Neue Medium"/>
            </a:endParaRPr>
          </a:p>
        </p:txBody>
      </p:sp>
      <p:sp>
        <p:nvSpPr>
          <p:cNvPr id="2" name="Platshållare för rubrik 1"/>
          <p:cNvSpPr>
            <a:spLocks noGrp="1"/>
          </p:cNvSpPr>
          <p:nvPr>
            <p:ph type="title"/>
          </p:nvPr>
        </p:nvSpPr>
        <p:spPr>
          <a:xfrm>
            <a:off x="838200" y="70091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2168525"/>
            <a:ext cx="10515600" cy="40084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292850"/>
            <a:ext cx="2743200" cy="365125"/>
          </a:xfrm>
          <a:prstGeom prst="rect">
            <a:avLst/>
          </a:prstGeom>
        </p:spPr>
        <p:txBody>
          <a:bodyPr vert="horz" lIns="91440" tIns="45720" rIns="91440" bIns="45720" rtlCol="0" anchor="ctr"/>
          <a:lstStyle>
            <a:lvl1pPr algn="l">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1560A13A-DB3F-4AD5-B6AF-BDA0278A0A39}" type="datetimeFigureOut">
              <a:rPr lang="sv-SE" smtClean="0"/>
              <a:pPr/>
              <a:t>2023-03-14</a:t>
            </a:fld>
            <a:endParaRPr lang="sv-SE"/>
          </a:p>
        </p:txBody>
      </p:sp>
      <p:sp>
        <p:nvSpPr>
          <p:cNvPr id="5" name="Platshållare för sidfot 4"/>
          <p:cNvSpPr>
            <a:spLocks noGrp="1"/>
          </p:cNvSpPr>
          <p:nvPr>
            <p:ph type="ftr" sz="quarter" idx="3"/>
          </p:nvPr>
        </p:nvSpPr>
        <p:spPr>
          <a:xfrm>
            <a:off x="4038600" y="6292850"/>
            <a:ext cx="4114800" cy="365125"/>
          </a:xfrm>
          <a:prstGeom prst="rect">
            <a:avLst/>
          </a:prstGeom>
        </p:spPr>
        <p:txBody>
          <a:bodyPr vert="horz" lIns="91440" tIns="45720" rIns="91440" bIns="45720" rtlCol="0" anchor="ctr"/>
          <a:lstStyle>
            <a:lvl1pPr algn="ct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endParaRPr lang="sv-SE"/>
          </a:p>
        </p:txBody>
      </p:sp>
      <p:sp>
        <p:nvSpPr>
          <p:cNvPr id="6" name="Platshållare för bildnummer 5"/>
          <p:cNvSpPr>
            <a:spLocks noGrp="1"/>
          </p:cNvSpPr>
          <p:nvPr>
            <p:ph type="sldNum" sz="quarter" idx="4"/>
          </p:nvPr>
        </p:nvSpPr>
        <p:spPr>
          <a:xfrm>
            <a:off x="8610600" y="6292850"/>
            <a:ext cx="2743200" cy="365125"/>
          </a:xfrm>
          <a:prstGeom prst="rect">
            <a:avLst/>
          </a:prstGeom>
        </p:spPr>
        <p:txBody>
          <a:bodyPr vert="horz" lIns="91440" tIns="45720" rIns="91440" bIns="45720" rtlCol="0" anchor="ctr"/>
          <a:lstStyle>
            <a:lvl1pPr algn="r">
              <a:defRPr sz="1200" b="0" i="0">
                <a:solidFill>
                  <a:srgbClr val="595959"/>
                </a:solidFill>
                <a:latin typeface="Noto Sans" panose="020B0502040504020204" pitchFamily="34" charset="0"/>
                <a:ea typeface="Noto Sans" panose="020B0502040504020204" pitchFamily="34" charset="0"/>
                <a:cs typeface="Noto Sans" panose="020B0502040504020204" pitchFamily="34" charset="0"/>
              </a:defRPr>
            </a:lvl1pPr>
          </a:lstStyle>
          <a:p>
            <a:fld id="{F7C2F05B-BAF9-488D-83DE-20A7CCFAC190}" type="slidenum">
              <a:rPr lang="sv-SE" smtClean="0"/>
              <a:pPr/>
              <a:t>‹#›</a:t>
            </a:fld>
            <a:endParaRPr lang="sv-SE"/>
          </a:p>
        </p:txBody>
      </p:sp>
    </p:spTree>
    <p:extLst>
      <p:ext uri="{BB962C8B-B14F-4D97-AF65-F5344CB8AC3E}">
        <p14:creationId xmlns:p14="http://schemas.microsoft.com/office/powerpoint/2010/main" val="217317813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18" r:id="rId3"/>
    <p:sldLayoutId id="2147483694" r:id="rId4"/>
    <p:sldLayoutId id="2147483695" r:id="rId5"/>
    <p:sldLayoutId id="2147483696" r:id="rId6"/>
    <p:sldLayoutId id="2147483697" r:id="rId7"/>
    <p:sldLayoutId id="2147483720" r:id="rId8"/>
    <p:sldLayoutId id="2147483725" r:id="rId9"/>
  </p:sldLayoutIdLst>
  <p:txStyles>
    <p:titleStyle>
      <a:lvl1pPr algn="l" defTabSz="914400" rtl="0" eaLnBrk="1" latinLnBrk="0" hangingPunct="1">
        <a:lnSpc>
          <a:spcPct val="90000"/>
        </a:lnSpc>
        <a:spcBef>
          <a:spcPct val="0"/>
        </a:spcBef>
        <a:buNone/>
        <a:defRPr sz="4400" b="1" i="0" kern="1200">
          <a:solidFill>
            <a:srgbClr val="3E673C"/>
          </a:solidFill>
          <a:latin typeface="Noto Serif" panose="02020600060500020200" pitchFamily="18" charset="0"/>
          <a:ea typeface="Noto Serif" panose="02020600060500020200" pitchFamily="18" charset="0"/>
          <a:cs typeface="Noto Serif" panose="02020600060500020200"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8" userDrawn="1">
          <p15:clr>
            <a:srgbClr val="F26B43"/>
          </p15:clr>
        </p15:guide>
        <p15:guide id="2" orient="horz" pos="136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3.svg"/><Relationship Id="rId4" Type="http://schemas.openxmlformats.org/officeDocument/2006/relationships/image" Target="../media/image19.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8.png"/><Relationship Id="rId7" Type="http://schemas.openxmlformats.org/officeDocument/2006/relationships/image" Target="../media/image21.svg"/><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52.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A0374778-2EA2-A40B-68E8-903981BDE333}"/>
              </a:ext>
            </a:extLst>
          </p:cNvPr>
          <p:cNvSpPr>
            <a:spLocks noGrp="1"/>
          </p:cNvSpPr>
          <p:nvPr>
            <p:ph type="body" sz="quarter" idx="13"/>
          </p:nvPr>
        </p:nvSpPr>
        <p:spPr/>
        <p:txBody>
          <a:bodyPr/>
          <a:lstStyle/>
          <a:p>
            <a:r>
              <a:rPr lang="sv-SE" dirty="0"/>
              <a:t>Nära vård i Värmland</a:t>
            </a:r>
          </a:p>
        </p:txBody>
      </p:sp>
      <p:sp>
        <p:nvSpPr>
          <p:cNvPr id="9" name="Platshållare för text 8">
            <a:extLst>
              <a:ext uri="{FF2B5EF4-FFF2-40B4-BE49-F238E27FC236}">
                <a16:creationId xmlns:a16="http://schemas.microsoft.com/office/drawing/2014/main" id="{6724CD1F-DBA6-DDBA-C1D1-AB5C5169A547}"/>
              </a:ext>
            </a:extLst>
          </p:cNvPr>
          <p:cNvSpPr>
            <a:spLocks noGrp="1"/>
          </p:cNvSpPr>
          <p:nvPr>
            <p:ph type="body" sz="quarter" idx="14"/>
          </p:nvPr>
        </p:nvSpPr>
        <p:spPr/>
        <p:txBody>
          <a:bodyPr/>
          <a:lstStyle/>
          <a:p>
            <a:r>
              <a:rPr lang="sv-SE" dirty="0"/>
              <a:t>Mars 2023 </a:t>
            </a:r>
          </a:p>
        </p:txBody>
      </p:sp>
    </p:spTree>
    <p:extLst>
      <p:ext uri="{BB962C8B-B14F-4D97-AF65-F5344CB8AC3E}">
        <p14:creationId xmlns:p14="http://schemas.microsoft.com/office/powerpoint/2010/main" val="478204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Rektangel"/>
          <p:cNvSpPr/>
          <p:nvPr/>
        </p:nvSpPr>
        <p:spPr>
          <a:xfrm>
            <a:off x="186608" y="290301"/>
            <a:ext cx="11747217" cy="5914261"/>
          </a:xfrm>
          <a:prstGeom prst="rect">
            <a:avLst/>
          </a:prstGeom>
          <a:solidFill>
            <a:srgbClr val="017100">
              <a:alpha val="7069"/>
            </a:srgbClr>
          </a:solidFill>
          <a:ln w="3175">
            <a:miter lim="400000"/>
          </a:ln>
        </p:spPr>
        <p:txBody>
          <a:bodyPr lIns="0" tIns="0" rIns="0" bIns="0" anchor="ctr"/>
          <a:lstStyle/>
          <a:p>
            <a:pPr marL="0" marR="0" lvl="0" indent="0" algn="ctr" defTabSz="412747"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23" name="Rektangel"/>
          <p:cNvSpPr/>
          <p:nvPr/>
        </p:nvSpPr>
        <p:spPr>
          <a:xfrm>
            <a:off x="0" y="-51371"/>
            <a:ext cx="12153769" cy="6741598"/>
          </a:xfrm>
          <a:prstGeom prst="rect">
            <a:avLst/>
          </a:prstGeom>
          <a:ln w="12700">
            <a:solidFill>
              <a:srgbClr val="99A795"/>
            </a:solidFill>
            <a:miter lim="400000"/>
          </a:ln>
        </p:spPr>
        <p:txBody>
          <a:bodyPr lIns="0" tIns="0" rIns="0" bIns="0" anchor="ctr"/>
          <a:lstStyle/>
          <a:p>
            <a:pPr marL="0" marR="0" lvl="0" indent="0" algn="ctr" defTabSz="412747"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24" name="Rektangel"/>
          <p:cNvSpPr/>
          <p:nvPr/>
        </p:nvSpPr>
        <p:spPr>
          <a:xfrm>
            <a:off x="186608" y="170910"/>
            <a:ext cx="11818785" cy="6570688"/>
          </a:xfrm>
          <a:prstGeom prst="rect">
            <a:avLst/>
          </a:prstGeom>
          <a:ln w="12700">
            <a:solidFill>
              <a:srgbClr val="99A795"/>
            </a:solidFill>
            <a:custDash>
              <a:ds d="600000" sp="600000"/>
            </a:custDash>
            <a:miter lim="400000"/>
          </a:ln>
        </p:spPr>
        <p:txBody>
          <a:bodyPr lIns="0" tIns="0" rIns="0" bIns="0" anchor="ctr"/>
          <a:lstStyle/>
          <a:p>
            <a:pPr marL="0" marR="0" lvl="0" indent="0" algn="ctr" defTabSz="412747"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427" name="Gruppera"/>
          <p:cNvGrpSpPr/>
          <p:nvPr/>
        </p:nvGrpSpPr>
        <p:grpSpPr>
          <a:xfrm>
            <a:off x="745603" y="1941483"/>
            <a:ext cx="2609613" cy="1303743"/>
            <a:chOff x="0" y="0"/>
            <a:chExt cx="2609610" cy="1303742"/>
          </a:xfrm>
        </p:grpSpPr>
        <p:sp>
          <p:nvSpPr>
            <p:cNvPr id="425" name="Fokus på organisation…"/>
            <p:cNvSpPr txBox="1"/>
            <p:nvPr/>
          </p:nvSpPr>
          <p:spPr>
            <a:xfrm>
              <a:off x="0" y="328478"/>
              <a:ext cx="2609610" cy="97526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9" tIns="25399" rIns="25399" bIns="25399" numCol="1" anchor="t">
              <a:spAutoFit/>
            </a:bodyPr>
            <a:lstStyle/>
            <a:p>
              <a:pPr marL="92603" marR="0" lvl="0" indent="-92603" algn="l" defTabSz="412747" rtl="0" eaLnBrk="1" fontAlgn="auto" latinLnBrk="0" hangingPunct="0">
                <a:lnSpc>
                  <a:spcPct val="100000"/>
                </a:lnSpc>
                <a:spcBef>
                  <a:spcPts val="400"/>
                </a:spcBef>
                <a:spcAft>
                  <a:spcPts val="0"/>
                </a:spcAft>
                <a:buClrTx/>
                <a:buSzPct val="125000"/>
                <a:buFontTx/>
                <a:buChar char="•"/>
                <a:tabLst/>
                <a:defRPr sz="1000">
                  <a:solidFill>
                    <a:srgbClr val="5E5E5E"/>
                  </a:solidFill>
                  <a:latin typeface="Noto Sans"/>
                  <a:ea typeface="Noto Sans"/>
                  <a:cs typeface="Noto Sans"/>
                  <a:sym typeface="Noto Sans"/>
                </a:defRPr>
              </a:pPr>
              <a:r>
                <a:rPr kumimoji="0" lang="sv-SE" sz="1001" b="0" i="0" u="none" strike="noStrike" kern="0" cap="none" spc="0" normalizeH="0" baseline="0" noProof="0" dirty="0">
                  <a:ln>
                    <a:noFill/>
                  </a:ln>
                  <a:solidFill>
                    <a:srgbClr val="5E5E5E"/>
                  </a:solidFill>
                  <a:effectLst/>
                  <a:uLnTx/>
                  <a:uFillTx/>
                  <a:latin typeface="Noto Sans"/>
                  <a:ea typeface="Noto Sans"/>
                  <a:cs typeface="Noto Sans"/>
                  <a:sym typeface="Noto Sans"/>
                </a:rPr>
                <a:t>Fokus på organisation</a:t>
              </a:r>
            </a:p>
            <a:p>
              <a:pPr marL="92603" marR="0" lvl="0" indent="-92603" algn="l" defTabSz="412747" rtl="0" eaLnBrk="1" fontAlgn="auto" latinLnBrk="0" hangingPunct="0">
                <a:lnSpc>
                  <a:spcPct val="100000"/>
                </a:lnSpc>
                <a:spcBef>
                  <a:spcPts val="400"/>
                </a:spcBef>
                <a:spcAft>
                  <a:spcPts val="0"/>
                </a:spcAft>
                <a:buClrTx/>
                <a:buSzPct val="125000"/>
                <a:buFontTx/>
                <a:buChar char="•"/>
                <a:tabLst/>
                <a:defRPr sz="1000">
                  <a:solidFill>
                    <a:srgbClr val="5E5E5E"/>
                  </a:solidFill>
                  <a:latin typeface="Noto Sans"/>
                  <a:ea typeface="Noto Sans"/>
                  <a:cs typeface="Noto Sans"/>
                  <a:sym typeface="Noto Sans"/>
                </a:defRPr>
              </a:pPr>
              <a:r>
                <a:rPr kumimoji="0" lang="sv-SE" sz="1001" b="0" i="0" u="none" strike="noStrike" kern="0" cap="none" spc="0" normalizeH="0" baseline="0" noProof="0" dirty="0">
                  <a:ln>
                    <a:noFill/>
                  </a:ln>
                  <a:solidFill>
                    <a:srgbClr val="5E5E5E"/>
                  </a:solidFill>
                  <a:effectLst/>
                  <a:uLnTx/>
                  <a:uFillTx/>
                  <a:latin typeface="Noto Sans"/>
                  <a:ea typeface="Noto Sans"/>
                  <a:cs typeface="Noto Sans"/>
                  <a:sym typeface="Noto Sans"/>
                </a:rPr>
                <a:t>Isolerade vård- och omsorgsinsatser</a:t>
              </a:r>
            </a:p>
            <a:p>
              <a:pPr marL="92603" marR="0" lvl="0" indent="-92603" algn="l" defTabSz="412747" rtl="0" eaLnBrk="1" fontAlgn="auto" latinLnBrk="0" hangingPunct="0">
                <a:lnSpc>
                  <a:spcPct val="100000"/>
                </a:lnSpc>
                <a:spcBef>
                  <a:spcPts val="400"/>
                </a:spcBef>
                <a:spcAft>
                  <a:spcPts val="0"/>
                </a:spcAft>
                <a:buClrTx/>
                <a:buSzPct val="125000"/>
                <a:buFontTx/>
                <a:buChar char="•"/>
                <a:tabLst/>
                <a:defRPr sz="1000">
                  <a:solidFill>
                    <a:srgbClr val="5E5E5E"/>
                  </a:solidFill>
                  <a:latin typeface="Noto Sans"/>
                  <a:ea typeface="Noto Sans"/>
                  <a:cs typeface="Noto Sans"/>
                  <a:sym typeface="Noto Sans"/>
                </a:defRPr>
              </a:pPr>
              <a:r>
                <a:rPr kumimoji="0" lang="sv-SE" sz="1001" b="0" i="0" u="none" strike="noStrike" kern="0" cap="none" spc="0" normalizeH="0" baseline="0" noProof="0" dirty="0">
                  <a:ln>
                    <a:noFill/>
                  </a:ln>
                  <a:solidFill>
                    <a:srgbClr val="5E5E5E"/>
                  </a:solidFill>
                  <a:effectLst/>
                  <a:uLnTx/>
                  <a:uFillTx/>
                  <a:latin typeface="Noto Sans"/>
                  <a:ea typeface="Noto Sans"/>
                  <a:cs typeface="Noto Sans"/>
                  <a:sym typeface="Noto Sans"/>
                </a:rPr>
                <a:t>Invånare och patienter som passiva mottagare</a:t>
              </a:r>
            </a:p>
            <a:p>
              <a:pPr marL="92603" marR="0" lvl="0" indent="-92603" algn="l" defTabSz="412747" rtl="0" eaLnBrk="1" fontAlgn="auto" latinLnBrk="0" hangingPunct="0">
                <a:lnSpc>
                  <a:spcPct val="100000"/>
                </a:lnSpc>
                <a:spcBef>
                  <a:spcPts val="400"/>
                </a:spcBef>
                <a:spcAft>
                  <a:spcPts val="0"/>
                </a:spcAft>
                <a:buClrTx/>
                <a:buSzPct val="125000"/>
                <a:buFontTx/>
                <a:buChar char="•"/>
                <a:tabLst/>
                <a:defRPr sz="1000">
                  <a:solidFill>
                    <a:srgbClr val="5E5E5E"/>
                  </a:solidFill>
                  <a:latin typeface="Noto Sans"/>
                  <a:ea typeface="Noto Sans"/>
                  <a:cs typeface="Noto Sans"/>
                  <a:sym typeface="Noto Sans"/>
                </a:defRPr>
              </a:pPr>
              <a:r>
                <a:rPr kumimoji="0" lang="sv-SE" sz="1001" b="0" i="0" u="none" strike="noStrike" kern="0" cap="none" spc="0" normalizeH="0" baseline="0" noProof="0" dirty="0">
                  <a:ln>
                    <a:noFill/>
                  </a:ln>
                  <a:solidFill>
                    <a:srgbClr val="5E5E5E"/>
                  </a:solidFill>
                  <a:effectLst/>
                  <a:uLnTx/>
                  <a:uFillTx/>
                  <a:latin typeface="Noto Sans"/>
                  <a:ea typeface="Noto Sans"/>
                  <a:cs typeface="Noto Sans"/>
                  <a:sym typeface="Noto Sans"/>
                </a:rPr>
                <a:t>Reaktiva insatser</a:t>
              </a:r>
            </a:p>
          </p:txBody>
        </p:sp>
        <p:sp>
          <p:nvSpPr>
            <p:cNvPr id="426" name="Från"/>
            <p:cNvSpPr txBox="1"/>
            <p:nvPr/>
          </p:nvSpPr>
          <p:spPr>
            <a:xfrm>
              <a:off x="78563" y="0"/>
              <a:ext cx="809775" cy="28674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9" tIns="25399" rIns="25399" bIns="25399" numCol="1" anchor="t">
              <a:spAutoFit/>
            </a:bodyPr>
            <a:lstStyle>
              <a:lvl1pPr defTabSz="412750">
                <a:lnSpc>
                  <a:spcPct val="90000"/>
                </a:lnSpc>
                <a:defRPr sz="1700" b="1">
                  <a:solidFill>
                    <a:srgbClr val="4E4E4E"/>
                  </a:solidFill>
                  <a:latin typeface="Noto Serif"/>
                  <a:ea typeface="Noto Serif"/>
                  <a:cs typeface="Noto Serif"/>
                  <a:sym typeface="Noto Serif"/>
                </a:defRPr>
              </a:lvl1pPr>
            </a:lstStyle>
            <a:p>
              <a:pPr marL="0" marR="0" lvl="0" indent="0" algn="l" defTabSz="412747" rtl="0" eaLnBrk="1" fontAlgn="auto" latinLnBrk="0" hangingPunct="0">
                <a:lnSpc>
                  <a:spcPct val="90000"/>
                </a:lnSpc>
                <a:spcBef>
                  <a:spcPts val="0"/>
                </a:spcBef>
                <a:spcAft>
                  <a:spcPts val="0"/>
                </a:spcAft>
                <a:buClrTx/>
                <a:buSzTx/>
                <a:buFontTx/>
                <a:buNone/>
                <a:tabLst/>
                <a:defRPr/>
              </a:pPr>
              <a:r>
                <a:rPr kumimoji="0" sz="1700" b="1" i="0" u="none" strike="noStrike" kern="0" cap="none" spc="0" normalizeH="0" baseline="0" noProof="0">
                  <a:ln>
                    <a:noFill/>
                  </a:ln>
                  <a:solidFill>
                    <a:srgbClr val="4E4E4E"/>
                  </a:solidFill>
                  <a:effectLst/>
                  <a:uLnTx/>
                  <a:uFillTx/>
                  <a:latin typeface="Noto Serif"/>
                  <a:ea typeface="Noto Serif"/>
                  <a:cs typeface="Noto Serif"/>
                  <a:sym typeface="Noto Serif"/>
                </a:rPr>
                <a:t>Från</a:t>
              </a:r>
            </a:p>
          </p:txBody>
        </p:sp>
      </p:grpSp>
      <p:grpSp>
        <p:nvGrpSpPr>
          <p:cNvPr id="430" name="Gruppera"/>
          <p:cNvGrpSpPr/>
          <p:nvPr/>
        </p:nvGrpSpPr>
        <p:grpSpPr>
          <a:xfrm>
            <a:off x="9326236" y="1941149"/>
            <a:ext cx="2490528" cy="1284485"/>
            <a:chOff x="0" y="0"/>
            <a:chExt cx="2490528" cy="1284484"/>
          </a:xfrm>
        </p:grpSpPr>
        <p:sp>
          <p:nvSpPr>
            <p:cNvPr id="428" name="Fokus på person och relation…"/>
            <p:cNvSpPr txBox="1"/>
            <p:nvPr/>
          </p:nvSpPr>
          <p:spPr>
            <a:xfrm>
              <a:off x="0" y="309220"/>
              <a:ext cx="2490528" cy="97526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9" tIns="25399" rIns="25399" bIns="25399" numCol="1" anchor="t">
              <a:spAutoFit/>
            </a:bodyPr>
            <a:lstStyle/>
            <a:p>
              <a:pPr marL="92603" marR="0" lvl="0" indent="-92603" algn="l" defTabSz="412747" rtl="0" eaLnBrk="1" fontAlgn="auto" latinLnBrk="0" hangingPunct="0">
                <a:lnSpc>
                  <a:spcPct val="100000"/>
                </a:lnSpc>
                <a:spcBef>
                  <a:spcPts val="400"/>
                </a:spcBef>
                <a:spcAft>
                  <a:spcPts val="0"/>
                </a:spcAft>
                <a:buClrTx/>
                <a:buSzPct val="125000"/>
                <a:buFontTx/>
                <a:buChar char="•"/>
                <a:tabLst/>
                <a:defRPr sz="1000">
                  <a:solidFill>
                    <a:srgbClr val="5E5E5E"/>
                  </a:solidFill>
                  <a:latin typeface="Noto Sans"/>
                  <a:ea typeface="Noto Sans"/>
                  <a:cs typeface="Noto Sans"/>
                  <a:sym typeface="Noto Sans"/>
                </a:defRPr>
              </a:pPr>
              <a:r>
                <a:rPr kumimoji="0" sz="1001" b="0" i="0" u="none" strike="noStrike" kern="0" cap="none" spc="0" normalizeH="0" baseline="0" noProof="0">
                  <a:ln>
                    <a:noFill/>
                  </a:ln>
                  <a:solidFill>
                    <a:srgbClr val="5E5E5E"/>
                  </a:solidFill>
                  <a:effectLst/>
                  <a:uLnTx/>
                  <a:uFillTx/>
                  <a:latin typeface="Noto Sans"/>
                  <a:ea typeface="Noto Sans"/>
                  <a:cs typeface="Noto Sans"/>
                  <a:sym typeface="Noto Sans"/>
                </a:rPr>
                <a:t>Fokus på person och relation</a:t>
              </a:r>
              <a:endParaRPr kumimoji="0" sz="2000" b="0" i="0" u="none" strike="noStrike" kern="0" cap="none" spc="0" normalizeH="0" baseline="0" noProof="0">
                <a:ln>
                  <a:noFill/>
                </a:ln>
                <a:solidFill>
                  <a:srgbClr val="5E5E5E"/>
                </a:solidFill>
                <a:effectLst/>
                <a:uLnTx/>
                <a:uFillTx/>
                <a:latin typeface="Noto Sans"/>
                <a:ea typeface="Noto Sans"/>
                <a:cs typeface="Noto Sans"/>
                <a:sym typeface="Noto Sans"/>
              </a:endParaRPr>
            </a:p>
            <a:p>
              <a:pPr marL="92603" marR="0" lvl="0" indent="-92603" algn="l" defTabSz="412747" rtl="0" eaLnBrk="1" fontAlgn="auto" latinLnBrk="0" hangingPunct="0">
                <a:lnSpc>
                  <a:spcPct val="100000"/>
                </a:lnSpc>
                <a:spcBef>
                  <a:spcPts val="400"/>
                </a:spcBef>
                <a:spcAft>
                  <a:spcPts val="0"/>
                </a:spcAft>
                <a:buClrTx/>
                <a:buSzPct val="125000"/>
                <a:buFontTx/>
                <a:buChar char="•"/>
                <a:tabLst/>
                <a:defRPr sz="1000">
                  <a:solidFill>
                    <a:srgbClr val="5E5E5E"/>
                  </a:solidFill>
                  <a:latin typeface="Noto Sans"/>
                  <a:ea typeface="Noto Sans"/>
                  <a:cs typeface="Noto Sans"/>
                  <a:sym typeface="Noto Sans"/>
                </a:defRPr>
              </a:pPr>
              <a:r>
                <a:rPr kumimoji="0" sz="1001" b="0" i="0" u="none" strike="noStrike" kern="0" cap="none" spc="0" normalizeH="0" baseline="0" noProof="0">
                  <a:ln>
                    <a:noFill/>
                  </a:ln>
                  <a:solidFill>
                    <a:srgbClr val="5E5E5E"/>
                  </a:solidFill>
                  <a:effectLst/>
                  <a:uLnTx/>
                  <a:uFillTx/>
                  <a:latin typeface="Noto Sans"/>
                  <a:ea typeface="Noto Sans"/>
                  <a:cs typeface="Noto Sans"/>
                  <a:sym typeface="Noto Sans"/>
                </a:rPr>
                <a:t>Samordning utifrån personens fokus</a:t>
              </a:r>
            </a:p>
            <a:p>
              <a:pPr marL="92603" marR="0" lvl="0" indent="-92603" algn="l" defTabSz="412747" rtl="0" eaLnBrk="1" fontAlgn="auto" latinLnBrk="0" hangingPunct="0">
                <a:lnSpc>
                  <a:spcPct val="100000"/>
                </a:lnSpc>
                <a:spcBef>
                  <a:spcPts val="400"/>
                </a:spcBef>
                <a:spcAft>
                  <a:spcPts val="0"/>
                </a:spcAft>
                <a:buClrTx/>
                <a:buSzPct val="125000"/>
                <a:buFontTx/>
                <a:buChar char="•"/>
                <a:tabLst/>
                <a:defRPr sz="1000">
                  <a:solidFill>
                    <a:srgbClr val="5E5E5E"/>
                  </a:solidFill>
                  <a:latin typeface="Noto Sans"/>
                  <a:ea typeface="Noto Sans"/>
                  <a:cs typeface="Noto Sans"/>
                  <a:sym typeface="Noto Sans"/>
                </a:defRPr>
              </a:pPr>
              <a:r>
                <a:rPr kumimoji="0" sz="1001" b="0" i="0" u="none" strike="noStrike" kern="0" cap="none" spc="0" normalizeH="0" baseline="0" noProof="0">
                  <a:ln>
                    <a:noFill/>
                  </a:ln>
                  <a:solidFill>
                    <a:srgbClr val="5E5E5E"/>
                  </a:solidFill>
                  <a:effectLst/>
                  <a:uLnTx/>
                  <a:uFillTx/>
                  <a:latin typeface="Noto Sans"/>
                  <a:ea typeface="Noto Sans"/>
                  <a:cs typeface="Noto Sans"/>
                  <a:sym typeface="Noto Sans"/>
                </a:rPr>
                <a:t>Invånare och patienter som är aktiva medskapare</a:t>
              </a:r>
            </a:p>
            <a:p>
              <a:pPr marL="92603" marR="0" lvl="0" indent="-92603" algn="l" defTabSz="412747" rtl="0" eaLnBrk="1" fontAlgn="auto" latinLnBrk="0" hangingPunct="0">
                <a:lnSpc>
                  <a:spcPct val="100000"/>
                </a:lnSpc>
                <a:spcBef>
                  <a:spcPts val="400"/>
                </a:spcBef>
                <a:spcAft>
                  <a:spcPts val="0"/>
                </a:spcAft>
                <a:buClrTx/>
                <a:buSzPct val="125000"/>
                <a:buFontTx/>
                <a:buChar char="•"/>
                <a:tabLst/>
                <a:defRPr sz="1000">
                  <a:solidFill>
                    <a:srgbClr val="5E5E5E"/>
                  </a:solidFill>
                  <a:latin typeface="Noto Sans"/>
                  <a:ea typeface="Noto Sans"/>
                  <a:cs typeface="Noto Sans"/>
                  <a:sym typeface="Noto Sans"/>
                </a:defRPr>
              </a:pPr>
              <a:r>
                <a:rPr kumimoji="0" sz="1001" b="0" i="0" u="none" strike="noStrike" kern="0" cap="none" spc="0" normalizeH="0" baseline="0" noProof="0">
                  <a:ln>
                    <a:noFill/>
                  </a:ln>
                  <a:solidFill>
                    <a:srgbClr val="5E5E5E"/>
                  </a:solidFill>
                  <a:effectLst/>
                  <a:uLnTx/>
                  <a:uFillTx/>
                  <a:latin typeface="Noto Sans"/>
                  <a:ea typeface="Noto Sans"/>
                  <a:cs typeface="Noto Sans"/>
                  <a:sym typeface="Noto Sans"/>
                </a:rPr>
                <a:t>Proaktivt och hälsofrämjande arbete</a:t>
              </a:r>
            </a:p>
          </p:txBody>
        </p:sp>
        <p:sp>
          <p:nvSpPr>
            <p:cNvPr id="429" name="Till"/>
            <p:cNvSpPr txBox="1"/>
            <p:nvPr/>
          </p:nvSpPr>
          <p:spPr>
            <a:xfrm>
              <a:off x="80205" y="0"/>
              <a:ext cx="809775" cy="28674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9" tIns="25399" rIns="25399" bIns="25399" numCol="1" anchor="t">
              <a:spAutoFit/>
            </a:bodyPr>
            <a:lstStyle>
              <a:lvl1pPr defTabSz="412750">
                <a:lnSpc>
                  <a:spcPct val="90000"/>
                </a:lnSpc>
                <a:defRPr sz="1700" b="1">
                  <a:solidFill>
                    <a:srgbClr val="4E4E4E"/>
                  </a:solidFill>
                  <a:latin typeface="Noto Serif"/>
                  <a:ea typeface="Noto Serif"/>
                  <a:cs typeface="Noto Serif"/>
                  <a:sym typeface="Noto Serif"/>
                </a:defRPr>
              </a:lvl1pPr>
            </a:lstStyle>
            <a:p>
              <a:pPr marL="0" marR="0" lvl="0" indent="0" algn="l" defTabSz="412747" rtl="0" eaLnBrk="1" fontAlgn="auto" latinLnBrk="0" hangingPunct="0">
                <a:lnSpc>
                  <a:spcPct val="90000"/>
                </a:lnSpc>
                <a:spcBef>
                  <a:spcPts val="0"/>
                </a:spcBef>
                <a:spcAft>
                  <a:spcPts val="0"/>
                </a:spcAft>
                <a:buClrTx/>
                <a:buSzTx/>
                <a:buFontTx/>
                <a:buNone/>
                <a:tabLst/>
                <a:defRPr/>
              </a:pPr>
              <a:r>
                <a:rPr kumimoji="0" sz="1700" b="1" i="0" u="none" strike="noStrike" kern="0" cap="none" spc="0" normalizeH="0" baseline="0" noProof="0">
                  <a:ln>
                    <a:noFill/>
                  </a:ln>
                  <a:solidFill>
                    <a:srgbClr val="4E4E4E"/>
                  </a:solidFill>
                  <a:effectLst/>
                  <a:uLnTx/>
                  <a:uFillTx/>
                  <a:latin typeface="Noto Serif"/>
                  <a:ea typeface="Noto Serif"/>
                  <a:cs typeface="Noto Serif"/>
                  <a:sym typeface="Noto Serif"/>
                </a:rPr>
                <a:t>Till</a:t>
              </a:r>
            </a:p>
          </p:txBody>
        </p:sp>
      </p:grpSp>
      <p:sp>
        <p:nvSpPr>
          <p:cNvPr id="431" name="Gruppera"/>
          <p:cNvSpPr txBox="1"/>
          <p:nvPr/>
        </p:nvSpPr>
        <p:spPr>
          <a:xfrm>
            <a:off x="380471" y="639148"/>
            <a:ext cx="5660386" cy="6772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nchor="ctr">
            <a:spAutoFit/>
          </a:bodyPr>
          <a:lstStyle>
            <a:lvl1pPr defTabSz="228600">
              <a:lnSpc>
                <a:spcPts val="5200"/>
              </a:lnSpc>
              <a:defRPr sz="3800" b="1">
                <a:solidFill>
                  <a:srgbClr val="3E683D"/>
                </a:solidFill>
                <a:latin typeface="Noto Serif"/>
                <a:ea typeface="Noto Serif"/>
                <a:cs typeface="Noto Serif"/>
                <a:sym typeface="Noto Serif"/>
              </a:defRPr>
            </a:lvl1pPr>
          </a:lstStyle>
          <a:p>
            <a:pPr marL="0" marR="0" lvl="0" indent="0" algn="l" defTabSz="228599" rtl="0" eaLnBrk="1" fontAlgn="auto" latinLnBrk="0" hangingPunct="0">
              <a:lnSpc>
                <a:spcPts val="5200"/>
              </a:lnSpc>
              <a:spcBef>
                <a:spcPts val="0"/>
              </a:spcBef>
              <a:spcAft>
                <a:spcPts val="0"/>
              </a:spcAft>
              <a:buClrTx/>
              <a:buSzTx/>
              <a:buFontTx/>
              <a:buNone/>
              <a:tabLst/>
              <a:defRPr/>
            </a:pPr>
            <a:r>
              <a:rPr kumimoji="0" lang="sv-SE" sz="3801" b="1" i="0" u="none" strike="noStrike" kern="0" cap="none" spc="0" normalizeH="0" baseline="0" noProof="0" dirty="0">
                <a:ln>
                  <a:noFill/>
                </a:ln>
                <a:solidFill>
                  <a:srgbClr val="3E683D"/>
                </a:solidFill>
                <a:effectLst/>
                <a:uLnTx/>
                <a:uFillTx/>
                <a:latin typeface="Noto Serif"/>
                <a:ea typeface="Noto Serif"/>
                <a:cs typeface="Noto Serif"/>
                <a:sym typeface="Noto Serif"/>
              </a:rPr>
              <a:t>Framtidens Värmland</a:t>
            </a:r>
          </a:p>
        </p:txBody>
      </p:sp>
      <p:sp>
        <p:nvSpPr>
          <p:cNvPr id="432" name="Tillsammans utvecklar vi hälsa, vård och omsorg"/>
          <p:cNvSpPr txBox="1"/>
          <p:nvPr/>
        </p:nvSpPr>
        <p:spPr>
          <a:xfrm>
            <a:off x="375083" y="1200866"/>
            <a:ext cx="6051005" cy="3413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9" tIns="25399" rIns="25399" bIns="25399" anchor="ctr">
            <a:spAutoFit/>
          </a:bodyPr>
          <a:lstStyle>
            <a:lvl1pPr defTabSz="228600">
              <a:lnSpc>
                <a:spcPts val="2500"/>
              </a:lnSpc>
              <a:defRPr sz="1500" i="1">
                <a:solidFill>
                  <a:srgbClr val="3E683D"/>
                </a:solidFill>
                <a:latin typeface="Noto Serif"/>
                <a:ea typeface="Noto Serif"/>
                <a:cs typeface="Noto Serif"/>
                <a:sym typeface="Noto Serif"/>
              </a:defRPr>
            </a:lvl1pPr>
          </a:lstStyle>
          <a:p>
            <a:pPr marL="0" marR="0" lvl="0" indent="0" algn="l" defTabSz="228599" rtl="0" eaLnBrk="1" fontAlgn="auto" latinLnBrk="0" hangingPunct="0">
              <a:lnSpc>
                <a:spcPts val="2500"/>
              </a:lnSpc>
              <a:spcBef>
                <a:spcPts val="0"/>
              </a:spcBef>
              <a:spcAft>
                <a:spcPts val="0"/>
              </a:spcAft>
              <a:buClrTx/>
              <a:buSzTx/>
              <a:buFontTx/>
              <a:buNone/>
              <a:tabLst/>
              <a:defRPr/>
            </a:pPr>
            <a:r>
              <a:rPr kumimoji="0" lang="sv-SE" sz="1499" b="0" i="1" u="none" strike="noStrike" kern="0" cap="none" spc="0" normalizeH="0" baseline="0" noProof="0" dirty="0">
                <a:ln>
                  <a:noFill/>
                </a:ln>
                <a:solidFill>
                  <a:srgbClr val="3E683D"/>
                </a:solidFill>
                <a:effectLst/>
                <a:uLnTx/>
                <a:uFillTx/>
                <a:latin typeface="Noto Serif"/>
                <a:ea typeface="Noto Serif"/>
                <a:cs typeface="Noto Serif"/>
                <a:sym typeface="Noto Serif"/>
              </a:rPr>
              <a:t>Tillsammans utvecklar vi god och nära vård, hälsa &amp; omsorg</a:t>
            </a:r>
          </a:p>
        </p:txBody>
      </p:sp>
      <p:sp>
        <p:nvSpPr>
          <p:cNvPr id="433" name="Rektangel"/>
          <p:cNvSpPr/>
          <p:nvPr/>
        </p:nvSpPr>
        <p:spPr>
          <a:xfrm>
            <a:off x="628274" y="3764487"/>
            <a:ext cx="3286391" cy="2160537"/>
          </a:xfrm>
          <a:prstGeom prst="rect">
            <a:avLst/>
          </a:prstGeom>
          <a:solidFill>
            <a:srgbClr val="F5F4E1"/>
          </a:solidFill>
          <a:ln w="12700">
            <a:solidFill>
              <a:srgbClr val="99A795"/>
            </a:solidFill>
            <a:miter lim="400000"/>
          </a:ln>
        </p:spPr>
        <p:txBody>
          <a:bodyPr lIns="45719" rIns="45719" anchor="ctr"/>
          <a:lstStyle/>
          <a:p>
            <a:pPr marL="0" marR="0" lvl="0" indent="0" algn="ctr" defTabSz="412747" rtl="0" eaLnBrk="1" fontAlgn="auto" latinLnBrk="0" hangingPunct="0">
              <a:lnSpc>
                <a:spcPct val="100000"/>
              </a:lnSpc>
              <a:spcBef>
                <a:spcPts val="0"/>
              </a:spcBef>
              <a:spcAft>
                <a:spcPts val="0"/>
              </a:spcAft>
              <a:buClrTx/>
              <a:buSzTx/>
              <a:buFontTx/>
              <a:buNone/>
              <a:tabLst/>
              <a:defRPr sz="16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34" name="Principer som guidar oss i arbetet…"/>
          <p:cNvSpPr txBox="1"/>
          <p:nvPr/>
        </p:nvSpPr>
        <p:spPr>
          <a:xfrm>
            <a:off x="775531" y="4129389"/>
            <a:ext cx="2991881" cy="14747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spAutoFit/>
          </a:bodyPr>
          <a:lstStyle/>
          <a:p>
            <a:pPr marL="0" marR="0" lvl="0" indent="0" algn="l" defTabSz="412747" rtl="0" eaLnBrk="1" fontAlgn="auto" latinLnBrk="0" hangingPunct="0">
              <a:lnSpc>
                <a:spcPct val="100000"/>
              </a:lnSpc>
              <a:spcBef>
                <a:spcPts val="299"/>
              </a:spcBef>
              <a:spcAft>
                <a:spcPts val="0"/>
              </a:spcAft>
              <a:buClrTx/>
              <a:buSzTx/>
              <a:buFontTx/>
              <a:buNone/>
              <a:tabLst/>
              <a:defRPr sz="800" b="1" i="1">
                <a:latin typeface="Noto Serif"/>
                <a:ea typeface="Noto Serif"/>
                <a:cs typeface="Noto Serif"/>
                <a:sym typeface="Noto Serif"/>
              </a:defRPr>
            </a:pPr>
            <a:r>
              <a:rPr kumimoji="0" lang="sv-SE" sz="800" b="1" i="1" u="none" strike="noStrike" kern="0" cap="none" spc="0" normalizeH="0" baseline="0" noProof="0" dirty="0">
                <a:ln>
                  <a:noFill/>
                </a:ln>
                <a:solidFill>
                  <a:srgbClr val="000000"/>
                </a:solidFill>
                <a:effectLst/>
                <a:uLnTx/>
                <a:uFillTx/>
                <a:latin typeface="Noto Serif"/>
                <a:ea typeface="Noto Serif"/>
                <a:cs typeface="Noto Serif"/>
                <a:sym typeface="Noto Serif"/>
              </a:rPr>
              <a:t>Principer som guidar oss i arbetet</a:t>
            </a:r>
            <a:br>
              <a:rPr kumimoji="0" lang="sv-SE" sz="800" b="1" i="1" u="none" strike="noStrike" kern="0" cap="none" spc="0" normalizeH="0" baseline="0" noProof="0" dirty="0">
                <a:ln>
                  <a:noFill/>
                </a:ln>
                <a:solidFill>
                  <a:srgbClr val="000000"/>
                </a:solidFill>
                <a:effectLst/>
                <a:uLnTx/>
                <a:uFillTx/>
                <a:latin typeface="Noto Serif"/>
                <a:ea typeface="Noto Serif"/>
                <a:cs typeface="Noto Serif"/>
                <a:sym typeface="Noto Serif"/>
              </a:rPr>
            </a:br>
            <a:endParaRPr kumimoji="0" lang="sv-SE" sz="800" b="1" i="1" u="none" strike="noStrike" kern="0" cap="none" spc="0" normalizeH="0" baseline="0" noProof="0" dirty="0">
              <a:ln>
                <a:noFill/>
              </a:ln>
              <a:solidFill>
                <a:srgbClr val="000000"/>
              </a:solidFill>
              <a:effectLst/>
              <a:uLnTx/>
              <a:uFillTx/>
              <a:latin typeface="Noto Serif"/>
              <a:ea typeface="Noto Serif"/>
              <a:cs typeface="Noto Serif"/>
              <a:sym typeface="Noto Serif"/>
            </a:endParaRPr>
          </a:p>
          <a:p>
            <a:pPr marL="0" marR="0" lvl="0" indent="0" algn="l" defTabSz="412747" rtl="0" eaLnBrk="1" fontAlgn="auto" latinLnBrk="0" hangingPunct="0">
              <a:lnSpc>
                <a:spcPct val="100000"/>
              </a:lnSpc>
              <a:spcBef>
                <a:spcPts val="299"/>
              </a:spcBef>
              <a:spcAft>
                <a:spcPts val="0"/>
              </a:spcAft>
              <a:buClrTx/>
              <a:buSzTx/>
              <a:buFontTx/>
              <a:buNone/>
              <a:tabLst/>
              <a:defRPr sz="800">
                <a:latin typeface="Noto Serif"/>
                <a:ea typeface="Noto Serif"/>
                <a:cs typeface="Noto Serif"/>
                <a:sym typeface="Noto Serif"/>
              </a:defRPr>
            </a:pPr>
            <a: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t>Invånarna avgör om det vi gör är värdeskapande.</a:t>
            </a:r>
            <a:endParaRPr kumimoji="0" lang="sv-SE" sz="800" b="0" i="0" u="none" strike="noStrike" kern="0" cap="none" spc="0" normalizeH="0" baseline="0" noProof="0" dirty="0">
              <a:ln>
                <a:noFill/>
              </a:ln>
              <a:solidFill>
                <a:srgbClr val="000000"/>
              </a:solidFill>
              <a:effectLst/>
              <a:uLnTx/>
              <a:uFillTx/>
              <a:latin typeface="Times Roman"/>
              <a:ea typeface="Times Roman"/>
              <a:cs typeface="Times Roman"/>
              <a:sym typeface="Times Roman"/>
            </a:endParaRPr>
          </a:p>
          <a:p>
            <a:pPr marL="0" marR="0" lvl="0" indent="0" algn="l" defTabSz="412747" rtl="0" eaLnBrk="1" fontAlgn="auto" latinLnBrk="0" hangingPunct="0">
              <a:lnSpc>
                <a:spcPct val="100000"/>
              </a:lnSpc>
              <a:spcBef>
                <a:spcPts val="299"/>
              </a:spcBef>
              <a:spcAft>
                <a:spcPts val="0"/>
              </a:spcAft>
              <a:buClrTx/>
              <a:buSzTx/>
              <a:buFontTx/>
              <a:buNone/>
              <a:tabLst/>
              <a:defRPr sz="800">
                <a:latin typeface="Noto Serif"/>
                <a:ea typeface="Noto Serif"/>
                <a:cs typeface="Noto Serif"/>
                <a:sym typeface="Noto Serif"/>
              </a:defRPr>
            </a:pPr>
            <a: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t>Gemensamma beslut och aktiviteter ska leda i målbildens </a:t>
            </a:r>
            <a:b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br>
            <a: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t>riktning och vi är gemensamt ansvariga för länets resultat.</a:t>
            </a:r>
            <a:endParaRPr kumimoji="0" lang="sv-SE" sz="800" b="0" i="0" u="none" strike="noStrike" kern="0" cap="none" spc="0" normalizeH="0" baseline="0" noProof="0" dirty="0">
              <a:ln>
                <a:noFill/>
              </a:ln>
              <a:solidFill>
                <a:srgbClr val="000000"/>
              </a:solidFill>
              <a:effectLst/>
              <a:uLnTx/>
              <a:uFillTx/>
              <a:latin typeface="Times Roman"/>
              <a:ea typeface="Times Roman"/>
              <a:cs typeface="Times Roman"/>
              <a:sym typeface="Times Roman"/>
            </a:endParaRPr>
          </a:p>
          <a:p>
            <a:pPr marL="0" marR="0" lvl="0" indent="0" algn="l" defTabSz="412747" rtl="0" eaLnBrk="1" fontAlgn="auto" latinLnBrk="0" hangingPunct="0">
              <a:lnSpc>
                <a:spcPct val="100000"/>
              </a:lnSpc>
              <a:spcBef>
                <a:spcPts val="299"/>
              </a:spcBef>
              <a:spcAft>
                <a:spcPts val="0"/>
              </a:spcAft>
              <a:buClrTx/>
              <a:buSzTx/>
              <a:buFontTx/>
              <a:buNone/>
              <a:tabLst/>
              <a:defRPr sz="800">
                <a:latin typeface="Noto Serif"/>
                <a:ea typeface="Noto Serif"/>
                <a:cs typeface="Noto Serif"/>
                <a:sym typeface="Noto Serif"/>
              </a:defRPr>
            </a:pPr>
            <a: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t>Vi skapar förutsättningar för hållbara arbetsplatser och </a:t>
            </a:r>
            <a:b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br>
            <a: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t>tar tillvara på medarbetarnas kompetens.</a:t>
            </a:r>
          </a:p>
          <a:p>
            <a:pPr marL="0" marR="0" lvl="0" indent="0" algn="l" defTabSz="412747" rtl="0" eaLnBrk="1" fontAlgn="auto" latinLnBrk="0" hangingPunct="0">
              <a:lnSpc>
                <a:spcPct val="100000"/>
              </a:lnSpc>
              <a:spcBef>
                <a:spcPts val="299"/>
              </a:spcBef>
              <a:spcAft>
                <a:spcPts val="0"/>
              </a:spcAft>
              <a:buClrTx/>
              <a:buSzTx/>
              <a:buFontTx/>
              <a:buNone/>
              <a:tabLst/>
              <a:defRPr sz="800">
                <a:latin typeface="Noto Serif"/>
                <a:ea typeface="Noto Serif"/>
                <a:cs typeface="Noto Serif"/>
                <a:sym typeface="Noto Serif"/>
              </a:defRPr>
            </a:pPr>
            <a: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t>Vi bygger relationer med, och har positiva förväntningar </a:t>
            </a:r>
            <a:b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br>
            <a: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t>på varandra.</a:t>
            </a:r>
            <a:endParaRPr kumimoji="0" lang="sv-SE" sz="800" b="0" i="0" u="none" strike="noStrike" kern="0" cap="none" spc="0" normalizeH="0" baseline="0" noProof="0" dirty="0">
              <a:ln>
                <a:noFill/>
              </a:ln>
              <a:solidFill>
                <a:srgbClr val="000000"/>
              </a:solidFill>
              <a:effectLst/>
              <a:uLnTx/>
              <a:uFillTx/>
              <a:latin typeface="Times Roman"/>
              <a:ea typeface="Times Roman"/>
              <a:cs typeface="Times Roman"/>
              <a:sym typeface="Times Roman"/>
            </a:endParaRPr>
          </a:p>
          <a:p>
            <a:pPr marL="0" marR="0" lvl="0" indent="0" algn="l" defTabSz="412747" rtl="0" eaLnBrk="1" fontAlgn="auto" latinLnBrk="0" hangingPunct="0">
              <a:lnSpc>
                <a:spcPct val="100000"/>
              </a:lnSpc>
              <a:spcBef>
                <a:spcPts val="299"/>
              </a:spcBef>
              <a:spcAft>
                <a:spcPts val="0"/>
              </a:spcAft>
              <a:buClrTx/>
              <a:buSzTx/>
              <a:buFontTx/>
              <a:buNone/>
              <a:tabLst/>
              <a:defRPr sz="800">
                <a:latin typeface="Noto Serif"/>
                <a:ea typeface="Noto Serif"/>
                <a:cs typeface="Noto Serif"/>
                <a:sym typeface="Noto Serif"/>
              </a:defRPr>
            </a:pPr>
            <a:r>
              <a:rPr kumimoji="0" lang="sv-SE" sz="800" b="0" i="0" u="none" strike="noStrike" kern="0" cap="none" spc="0" normalizeH="0" baseline="0" noProof="0" dirty="0">
                <a:ln>
                  <a:noFill/>
                </a:ln>
                <a:solidFill>
                  <a:srgbClr val="000000"/>
                </a:solidFill>
                <a:effectLst/>
                <a:uLnTx/>
                <a:uFillTx/>
                <a:latin typeface="Noto Serif"/>
                <a:ea typeface="Noto Serif"/>
                <a:cs typeface="Noto Serif"/>
                <a:sym typeface="Noto Serif"/>
              </a:rPr>
              <a:t>Proaktivitet är i fokus för att öka hälsa och friskfaktorer.</a:t>
            </a:r>
          </a:p>
        </p:txBody>
      </p:sp>
      <p:sp>
        <p:nvSpPr>
          <p:cNvPr id="435" name="Gemensam färdriktning"/>
          <p:cNvSpPr txBox="1"/>
          <p:nvPr/>
        </p:nvSpPr>
        <p:spPr>
          <a:xfrm>
            <a:off x="753841" y="3897664"/>
            <a:ext cx="2088558" cy="21749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spAutoFit/>
          </a:bodyPr>
          <a:lstStyle/>
          <a:p>
            <a:pPr marL="0" marR="0" lvl="0" indent="0" algn="l" defTabSz="412747" rtl="0" eaLnBrk="1" fontAlgn="auto" latinLnBrk="0" hangingPunct="0">
              <a:lnSpc>
                <a:spcPct val="90000"/>
              </a:lnSpc>
              <a:spcBef>
                <a:spcPts val="0"/>
              </a:spcBef>
              <a:spcAft>
                <a:spcPts val="0"/>
              </a:spcAft>
              <a:buClrTx/>
              <a:buSzTx/>
              <a:buFontTx/>
              <a:buNone/>
              <a:tabLst/>
              <a:defRPr sz="1200" b="1">
                <a:solidFill>
                  <a:srgbClr val="4D4D4D"/>
                </a:solidFill>
                <a:latin typeface="Noto Serif"/>
                <a:ea typeface="Noto Serif"/>
                <a:cs typeface="Noto Serif"/>
                <a:sym typeface="Noto Serif"/>
              </a:defRPr>
            </a:pPr>
            <a:r>
              <a:rPr kumimoji="0" sz="1200" b="1" i="0" u="none" strike="noStrike" kern="0" cap="none" spc="0" normalizeH="0" baseline="0" noProof="0">
                <a:ln>
                  <a:noFill/>
                </a:ln>
                <a:solidFill>
                  <a:srgbClr val="4D4D4D"/>
                </a:solidFill>
                <a:effectLst/>
                <a:uLnTx/>
                <a:uFillTx/>
                <a:latin typeface="Noto Serif"/>
                <a:ea typeface="Noto Serif"/>
                <a:cs typeface="Noto Serif"/>
                <a:sym typeface="Noto Serif"/>
              </a:rPr>
              <a:t>Gemensam färdriktning</a:t>
            </a:r>
          </a:p>
        </p:txBody>
      </p:sp>
      <p:sp>
        <p:nvSpPr>
          <p:cNvPr id="436" name="”Vård och stöd utgår och samordnas från mina behov och resurser”"/>
          <p:cNvSpPr txBox="1"/>
          <p:nvPr/>
        </p:nvSpPr>
        <p:spPr>
          <a:xfrm>
            <a:off x="9057683" y="4236130"/>
            <a:ext cx="1826798" cy="4256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nchor="ctr">
            <a:spAutoFit/>
          </a:bodyPr>
          <a:lstStyle/>
          <a:p>
            <a:pPr marL="0" marR="0" lvl="0" indent="0" algn="ctr" defTabSz="228599" rtl="0" eaLnBrk="1" fontAlgn="auto" latinLnBrk="0" hangingPunct="0">
              <a:lnSpc>
                <a:spcPct val="90000"/>
              </a:lnSpc>
              <a:spcBef>
                <a:spcPts val="0"/>
              </a:spcBef>
              <a:spcAft>
                <a:spcPts val="0"/>
              </a:spcAft>
              <a:buClrTx/>
              <a:buSzTx/>
              <a:buFontTx/>
              <a:buNone/>
              <a:tabLst/>
              <a:defRPr sz="900" b="1">
                <a:solidFill>
                  <a:srgbClr val="535353"/>
                </a:solidFill>
                <a:latin typeface="Noto Sans"/>
                <a:ea typeface="Noto Sans"/>
                <a:cs typeface="Noto Sans"/>
                <a:sym typeface="Noto Sans"/>
              </a:defRPr>
            </a:pPr>
            <a: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t>”Vård och stöd utgår </a:t>
            </a:r>
          </a:p>
          <a:p>
            <a:pPr marL="0" marR="0" lvl="0" indent="0" algn="ctr" defTabSz="228599" rtl="0" eaLnBrk="1" fontAlgn="auto" latinLnBrk="0" hangingPunct="0">
              <a:lnSpc>
                <a:spcPct val="90000"/>
              </a:lnSpc>
              <a:spcBef>
                <a:spcPts val="0"/>
              </a:spcBef>
              <a:spcAft>
                <a:spcPts val="0"/>
              </a:spcAft>
              <a:buClrTx/>
              <a:buSzTx/>
              <a:buFontTx/>
              <a:buNone/>
              <a:tabLst/>
              <a:defRPr sz="900" b="1">
                <a:solidFill>
                  <a:srgbClr val="535353"/>
                </a:solidFill>
                <a:latin typeface="Noto Sans"/>
                <a:ea typeface="Noto Sans"/>
                <a:cs typeface="Noto Sans"/>
                <a:sym typeface="Noto Sans"/>
              </a:defRPr>
            </a:pPr>
            <a: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t>och samordnas från mina behov och resurser”</a:t>
            </a:r>
          </a:p>
        </p:txBody>
      </p:sp>
      <p:sp>
        <p:nvSpPr>
          <p:cNvPr id="437" name="”Jag är en viktig och delaktig medskapare”"/>
          <p:cNvSpPr txBox="1"/>
          <p:nvPr/>
        </p:nvSpPr>
        <p:spPr>
          <a:xfrm>
            <a:off x="4195207" y="3725597"/>
            <a:ext cx="1719773" cy="3008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nchor="ctr">
            <a:spAutoFit/>
          </a:bodyPr>
          <a:lstStyle/>
          <a:p>
            <a:pPr marL="0" marR="0" lvl="0" indent="0" algn="ctr" defTabSz="228599" rtl="0" eaLnBrk="1" fontAlgn="auto" latinLnBrk="0" hangingPunct="0">
              <a:lnSpc>
                <a:spcPct val="90000"/>
              </a:lnSpc>
              <a:spcBef>
                <a:spcPts val="0"/>
              </a:spcBef>
              <a:spcAft>
                <a:spcPts val="0"/>
              </a:spcAft>
              <a:buClrTx/>
              <a:buSzTx/>
              <a:buFontTx/>
              <a:buNone/>
              <a:tabLst/>
              <a:defRPr sz="900" b="1">
                <a:solidFill>
                  <a:srgbClr val="535353"/>
                </a:solidFill>
                <a:latin typeface="Noto Sans"/>
                <a:ea typeface="Noto Sans"/>
                <a:cs typeface="Noto Sans"/>
                <a:sym typeface="Noto Sans"/>
              </a:defRPr>
            </a:pPr>
            <a: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t>”Jag är en viktig och </a:t>
            </a:r>
            <a:b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br>
            <a: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t>delaktig medskapare”</a:t>
            </a:r>
          </a:p>
        </p:txBody>
      </p:sp>
      <p:sp>
        <p:nvSpPr>
          <p:cNvPr id="438" name="”Jag bemöts…"/>
          <p:cNvSpPr txBox="1"/>
          <p:nvPr/>
        </p:nvSpPr>
        <p:spPr>
          <a:xfrm>
            <a:off x="4694117" y="5435298"/>
            <a:ext cx="1944099" cy="3008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nchor="ctr">
            <a:spAutoFit/>
          </a:bodyPr>
          <a:lstStyle/>
          <a:p>
            <a:pPr marL="0" marR="0" lvl="0" indent="0" algn="ctr" defTabSz="228599" rtl="0" eaLnBrk="1" fontAlgn="auto" latinLnBrk="0" hangingPunct="0">
              <a:lnSpc>
                <a:spcPct val="90000"/>
              </a:lnSpc>
              <a:spcBef>
                <a:spcPts val="0"/>
              </a:spcBef>
              <a:spcAft>
                <a:spcPts val="0"/>
              </a:spcAft>
              <a:buClrTx/>
              <a:buSzTx/>
              <a:buFontTx/>
              <a:buNone/>
              <a:tabLst/>
              <a:defRPr sz="900" b="1">
                <a:solidFill>
                  <a:srgbClr val="535353"/>
                </a:solidFill>
                <a:latin typeface="Noto Sans"/>
                <a:ea typeface="Noto Sans"/>
                <a:cs typeface="Noto Sans"/>
                <a:sym typeface="Noto Sans"/>
              </a:defRPr>
            </a:pPr>
            <a:r>
              <a:rPr kumimoji="0" sz="901" b="1" i="0" u="none" strike="noStrike" kern="0" cap="none" spc="0" normalizeH="0" baseline="0" noProof="0" dirty="0">
                <a:ln>
                  <a:noFill/>
                </a:ln>
                <a:solidFill>
                  <a:srgbClr val="535353"/>
                </a:solidFill>
                <a:effectLst/>
                <a:uLnTx/>
                <a:uFillTx/>
                <a:latin typeface="Noto Sans"/>
                <a:ea typeface="Noto Sans"/>
                <a:cs typeface="Noto Sans"/>
                <a:sym typeface="Noto Sans"/>
              </a:rPr>
              <a:t>”Vi </a:t>
            </a:r>
            <a:r>
              <a:rPr kumimoji="0" sz="901" b="1" i="0" u="none" strike="noStrike" kern="0" cap="none" spc="0" normalizeH="0" baseline="0" noProof="0" dirty="0" err="1">
                <a:ln>
                  <a:noFill/>
                </a:ln>
                <a:solidFill>
                  <a:srgbClr val="535353"/>
                </a:solidFill>
                <a:effectLst/>
                <a:uLnTx/>
                <a:uFillTx/>
                <a:latin typeface="Noto Sans"/>
                <a:ea typeface="Noto Sans"/>
                <a:cs typeface="Noto Sans"/>
                <a:sym typeface="Noto Sans"/>
              </a:rPr>
              <a:t>bemöter</a:t>
            </a:r>
            <a:r>
              <a:rPr kumimoji="0" sz="901" b="1" i="0" u="none" strike="noStrike" kern="0" cap="none" spc="0" normalizeH="0" baseline="0" noProof="0" dirty="0">
                <a:ln>
                  <a:noFill/>
                </a:ln>
                <a:solidFill>
                  <a:srgbClr val="535353"/>
                </a:solidFill>
                <a:effectLst/>
                <a:uLnTx/>
                <a:uFillTx/>
                <a:latin typeface="Noto Sans"/>
                <a:ea typeface="Noto Sans"/>
                <a:cs typeface="Noto Sans"/>
                <a:sym typeface="Noto Sans"/>
              </a:rPr>
              <a:t> </a:t>
            </a:r>
            <a:r>
              <a:rPr kumimoji="0" sz="901" b="1" i="0" u="none" strike="noStrike" kern="0" cap="none" spc="0" normalizeH="0" baseline="0" noProof="0" dirty="0" err="1">
                <a:ln>
                  <a:noFill/>
                </a:ln>
                <a:solidFill>
                  <a:srgbClr val="535353"/>
                </a:solidFill>
                <a:effectLst/>
                <a:uLnTx/>
                <a:uFillTx/>
                <a:latin typeface="Noto Sans"/>
                <a:ea typeface="Noto Sans"/>
                <a:cs typeface="Noto Sans"/>
                <a:sym typeface="Noto Sans"/>
              </a:rPr>
              <a:t>varandra</a:t>
            </a:r>
            <a:r>
              <a:rPr kumimoji="0" sz="901" b="1" i="0" u="none" strike="noStrike" kern="0" cap="none" spc="0" normalizeH="0" baseline="0" noProof="0" dirty="0">
                <a:ln>
                  <a:noFill/>
                </a:ln>
                <a:solidFill>
                  <a:srgbClr val="535353"/>
                </a:solidFill>
                <a:effectLst/>
                <a:uLnTx/>
                <a:uFillTx/>
                <a:latin typeface="Noto Sans"/>
                <a:ea typeface="Noto Sans"/>
                <a:cs typeface="Noto Sans"/>
                <a:sym typeface="Noto Sans"/>
              </a:rPr>
              <a:t> </a:t>
            </a:r>
            <a:br>
              <a:rPr kumimoji="0" sz="901" b="1" i="0" u="none" strike="noStrike" kern="0" cap="none" spc="0" normalizeH="0" baseline="0" noProof="0" dirty="0">
                <a:ln>
                  <a:noFill/>
                </a:ln>
                <a:solidFill>
                  <a:srgbClr val="535353"/>
                </a:solidFill>
                <a:effectLst/>
                <a:uLnTx/>
                <a:uFillTx/>
                <a:latin typeface="Noto Sans"/>
                <a:ea typeface="Noto Sans"/>
                <a:cs typeface="Noto Sans"/>
                <a:sym typeface="Noto Sans"/>
              </a:rPr>
            </a:br>
            <a:r>
              <a:rPr kumimoji="0" sz="901" b="1" i="0" u="none" strike="noStrike" kern="0" cap="none" spc="0" normalizeH="0" baseline="0" noProof="0" dirty="0">
                <a:ln>
                  <a:noFill/>
                </a:ln>
                <a:solidFill>
                  <a:srgbClr val="535353"/>
                </a:solidFill>
                <a:effectLst/>
                <a:uLnTx/>
                <a:uFillTx/>
                <a:latin typeface="Noto Sans"/>
                <a:ea typeface="Noto Sans"/>
                <a:cs typeface="Noto Sans"/>
                <a:sym typeface="Noto Sans"/>
              </a:rPr>
              <a:t>med </a:t>
            </a:r>
            <a:r>
              <a:rPr kumimoji="0" sz="901" b="1" i="0" u="none" strike="noStrike" kern="0" cap="none" spc="0" normalizeH="0" baseline="0" noProof="0" dirty="0" err="1">
                <a:ln>
                  <a:noFill/>
                </a:ln>
                <a:solidFill>
                  <a:srgbClr val="535353"/>
                </a:solidFill>
                <a:effectLst/>
                <a:uLnTx/>
                <a:uFillTx/>
                <a:latin typeface="Noto Sans"/>
                <a:ea typeface="Noto Sans"/>
                <a:cs typeface="Noto Sans"/>
                <a:sym typeface="Noto Sans"/>
              </a:rPr>
              <a:t>respekt</a:t>
            </a:r>
            <a:r>
              <a:rPr kumimoji="0" sz="901" b="1" i="0" u="none" strike="noStrike" kern="0" cap="none" spc="0" normalizeH="0" baseline="0" noProof="0" dirty="0">
                <a:ln>
                  <a:noFill/>
                </a:ln>
                <a:solidFill>
                  <a:srgbClr val="535353"/>
                </a:solidFill>
                <a:effectLst/>
                <a:uLnTx/>
                <a:uFillTx/>
                <a:latin typeface="Noto Sans"/>
                <a:ea typeface="Noto Sans"/>
                <a:cs typeface="Noto Sans"/>
                <a:sym typeface="Noto Sans"/>
              </a:rPr>
              <a:t>”</a:t>
            </a:r>
          </a:p>
        </p:txBody>
      </p:sp>
      <p:sp>
        <p:nvSpPr>
          <p:cNvPr id="439" name="”Jag har ett kontinuerligt,  personligt och tillitsfullt stöd”"/>
          <p:cNvSpPr txBox="1"/>
          <p:nvPr/>
        </p:nvSpPr>
        <p:spPr>
          <a:xfrm>
            <a:off x="8898247" y="5068555"/>
            <a:ext cx="2145671" cy="3008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nchor="ctr">
            <a:spAutoFit/>
          </a:bodyPr>
          <a:lstStyle/>
          <a:p>
            <a:pPr marL="0" marR="0" lvl="0" indent="0" algn="ctr" defTabSz="228599" rtl="0" eaLnBrk="1" fontAlgn="auto" latinLnBrk="0" hangingPunct="0">
              <a:lnSpc>
                <a:spcPct val="90000"/>
              </a:lnSpc>
              <a:spcBef>
                <a:spcPts val="0"/>
              </a:spcBef>
              <a:spcAft>
                <a:spcPts val="0"/>
              </a:spcAft>
              <a:buClrTx/>
              <a:buSzTx/>
              <a:buFontTx/>
              <a:buNone/>
              <a:tabLst/>
              <a:defRPr sz="900" b="1">
                <a:solidFill>
                  <a:srgbClr val="535353"/>
                </a:solidFill>
                <a:latin typeface="Noto Sans"/>
                <a:ea typeface="Noto Sans"/>
                <a:cs typeface="Noto Sans"/>
                <a:sym typeface="Noto Sans"/>
              </a:defRPr>
            </a:pPr>
            <a: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t>”Jag har ett kontinuerligt, </a:t>
            </a:r>
            <a:b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br>
            <a: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t>personligt och tillitsfullt stöd”</a:t>
            </a:r>
          </a:p>
        </p:txBody>
      </p:sp>
      <p:sp>
        <p:nvSpPr>
          <p:cNvPr id="440" name="”Jag får rätt hjälp och stöd i rätt tid”"/>
          <p:cNvSpPr txBox="1"/>
          <p:nvPr/>
        </p:nvSpPr>
        <p:spPr>
          <a:xfrm>
            <a:off x="4392915" y="4660442"/>
            <a:ext cx="1323850" cy="3008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nchor="ctr">
            <a:spAutoFit/>
          </a:bodyPr>
          <a:lstStyle/>
          <a:p>
            <a:pPr marL="0" marR="0" lvl="0" indent="0" algn="ctr" defTabSz="228599" rtl="0" eaLnBrk="1" fontAlgn="auto" latinLnBrk="0" hangingPunct="0">
              <a:lnSpc>
                <a:spcPct val="90000"/>
              </a:lnSpc>
              <a:spcBef>
                <a:spcPts val="0"/>
              </a:spcBef>
              <a:spcAft>
                <a:spcPts val="0"/>
              </a:spcAft>
              <a:buClrTx/>
              <a:buSzTx/>
              <a:buFontTx/>
              <a:buNone/>
              <a:tabLst/>
              <a:defRPr sz="900" b="1">
                <a:solidFill>
                  <a:srgbClr val="535353"/>
                </a:solidFill>
                <a:latin typeface="Noto Sans"/>
                <a:ea typeface="Noto Sans"/>
                <a:cs typeface="Noto Sans"/>
                <a:sym typeface="Noto Sans"/>
              </a:defRPr>
            </a:pPr>
            <a: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t>”Jag får rätt hjälp </a:t>
            </a:r>
            <a:b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br>
            <a:r>
              <a:rPr kumimoji="0" sz="901" b="1" i="0" u="none" strike="noStrike" kern="0" cap="none" spc="0" normalizeH="0" baseline="0" noProof="0">
                <a:ln>
                  <a:noFill/>
                </a:ln>
                <a:solidFill>
                  <a:srgbClr val="535353"/>
                </a:solidFill>
                <a:effectLst/>
                <a:uLnTx/>
                <a:uFillTx/>
                <a:latin typeface="Noto Sans"/>
                <a:ea typeface="Noto Sans"/>
                <a:cs typeface="Noto Sans"/>
                <a:sym typeface="Noto Sans"/>
              </a:rPr>
              <a:t>och stöd i rätt tid”</a:t>
            </a:r>
          </a:p>
        </p:txBody>
      </p:sp>
      <p:pic>
        <p:nvPicPr>
          <p:cNvPr id="441" name="Bild" descr="Bild"/>
          <p:cNvPicPr>
            <a:picLocks noChangeAspect="1"/>
          </p:cNvPicPr>
          <p:nvPr/>
        </p:nvPicPr>
        <p:blipFill>
          <a:blip r:embed="rId3"/>
          <a:stretch>
            <a:fillRect/>
          </a:stretch>
        </p:blipFill>
        <p:spPr>
          <a:xfrm>
            <a:off x="2960683" y="3971372"/>
            <a:ext cx="356594" cy="356594"/>
          </a:xfrm>
          <a:prstGeom prst="rect">
            <a:avLst/>
          </a:prstGeom>
          <a:ln w="12700">
            <a:miter lim="400000"/>
          </a:ln>
        </p:spPr>
      </p:pic>
      <p:pic>
        <p:nvPicPr>
          <p:cNvPr id="442" name="Bild" descr="Bild"/>
          <p:cNvPicPr>
            <a:picLocks noChangeAspect="1"/>
          </p:cNvPicPr>
          <p:nvPr/>
        </p:nvPicPr>
        <p:blipFill>
          <a:blip r:embed="rId4"/>
          <a:srcRect r="4470"/>
          <a:stretch>
            <a:fillRect/>
          </a:stretch>
        </p:blipFill>
        <p:spPr>
          <a:xfrm>
            <a:off x="1551187" y="1952137"/>
            <a:ext cx="4367732" cy="842762"/>
          </a:xfrm>
          <a:prstGeom prst="rect">
            <a:avLst/>
          </a:prstGeom>
          <a:ln w="12700">
            <a:miter lim="400000"/>
          </a:ln>
        </p:spPr>
      </p:pic>
      <p:pic>
        <p:nvPicPr>
          <p:cNvPr id="443" name="Bild" descr="Bild"/>
          <p:cNvPicPr>
            <a:picLocks noChangeAspect="1"/>
          </p:cNvPicPr>
          <p:nvPr/>
        </p:nvPicPr>
        <p:blipFill>
          <a:blip r:embed="rId5"/>
          <a:stretch>
            <a:fillRect/>
          </a:stretch>
        </p:blipFill>
        <p:spPr>
          <a:xfrm>
            <a:off x="3634376" y="2075359"/>
            <a:ext cx="469311" cy="634419"/>
          </a:xfrm>
          <a:prstGeom prst="rect">
            <a:avLst/>
          </a:prstGeom>
          <a:ln w="12700">
            <a:miter lim="400000"/>
          </a:ln>
        </p:spPr>
      </p:pic>
      <p:pic>
        <p:nvPicPr>
          <p:cNvPr id="444" name="Bild" descr="Bild"/>
          <p:cNvPicPr>
            <a:picLocks noChangeAspect="1"/>
          </p:cNvPicPr>
          <p:nvPr/>
        </p:nvPicPr>
        <p:blipFill>
          <a:blip r:embed="rId6"/>
          <a:stretch>
            <a:fillRect/>
          </a:stretch>
        </p:blipFill>
        <p:spPr>
          <a:xfrm>
            <a:off x="5916092" y="1942201"/>
            <a:ext cx="517509" cy="518916"/>
          </a:xfrm>
          <a:prstGeom prst="rect">
            <a:avLst/>
          </a:prstGeom>
          <a:ln w="12700">
            <a:miter lim="400000"/>
          </a:ln>
        </p:spPr>
      </p:pic>
      <p:pic>
        <p:nvPicPr>
          <p:cNvPr id="445" name="Bild" descr="Bild"/>
          <p:cNvPicPr>
            <a:picLocks noChangeAspect="1"/>
          </p:cNvPicPr>
          <p:nvPr/>
        </p:nvPicPr>
        <p:blipFill>
          <a:blip r:embed="rId4"/>
          <a:srcRect l="91758"/>
          <a:stretch>
            <a:fillRect/>
          </a:stretch>
        </p:blipFill>
        <p:spPr>
          <a:xfrm>
            <a:off x="6152310" y="1632225"/>
            <a:ext cx="376831" cy="842762"/>
          </a:xfrm>
          <a:prstGeom prst="rect">
            <a:avLst/>
          </a:prstGeom>
          <a:ln w="12700">
            <a:miter lim="400000"/>
          </a:ln>
        </p:spPr>
      </p:pic>
      <p:pic>
        <p:nvPicPr>
          <p:cNvPr id="446" name="Bild" descr="Bild"/>
          <p:cNvPicPr>
            <a:picLocks noChangeAspect="1"/>
          </p:cNvPicPr>
          <p:nvPr/>
        </p:nvPicPr>
        <p:blipFill>
          <a:blip r:embed="rId7"/>
          <a:stretch>
            <a:fillRect/>
          </a:stretch>
        </p:blipFill>
        <p:spPr>
          <a:xfrm>
            <a:off x="7572634" y="1008121"/>
            <a:ext cx="913053" cy="580060"/>
          </a:xfrm>
          <a:prstGeom prst="rect">
            <a:avLst/>
          </a:prstGeom>
          <a:ln w="12700">
            <a:miter lim="400000"/>
          </a:ln>
        </p:spPr>
      </p:pic>
      <p:pic>
        <p:nvPicPr>
          <p:cNvPr id="447" name="Bild" descr="Bild"/>
          <p:cNvPicPr>
            <a:picLocks noChangeAspect="1"/>
          </p:cNvPicPr>
          <p:nvPr/>
        </p:nvPicPr>
        <p:blipFill>
          <a:blip r:embed="rId4"/>
          <a:srcRect l="6114" r="77178" b="614"/>
          <a:stretch>
            <a:fillRect/>
          </a:stretch>
        </p:blipFill>
        <p:spPr>
          <a:xfrm rot="1721104">
            <a:off x="8355695" y="1622128"/>
            <a:ext cx="763883" cy="837588"/>
          </a:xfrm>
          <a:prstGeom prst="rect">
            <a:avLst/>
          </a:prstGeom>
          <a:ln w="12700">
            <a:miter lim="400000"/>
          </a:ln>
        </p:spPr>
      </p:pic>
      <p:pic>
        <p:nvPicPr>
          <p:cNvPr id="448" name="Bild" descr="Bild"/>
          <p:cNvPicPr>
            <a:picLocks noChangeAspect="1"/>
          </p:cNvPicPr>
          <p:nvPr/>
        </p:nvPicPr>
        <p:blipFill>
          <a:blip r:embed="rId8"/>
          <a:stretch>
            <a:fillRect/>
          </a:stretch>
        </p:blipFill>
        <p:spPr>
          <a:xfrm>
            <a:off x="2375861" y="1686111"/>
            <a:ext cx="421330" cy="380750"/>
          </a:xfrm>
          <a:prstGeom prst="rect">
            <a:avLst/>
          </a:prstGeom>
          <a:ln w="12700">
            <a:miter lim="400000"/>
          </a:ln>
        </p:spPr>
      </p:pic>
      <p:pic>
        <p:nvPicPr>
          <p:cNvPr id="449" name="Bild" descr="Bild"/>
          <p:cNvPicPr>
            <a:picLocks noChangeAspect="1"/>
          </p:cNvPicPr>
          <p:nvPr/>
        </p:nvPicPr>
        <p:blipFill>
          <a:blip r:embed="rId9"/>
          <a:stretch>
            <a:fillRect/>
          </a:stretch>
        </p:blipFill>
        <p:spPr>
          <a:xfrm>
            <a:off x="2695451" y="1840310"/>
            <a:ext cx="265233" cy="312098"/>
          </a:xfrm>
          <a:prstGeom prst="rect">
            <a:avLst/>
          </a:prstGeom>
          <a:ln w="12700">
            <a:miter lim="400000"/>
          </a:ln>
        </p:spPr>
      </p:pic>
      <p:sp>
        <p:nvSpPr>
          <p:cNvPr id="450" name="Vi startar alla från olika utgångspunkter"/>
          <p:cNvSpPr txBox="1"/>
          <p:nvPr/>
        </p:nvSpPr>
        <p:spPr>
          <a:xfrm>
            <a:off x="588704" y="6380888"/>
            <a:ext cx="2418831" cy="1744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spAutoFit/>
          </a:bodyPr>
          <a:lstStyle>
            <a:lvl1pPr defTabSz="228600">
              <a:defRPr sz="800" i="1">
                <a:latin typeface="Noto Serif"/>
                <a:ea typeface="Noto Serif"/>
                <a:cs typeface="Noto Serif"/>
                <a:sym typeface="Noto Serif"/>
              </a:defRPr>
            </a:lvl1pPr>
          </a:lstStyle>
          <a:p>
            <a:pPr marL="0" marR="0" lvl="0" indent="0" algn="l" defTabSz="228599" rtl="0" eaLnBrk="1" fontAlgn="auto" latinLnBrk="0" hangingPunct="0">
              <a:lnSpc>
                <a:spcPct val="100000"/>
              </a:lnSpc>
              <a:spcBef>
                <a:spcPts val="0"/>
              </a:spcBef>
              <a:spcAft>
                <a:spcPts val="0"/>
              </a:spcAft>
              <a:buClrTx/>
              <a:buSzTx/>
              <a:buFontTx/>
              <a:buNone/>
              <a:tabLst/>
              <a:defRPr/>
            </a:pPr>
            <a:r>
              <a:rPr kumimoji="0" sz="800" b="0" i="1" u="none" strike="noStrike" kern="0" cap="none" spc="0" normalizeH="0" baseline="0" noProof="0">
                <a:ln>
                  <a:noFill/>
                </a:ln>
                <a:solidFill>
                  <a:srgbClr val="000000"/>
                </a:solidFill>
                <a:effectLst/>
                <a:uLnTx/>
                <a:uFillTx/>
                <a:latin typeface="Noto Serif"/>
                <a:ea typeface="Noto Serif"/>
                <a:cs typeface="Noto Serif"/>
                <a:sym typeface="Noto Serif"/>
              </a:rPr>
              <a:t>Vi startar alla från olika utgångspunkter</a:t>
            </a:r>
          </a:p>
        </p:txBody>
      </p:sp>
      <p:sp>
        <p:nvSpPr>
          <p:cNvPr id="451" name="Vi börjar med det enkla, lågt hängande frukter"/>
          <p:cNvSpPr txBox="1"/>
          <p:nvPr/>
        </p:nvSpPr>
        <p:spPr>
          <a:xfrm>
            <a:off x="3210664" y="6380888"/>
            <a:ext cx="2205659" cy="1744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spAutoFit/>
          </a:bodyPr>
          <a:lstStyle>
            <a:lvl1pPr defTabSz="228600">
              <a:defRPr sz="800" i="1">
                <a:latin typeface="Noto Serif"/>
                <a:ea typeface="Noto Serif"/>
                <a:cs typeface="Noto Serif"/>
                <a:sym typeface="Noto Serif"/>
              </a:defRPr>
            </a:lvl1pPr>
          </a:lstStyle>
          <a:p>
            <a:pPr marL="0" marR="0" lvl="0" indent="0" algn="l" defTabSz="228599" rtl="0" eaLnBrk="1" fontAlgn="auto" latinLnBrk="0" hangingPunct="0">
              <a:lnSpc>
                <a:spcPct val="100000"/>
              </a:lnSpc>
              <a:spcBef>
                <a:spcPts val="0"/>
              </a:spcBef>
              <a:spcAft>
                <a:spcPts val="0"/>
              </a:spcAft>
              <a:buClrTx/>
              <a:buSzTx/>
              <a:buFontTx/>
              <a:buNone/>
              <a:tabLst/>
              <a:defRPr/>
            </a:pPr>
            <a:r>
              <a:rPr kumimoji="0" sz="800" b="0" i="1" u="none" strike="noStrike" kern="0" cap="none" spc="0" normalizeH="0" baseline="0" noProof="0">
                <a:ln>
                  <a:noFill/>
                </a:ln>
                <a:solidFill>
                  <a:srgbClr val="000000"/>
                </a:solidFill>
                <a:effectLst/>
                <a:uLnTx/>
                <a:uFillTx/>
                <a:latin typeface="Noto Serif"/>
                <a:ea typeface="Noto Serif"/>
                <a:cs typeface="Noto Serif"/>
                <a:sym typeface="Noto Serif"/>
              </a:rPr>
              <a:t>Vi börjar med det enkla</a:t>
            </a:r>
          </a:p>
        </p:txBody>
      </p:sp>
      <p:sp>
        <p:nvSpPr>
          <p:cNvPr id="452" name="Vi har små utmaningar att tackla"/>
          <p:cNvSpPr txBox="1"/>
          <p:nvPr/>
        </p:nvSpPr>
        <p:spPr>
          <a:xfrm>
            <a:off x="5294649" y="6380888"/>
            <a:ext cx="2066005" cy="1744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spAutoFit/>
          </a:bodyPr>
          <a:lstStyle>
            <a:lvl1pPr defTabSz="228600">
              <a:defRPr sz="800" i="1">
                <a:latin typeface="Noto Serif"/>
                <a:ea typeface="Noto Serif"/>
                <a:cs typeface="Noto Serif"/>
                <a:sym typeface="Noto Serif"/>
              </a:defRPr>
            </a:lvl1pPr>
          </a:lstStyle>
          <a:p>
            <a:pPr marL="0" marR="0" lvl="0" indent="0" algn="l" defTabSz="228599" rtl="0" eaLnBrk="1" fontAlgn="auto" latinLnBrk="0" hangingPunct="0">
              <a:lnSpc>
                <a:spcPct val="100000"/>
              </a:lnSpc>
              <a:spcBef>
                <a:spcPts val="0"/>
              </a:spcBef>
              <a:spcAft>
                <a:spcPts val="0"/>
              </a:spcAft>
              <a:buClrTx/>
              <a:buSzTx/>
              <a:buFontTx/>
              <a:buNone/>
              <a:tabLst/>
              <a:defRPr/>
            </a:pPr>
            <a:r>
              <a:rPr kumimoji="0" sz="800" b="0" i="1" u="none" strike="noStrike" kern="0" cap="none" spc="0" normalizeH="0" baseline="0" noProof="0">
                <a:ln>
                  <a:noFill/>
                </a:ln>
                <a:solidFill>
                  <a:srgbClr val="000000"/>
                </a:solidFill>
                <a:effectLst/>
                <a:uLnTx/>
                <a:uFillTx/>
                <a:latin typeface="Noto Serif"/>
                <a:ea typeface="Noto Serif"/>
                <a:cs typeface="Noto Serif"/>
                <a:sym typeface="Noto Serif"/>
              </a:rPr>
              <a:t>Vi har små utmaningar att tackla</a:t>
            </a:r>
          </a:p>
        </p:txBody>
      </p:sp>
      <p:pic>
        <p:nvPicPr>
          <p:cNvPr id="453" name="Bild" descr="Bild"/>
          <p:cNvPicPr>
            <a:picLocks noChangeAspect="1"/>
          </p:cNvPicPr>
          <p:nvPr/>
        </p:nvPicPr>
        <p:blipFill>
          <a:blip r:embed="rId10"/>
          <a:srcRect l="8441" t="10863" r="10886" b="7002"/>
          <a:stretch>
            <a:fillRect/>
          </a:stretch>
        </p:blipFill>
        <p:spPr>
          <a:xfrm>
            <a:off x="375083" y="6300839"/>
            <a:ext cx="201612" cy="223838"/>
          </a:xfrm>
          <a:custGeom>
            <a:avLst/>
            <a:gdLst/>
            <a:ahLst/>
            <a:cxnLst>
              <a:cxn ang="0">
                <a:pos x="wd2" y="hd2"/>
              </a:cxn>
              <a:cxn ang="5400000">
                <a:pos x="wd2" y="hd2"/>
              </a:cxn>
              <a:cxn ang="10800000">
                <a:pos x="wd2" y="hd2"/>
              </a:cxn>
              <a:cxn ang="16200000">
                <a:pos x="wd2" y="hd2"/>
              </a:cxn>
            </a:cxnLst>
            <a:rect l="0" t="0" r="r" b="b"/>
            <a:pathLst>
              <a:path w="21600" h="21594" extrusionOk="0">
                <a:moveTo>
                  <a:pt x="10843" y="0"/>
                </a:moveTo>
                <a:cubicBezTo>
                  <a:pt x="9872" y="4"/>
                  <a:pt x="9587" y="147"/>
                  <a:pt x="9227" y="766"/>
                </a:cubicBezTo>
                <a:cubicBezTo>
                  <a:pt x="8818" y="1469"/>
                  <a:pt x="8958" y="2140"/>
                  <a:pt x="9567" y="2795"/>
                </a:cubicBezTo>
                <a:cubicBezTo>
                  <a:pt x="10179" y="3455"/>
                  <a:pt x="10298" y="4238"/>
                  <a:pt x="9822" y="4403"/>
                </a:cubicBezTo>
                <a:cubicBezTo>
                  <a:pt x="9657" y="4461"/>
                  <a:pt x="8254" y="4081"/>
                  <a:pt x="6718" y="3561"/>
                </a:cubicBezTo>
                <a:lnTo>
                  <a:pt x="3912" y="2604"/>
                </a:lnTo>
                <a:lnTo>
                  <a:pt x="2976" y="3063"/>
                </a:lnTo>
                <a:cubicBezTo>
                  <a:pt x="2450" y="3313"/>
                  <a:pt x="2041" y="3586"/>
                  <a:pt x="2041" y="3676"/>
                </a:cubicBezTo>
                <a:cubicBezTo>
                  <a:pt x="2041" y="3766"/>
                  <a:pt x="2431" y="4443"/>
                  <a:pt x="2934" y="5169"/>
                </a:cubicBezTo>
                <a:cubicBezTo>
                  <a:pt x="3838" y="6475"/>
                  <a:pt x="3865" y="6482"/>
                  <a:pt x="5910" y="7198"/>
                </a:cubicBezTo>
                <a:cubicBezTo>
                  <a:pt x="7047" y="7596"/>
                  <a:pt x="8326" y="8024"/>
                  <a:pt x="8759" y="8155"/>
                </a:cubicBezTo>
                <a:cubicBezTo>
                  <a:pt x="9192" y="8287"/>
                  <a:pt x="9668" y="8505"/>
                  <a:pt x="9822" y="8615"/>
                </a:cubicBezTo>
                <a:cubicBezTo>
                  <a:pt x="10181" y="8869"/>
                  <a:pt x="10179" y="10628"/>
                  <a:pt x="9822" y="10950"/>
                </a:cubicBezTo>
                <a:cubicBezTo>
                  <a:pt x="9636" y="11119"/>
                  <a:pt x="8515" y="11218"/>
                  <a:pt x="6123" y="11218"/>
                </a:cubicBezTo>
                <a:lnTo>
                  <a:pt x="2636" y="11218"/>
                </a:lnTo>
                <a:lnTo>
                  <a:pt x="1318" y="12137"/>
                </a:lnTo>
                <a:lnTo>
                  <a:pt x="0" y="13094"/>
                </a:lnTo>
                <a:lnTo>
                  <a:pt x="1446" y="14090"/>
                </a:lnTo>
                <a:lnTo>
                  <a:pt x="2849" y="15085"/>
                </a:lnTo>
                <a:lnTo>
                  <a:pt x="6463" y="15123"/>
                </a:lnTo>
                <a:lnTo>
                  <a:pt x="9992" y="15200"/>
                </a:lnTo>
                <a:lnTo>
                  <a:pt x="10077" y="18416"/>
                </a:lnTo>
                <a:lnTo>
                  <a:pt x="10120" y="21594"/>
                </a:lnTo>
                <a:lnTo>
                  <a:pt x="11438" y="21594"/>
                </a:lnTo>
                <a:lnTo>
                  <a:pt x="11438" y="12520"/>
                </a:lnTo>
                <a:lnTo>
                  <a:pt x="11438" y="3446"/>
                </a:lnTo>
                <a:lnTo>
                  <a:pt x="12033" y="2795"/>
                </a:lnTo>
                <a:cubicBezTo>
                  <a:pt x="13189" y="1551"/>
                  <a:pt x="12519" y="-6"/>
                  <a:pt x="10843" y="0"/>
                </a:cubicBezTo>
                <a:close/>
                <a:moveTo>
                  <a:pt x="13181" y="5935"/>
                </a:moveTo>
                <a:lnTo>
                  <a:pt x="13096" y="7811"/>
                </a:lnTo>
                <a:cubicBezTo>
                  <a:pt x="13060" y="8830"/>
                  <a:pt x="13077" y="9745"/>
                  <a:pt x="13181" y="9840"/>
                </a:cubicBezTo>
                <a:cubicBezTo>
                  <a:pt x="13286" y="9934"/>
                  <a:pt x="14505" y="10413"/>
                  <a:pt x="15860" y="10912"/>
                </a:cubicBezTo>
                <a:cubicBezTo>
                  <a:pt x="17214" y="11411"/>
                  <a:pt x="18462" y="11826"/>
                  <a:pt x="18624" y="11831"/>
                </a:cubicBezTo>
                <a:cubicBezTo>
                  <a:pt x="18785" y="11836"/>
                  <a:pt x="19231" y="11588"/>
                  <a:pt x="19644" y="11333"/>
                </a:cubicBezTo>
                <a:lnTo>
                  <a:pt x="20409" y="10912"/>
                </a:lnTo>
                <a:lnTo>
                  <a:pt x="19559" y="9457"/>
                </a:lnTo>
                <a:lnTo>
                  <a:pt x="18666" y="8040"/>
                </a:lnTo>
                <a:lnTo>
                  <a:pt x="15945" y="7007"/>
                </a:lnTo>
                <a:lnTo>
                  <a:pt x="13181" y="5935"/>
                </a:lnTo>
                <a:close/>
                <a:moveTo>
                  <a:pt x="13011" y="14051"/>
                </a:moveTo>
                <a:lnTo>
                  <a:pt x="13011" y="15583"/>
                </a:lnTo>
                <a:lnTo>
                  <a:pt x="13011" y="17114"/>
                </a:lnTo>
                <a:lnTo>
                  <a:pt x="16200" y="17114"/>
                </a:lnTo>
                <a:lnTo>
                  <a:pt x="19389" y="17114"/>
                </a:lnTo>
                <a:lnTo>
                  <a:pt x="20494" y="16387"/>
                </a:lnTo>
                <a:cubicBezTo>
                  <a:pt x="21099" y="15985"/>
                  <a:pt x="21600" y="15620"/>
                  <a:pt x="21600" y="15583"/>
                </a:cubicBezTo>
                <a:cubicBezTo>
                  <a:pt x="21600" y="15546"/>
                  <a:pt x="21099" y="15219"/>
                  <a:pt x="20494" y="14817"/>
                </a:cubicBezTo>
                <a:lnTo>
                  <a:pt x="19389" y="14051"/>
                </a:lnTo>
                <a:lnTo>
                  <a:pt x="16200" y="14051"/>
                </a:lnTo>
                <a:lnTo>
                  <a:pt x="13011" y="14051"/>
                </a:lnTo>
                <a:close/>
              </a:path>
            </a:pathLst>
          </a:custGeom>
          <a:ln w="12700">
            <a:miter lim="400000"/>
          </a:ln>
        </p:spPr>
      </p:pic>
      <p:sp>
        <p:nvSpPr>
          <p:cNvPr id="454" name="Och större hinder att bestiga"/>
          <p:cNvSpPr txBox="1"/>
          <p:nvPr/>
        </p:nvSpPr>
        <p:spPr>
          <a:xfrm>
            <a:off x="7691235" y="6380888"/>
            <a:ext cx="2205659" cy="1744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spAutoFit/>
          </a:bodyPr>
          <a:lstStyle>
            <a:lvl1pPr defTabSz="228600">
              <a:defRPr sz="800" i="1">
                <a:latin typeface="Noto Serif"/>
                <a:ea typeface="Noto Serif"/>
                <a:cs typeface="Noto Serif"/>
                <a:sym typeface="Noto Serif"/>
              </a:defRPr>
            </a:lvl1pPr>
          </a:lstStyle>
          <a:p>
            <a:pPr marL="0" marR="0" lvl="0" indent="0" algn="l" defTabSz="228599" rtl="0" eaLnBrk="1" fontAlgn="auto" latinLnBrk="0" hangingPunct="0">
              <a:lnSpc>
                <a:spcPct val="100000"/>
              </a:lnSpc>
              <a:spcBef>
                <a:spcPts val="0"/>
              </a:spcBef>
              <a:spcAft>
                <a:spcPts val="0"/>
              </a:spcAft>
              <a:buClrTx/>
              <a:buSzTx/>
              <a:buFontTx/>
              <a:buNone/>
              <a:tabLst/>
              <a:defRPr/>
            </a:pPr>
            <a:r>
              <a:rPr kumimoji="0" sz="800" b="0" i="1" u="none" strike="noStrike" kern="0" cap="none" spc="0" normalizeH="0" baseline="0" noProof="0">
                <a:ln>
                  <a:noFill/>
                </a:ln>
                <a:solidFill>
                  <a:srgbClr val="000000"/>
                </a:solidFill>
                <a:effectLst/>
                <a:uLnTx/>
                <a:uFillTx/>
                <a:latin typeface="Noto Serif"/>
                <a:ea typeface="Noto Serif"/>
                <a:cs typeface="Noto Serif"/>
                <a:sym typeface="Noto Serif"/>
              </a:rPr>
              <a:t>Vi har större hinder att bestiga</a:t>
            </a:r>
          </a:p>
        </p:txBody>
      </p:sp>
      <p:sp>
        <p:nvSpPr>
          <p:cNvPr id="455" name="Vi når vårt mål: God och jämlik hälsa"/>
          <p:cNvSpPr txBox="1"/>
          <p:nvPr/>
        </p:nvSpPr>
        <p:spPr>
          <a:xfrm>
            <a:off x="9948110" y="6379201"/>
            <a:ext cx="2205659" cy="17440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9" tIns="25399" rIns="25399" bIns="25399">
            <a:spAutoFit/>
          </a:bodyPr>
          <a:lstStyle>
            <a:lvl1pPr defTabSz="228600">
              <a:defRPr sz="800" i="1">
                <a:latin typeface="Noto Serif"/>
                <a:ea typeface="Noto Serif"/>
                <a:cs typeface="Noto Serif"/>
                <a:sym typeface="Noto Serif"/>
              </a:defRPr>
            </a:lvl1pPr>
          </a:lstStyle>
          <a:p>
            <a:pPr marL="0" marR="0" lvl="0" indent="0" algn="l" defTabSz="228599" rtl="0" eaLnBrk="1" fontAlgn="auto" latinLnBrk="0" hangingPunct="0">
              <a:lnSpc>
                <a:spcPct val="100000"/>
              </a:lnSpc>
              <a:spcBef>
                <a:spcPts val="0"/>
              </a:spcBef>
              <a:spcAft>
                <a:spcPts val="0"/>
              </a:spcAft>
              <a:buClrTx/>
              <a:buSzTx/>
              <a:buFontTx/>
              <a:buNone/>
              <a:tabLst/>
              <a:defRPr/>
            </a:pPr>
            <a:r>
              <a:rPr kumimoji="0" sz="800" b="0" i="1" u="none" strike="noStrike" kern="0" cap="none" spc="0" normalizeH="0" baseline="0" noProof="0">
                <a:ln>
                  <a:noFill/>
                </a:ln>
                <a:solidFill>
                  <a:srgbClr val="000000"/>
                </a:solidFill>
                <a:effectLst/>
                <a:uLnTx/>
                <a:uFillTx/>
                <a:latin typeface="Noto Serif"/>
                <a:ea typeface="Noto Serif"/>
                <a:cs typeface="Noto Serif"/>
                <a:sym typeface="Noto Serif"/>
              </a:rPr>
              <a:t>Vi når vårt mål: God och jämlik hälsa</a:t>
            </a:r>
          </a:p>
        </p:txBody>
      </p:sp>
      <p:pic>
        <p:nvPicPr>
          <p:cNvPr id="456" name="Bild" descr="Bild"/>
          <p:cNvPicPr>
            <a:picLocks noChangeAspect="1"/>
          </p:cNvPicPr>
          <p:nvPr/>
        </p:nvPicPr>
        <p:blipFill>
          <a:blip r:embed="rId5"/>
          <a:stretch>
            <a:fillRect/>
          </a:stretch>
        </p:blipFill>
        <p:spPr>
          <a:xfrm>
            <a:off x="2970531" y="6280103"/>
            <a:ext cx="196243" cy="265283"/>
          </a:xfrm>
          <a:prstGeom prst="rect">
            <a:avLst/>
          </a:prstGeom>
          <a:ln w="12700">
            <a:miter lim="400000"/>
          </a:ln>
        </p:spPr>
      </p:pic>
      <p:pic>
        <p:nvPicPr>
          <p:cNvPr id="457" name="Bild" descr="Bild"/>
          <p:cNvPicPr>
            <a:picLocks noChangeAspect="1"/>
          </p:cNvPicPr>
          <p:nvPr/>
        </p:nvPicPr>
        <p:blipFill>
          <a:blip r:embed="rId7"/>
          <a:stretch>
            <a:fillRect/>
          </a:stretch>
        </p:blipFill>
        <p:spPr>
          <a:xfrm>
            <a:off x="4766811" y="6225585"/>
            <a:ext cx="469306" cy="298149"/>
          </a:xfrm>
          <a:prstGeom prst="rect">
            <a:avLst/>
          </a:prstGeom>
          <a:ln w="12700">
            <a:miter lim="400000"/>
          </a:ln>
        </p:spPr>
      </p:pic>
      <p:pic>
        <p:nvPicPr>
          <p:cNvPr id="458" name="Bild" descr="Bild"/>
          <p:cNvPicPr>
            <a:picLocks noChangeAspect="1"/>
          </p:cNvPicPr>
          <p:nvPr/>
        </p:nvPicPr>
        <p:blipFill>
          <a:blip r:embed="rId6"/>
          <a:stretch>
            <a:fillRect/>
          </a:stretch>
        </p:blipFill>
        <p:spPr>
          <a:xfrm>
            <a:off x="7353282" y="6275155"/>
            <a:ext cx="274465" cy="275211"/>
          </a:xfrm>
          <a:prstGeom prst="rect">
            <a:avLst/>
          </a:prstGeom>
          <a:ln w="12700">
            <a:miter lim="400000"/>
          </a:ln>
        </p:spPr>
      </p:pic>
      <p:pic>
        <p:nvPicPr>
          <p:cNvPr id="459" name="Bild" descr="Bild"/>
          <p:cNvPicPr>
            <a:picLocks noChangeAspect="1"/>
          </p:cNvPicPr>
          <p:nvPr/>
        </p:nvPicPr>
        <p:blipFill>
          <a:blip r:embed="rId11"/>
          <a:stretch>
            <a:fillRect/>
          </a:stretch>
        </p:blipFill>
        <p:spPr>
          <a:xfrm>
            <a:off x="9595341" y="6269855"/>
            <a:ext cx="327496" cy="285809"/>
          </a:xfrm>
          <a:prstGeom prst="rect">
            <a:avLst/>
          </a:prstGeom>
          <a:ln w="12700">
            <a:miter lim="400000"/>
          </a:ln>
        </p:spPr>
      </p:pic>
      <p:pic>
        <p:nvPicPr>
          <p:cNvPr id="460" name="Bild" descr="Bild"/>
          <p:cNvPicPr>
            <a:picLocks noChangeAspect="1"/>
          </p:cNvPicPr>
          <p:nvPr/>
        </p:nvPicPr>
        <p:blipFill>
          <a:blip r:embed="rId12"/>
          <a:stretch>
            <a:fillRect/>
          </a:stretch>
        </p:blipFill>
        <p:spPr>
          <a:xfrm>
            <a:off x="5674413" y="759291"/>
            <a:ext cx="3414046" cy="5339420"/>
          </a:xfrm>
          <a:prstGeom prst="rect">
            <a:avLst/>
          </a:prstGeom>
          <a:ln w="12700">
            <a:miter lim="400000"/>
          </a:ln>
        </p:spPr>
      </p:pic>
      <p:grpSp>
        <p:nvGrpSpPr>
          <p:cNvPr id="466" name="Gruppera"/>
          <p:cNvGrpSpPr/>
          <p:nvPr/>
        </p:nvGrpSpPr>
        <p:grpSpPr>
          <a:xfrm>
            <a:off x="10069133" y="577918"/>
            <a:ext cx="1491267" cy="1587266"/>
            <a:chOff x="0" y="0"/>
            <a:chExt cx="1491267" cy="1587264"/>
          </a:xfrm>
        </p:grpSpPr>
        <p:grpSp>
          <p:nvGrpSpPr>
            <p:cNvPr id="463" name="Gruppera"/>
            <p:cNvGrpSpPr/>
            <p:nvPr/>
          </p:nvGrpSpPr>
          <p:grpSpPr>
            <a:xfrm>
              <a:off x="0" y="0"/>
              <a:ext cx="1491267" cy="1491267"/>
              <a:chOff x="0" y="0"/>
              <a:chExt cx="1491266" cy="1491266"/>
            </a:xfrm>
          </p:grpSpPr>
          <p:sp>
            <p:nvSpPr>
              <p:cNvPr id="461" name="Cirkel"/>
              <p:cNvSpPr/>
              <p:nvPr/>
            </p:nvSpPr>
            <p:spPr>
              <a:xfrm>
                <a:off x="0" y="0"/>
                <a:ext cx="1491266" cy="1491266"/>
              </a:xfrm>
              <a:prstGeom prst="ellipse">
                <a:avLst/>
              </a:prstGeom>
              <a:solidFill>
                <a:srgbClr val="FFFFFF"/>
              </a:solidFill>
              <a:ln w="12700" cap="flat">
                <a:noFill/>
                <a:miter lim="400000"/>
              </a:ln>
              <a:effectLst/>
            </p:spPr>
            <p:txBody>
              <a:bodyPr wrap="square" lIns="0" tIns="0" rIns="0" bIns="0" numCol="1" anchor="ctr">
                <a:noAutofit/>
              </a:bodyPr>
              <a:lstStyle/>
              <a:p>
                <a:pPr marL="0" marR="0" lvl="0" indent="0" algn="ctr" defTabSz="825494"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462" name="Cirkel"/>
              <p:cNvSpPr/>
              <p:nvPr/>
            </p:nvSpPr>
            <p:spPr>
              <a:xfrm>
                <a:off x="39591" y="39591"/>
                <a:ext cx="1412083" cy="1412083"/>
              </a:xfrm>
              <a:prstGeom prst="ellipse">
                <a:avLst/>
              </a:prstGeom>
              <a:solidFill>
                <a:srgbClr val="FFFFFF"/>
              </a:solidFill>
              <a:ln w="25400" cap="flat">
                <a:solidFill>
                  <a:srgbClr val="99A795"/>
                </a:solidFill>
                <a:custDash>
                  <a:ds d="200000" sp="200000"/>
                </a:custDash>
                <a:miter lim="400000"/>
              </a:ln>
              <a:effectLst/>
            </p:spPr>
            <p:txBody>
              <a:bodyPr wrap="square" lIns="0" tIns="0" rIns="0" bIns="0" numCol="1" anchor="ctr">
                <a:noAutofit/>
              </a:bodyPr>
              <a:lstStyle/>
              <a:p>
                <a:pPr marL="0" marR="0" lvl="0" indent="0" algn="ctr" defTabSz="825494"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sp>
          <p:nvSpPr>
            <p:cNvPr id="464" name="God och  jämlik hälsa"/>
            <p:cNvSpPr txBox="1"/>
            <p:nvPr/>
          </p:nvSpPr>
          <p:spPr>
            <a:xfrm>
              <a:off x="31865" y="429440"/>
              <a:ext cx="1427535" cy="115782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numCol="1" anchor="ctr">
              <a:noAutofit/>
            </a:bodyPr>
            <a:lstStyle/>
            <a:p>
              <a:pPr marL="0" marR="0" lvl="0" indent="0" algn="ctr" defTabSz="825494" rtl="0" eaLnBrk="1" fontAlgn="auto" latinLnBrk="0" hangingPunct="0">
                <a:lnSpc>
                  <a:spcPct val="100000"/>
                </a:lnSpc>
                <a:spcBef>
                  <a:spcPts val="0"/>
                </a:spcBef>
                <a:spcAft>
                  <a:spcPts val="0"/>
                </a:spcAft>
                <a:buClrTx/>
                <a:buSzTx/>
                <a:buFontTx/>
                <a:buNone/>
                <a:tabLst/>
                <a:defRPr sz="1000" b="1">
                  <a:solidFill>
                    <a:srgbClr val="6D6D6D"/>
                  </a:solidFill>
                  <a:latin typeface="Noto Serif"/>
                  <a:ea typeface="Noto Serif"/>
                  <a:cs typeface="Noto Serif"/>
                  <a:sym typeface="Noto Serif"/>
                </a:defRPr>
              </a:pPr>
              <a:r>
                <a:rPr kumimoji="0" sz="1001" b="1" i="0" u="none" strike="noStrike" kern="0" cap="none" spc="0" normalizeH="0" baseline="0" noProof="0">
                  <a:ln>
                    <a:noFill/>
                  </a:ln>
                  <a:solidFill>
                    <a:srgbClr val="6D6D6D"/>
                  </a:solidFill>
                  <a:effectLst/>
                  <a:uLnTx/>
                  <a:uFillTx/>
                  <a:latin typeface="Noto Serif"/>
                  <a:ea typeface="Noto Serif"/>
                  <a:cs typeface="Noto Serif"/>
                  <a:sym typeface="Noto Serif"/>
                </a:rPr>
                <a:t>God och </a:t>
              </a:r>
              <a:br>
                <a:rPr kumimoji="0" sz="1001" b="1" i="0" u="none" strike="noStrike" kern="0" cap="none" spc="0" normalizeH="0" baseline="0" noProof="0">
                  <a:ln>
                    <a:noFill/>
                  </a:ln>
                  <a:solidFill>
                    <a:srgbClr val="6D6D6D"/>
                  </a:solidFill>
                  <a:effectLst/>
                  <a:uLnTx/>
                  <a:uFillTx/>
                  <a:latin typeface="Noto Serif"/>
                  <a:ea typeface="Noto Serif"/>
                  <a:cs typeface="Noto Serif"/>
                  <a:sym typeface="Noto Serif"/>
                </a:rPr>
              </a:br>
              <a:r>
                <a:rPr kumimoji="0" sz="1001" b="1" i="0" u="none" strike="noStrike" kern="0" cap="none" spc="0" normalizeH="0" baseline="0" noProof="0">
                  <a:ln>
                    <a:noFill/>
                  </a:ln>
                  <a:solidFill>
                    <a:srgbClr val="6D6D6D"/>
                  </a:solidFill>
                  <a:effectLst/>
                  <a:uLnTx/>
                  <a:uFillTx/>
                  <a:latin typeface="Noto Serif"/>
                  <a:ea typeface="Noto Serif"/>
                  <a:cs typeface="Noto Serif"/>
                  <a:sym typeface="Noto Serif"/>
                </a:rPr>
                <a:t>jämlik hälsa</a:t>
              </a:r>
            </a:p>
          </p:txBody>
        </p:sp>
        <p:pic>
          <p:nvPicPr>
            <p:cNvPr id="465" name="Bild" descr="Bild"/>
            <p:cNvPicPr>
              <a:picLocks noChangeAspect="1"/>
            </p:cNvPicPr>
            <p:nvPr/>
          </p:nvPicPr>
          <p:blipFill>
            <a:blip r:embed="rId11"/>
            <a:stretch>
              <a:fillRect/>
            </a:stretch>
          </p:blipFill>
          <p:spPr>
            <a:xfrm>
              <a:off x="461478" y="266424"/>
              <a:ext cx="517509" cy="451634"/>
            </a:xfrm>
            <a:prstGeom prst="rect">
              <a:avLst/>
            </a:prstGeom>
            <a:ln w="12700" cap="flat">
              <a:noFill/>
              <a:miter lim="400000"/>
            </a:ln>
            <a:effectLst/>
          </p:spPr>
        </p:pic>
      </p:grpSp>
    </p:spTree>
    <p:extLst>
      <p:ext uri="{BB962C8B-B14F-4D97-AF65-F5344CB8AC3E}">
        <p14:creationId xmlns:p14="http://schemas.microsoft.com/office/powerpoint/2010/main" val="3701904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CB9B74-EB95-B462-83FA-E0FF7A67E872}"/>
              </a:ext>
            </a:extLst>
          </p:cNvPr>
          <p:cNvSpPr>
            <a:spLocks noGrp="1"/>
          </p:cNvSpPr>
          <p:nvPr>
            <p:ph type="title"/>
          </p:nvPr>
        </p:nvSpPr>
        <p:spPr/>
        <p:txBody>
          <a:bodyPr/>
          <a:lstStyle/>
          <a:p>
            <a:r>
              <a:rPr lang="sv-SE" dirty="0"/>
              <a:t>Länsgemensam färdplan</a:t>
            </a:r>
          </a:p>
        </p:txBody>
      </p:sp>
      <p:sp>
        <p:nvSpPr>
          <p:cNvPr id="3" name="Platshållare för innehåll 2">
            <a:extLst>
              <a:ext uri="{FF2B5EF4-FFF2-40B4-BE49-F238E27FC236}">
                <a16:creationId xmlns:a16="http://schemas.microsoft.com/office/drawing/2014/main" id="{5C2E7A9F-5AE9-0FD6-639A-2844C7B4E338}"/>
              </a:ext>
            </a:extLst>
          </p:cNvPr>
          <p:cNvSpPr>
            <a:spLocks noGrp="1"/>
          </p:cNvSpPr>
          <p:nvPr>
            <p:ph idx="1"/>
          </p:nvPr>
        </p:nvSpPr>
        <p:spPr/>
        <p:txBody>
          <a:bodyPr/>
          <a:lstStyle/>
          <a:p>
            <a:r>
              <a:rPr lang="sv-SE" dirty="0">
                <a:solidFill>
                  <a:srgbClr val="595959"/>
                </a:solidFill>
                <a:effectLst/>
              </a:rPr>
              <a:t>Det finns en länsgemensam färdplan som ska kopplas till målbilden. </a:t>
            </a:r>
          </a:p>
          <a:p>
            <a:r>
              <a:rPr lang="sv-SE" b="0" i="0" dirty="0">
                <a:solidFill>
                  <a:srgbClr val="595959"/>
                </a:solidFill>
                <a:effectLst/>
              </a:rPr>
              <a:t>Färdplanen vägleder i hur länet tillsammans ska arbeta för att nå  målbilden. </a:t>
            </a:r>
          </a:p>
          <a:p>
            <a:r>
              <a:rPr lang="sv-SE" b="0" i="0" dirty="0">
                <a:solidFill>
                  <a:srgbClr val="595959"/>
                </a:solidFill>
                <a:effectLst/>
              </a:rPr>
              <a:t>Färdplanen kompletteras med webb-information exempelvis verktyg för dialog, arbetsmaterial med mera.</a:t>
            </a:r>
            <a:endParaRPr lang="sv-SE" dirty="0">
              <a:solidFill>
                <a:srgbClr val="595959"/>
              </a:solidFill>
            </a:endParaRPr>
          </a:p>
          <a:p>
            <a:endParaRPr lang="sv-SE" dirty="0"/>
          </a:p>
        </p:txBody>
      </p:sp>
      <p:pic>
        <p:nvPicPr>
          <p:cNvPr id="5" name="Platshållare för bild 4">
            <a:extLst>
              <a:ext uri="{FF2B5EF4-FFF2-40B4-BE49-F238E27FC236}">
                <a16:creationId xmlns:a16="http://schemas.microsoft.com/office/drawing/2014/main" id="{5013344A-42FF-8EF3-2B05-E3F41BA63B17}"/>
              </a:ext>
            </a:extLst>
          </p:cNvPr>
          <p:cNvPicPr>
            <a:picLocks noChangeAspect="1"/>
          </p:cNvPicPr>
          <p:nvPr/>
        </p:nvPicPr>
        <p:blipFill rotWithShape="1">
          <a:blip r:embed="rId3">
            <a:extLst>
              <a:ext uri="{28A0092B-C50C-407E-A947-70E740481C1C}">
                <a14:useLocalDpi xmlns:a14="http://schemas.microsoft.com/office/drawing/2010/main" val="0"/>
              </a:ext>
            </a:extLst>
          </a:blip>
          <a:srcRect t="615" r="-1" b="1454"/>
          <a:stretch/>
        </p:blipFill>
        <p:spPr>
          <a:xfrm>
            <a:off x="6329363" y="1531798"/>
            <a:ext cx="5024437" cy="4921250"/>
          </a:xfrm>
          <a:prstGeom prst="rect">
            <a:avLst/>
          </a:prstGeom>
          <a:noFill/>
        </p:spPr>
      </p:pic>
    </p:spTree>
    <p:extLst>
      <p:ext uri="{BB962C8B-B14F-4D97-AF65-F5344CB8AC3E}">
        <p14:creationId xmlns:p14="http://schemas.microsoft.com/office/powerpoint/2010/main" val="3270860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5BD28F8-1349-96DD-11E6-00B02F891743}"/>
              </a:ext>
            </a:extLst>
          </p:cNvPr>
          <p:cNvSpPr>
            <a:spLocks noGrp="1"/>
          </p:cNvSpPr>
          <p:nvPr>
            <p:ph type="title"/>
          </p:nvPr>
        </p:nvSpPr>
        <p:spPr>
          <a:xfrm>
            <a:off x="838200" y="1098756"/>
            <a:ext cx="10515600" cy="1077913"/>
          </a:xfrm>
        </p:spPr>
        <p:txBody>
          <a:bodyPr/>
          <a:lstStyle/>
          <a:p>
            <a:pPr algn="ctr"/>
            <a:r>
              <a:rPr lang="sv-SE" sz="4400" b="1" i="0" u="none" strike="noStrike" baseline="0"/>
              <a:t>Gemensamma utvecklingsområden </a:t>
            </a:r>
            <a:endParaRPr lang="en-US" sz="4400"/>
          </a:p>
        </p:txBody>
      </p:sp>
      <p:graphicFrame>
        <p:nvGraphicFramePr>
          <p:cNvPr id="12" name="Platshållare för innehåll 2">
            <a:extLst>
              <a:ext uri="{FF2B5EF4-FFF2-40B4-BE49-F238E27FC236}">
                <a16:creationId xmlns:a16="http://schemas.microsoft.com/office/drawing/2014/main" id="{A657C52A-D0D0-144C-8E19-E09BFA9A83AF}"/>
              </a:ext>
            </a:extLst>
          </p:cNvPr>
          <p:cNvGraphicFramePr>
            <a:graphicFrameLocks noGrp="1"/>
          </p:cNvGraphicFramePr>
          <p:nvPr>
            <p:ph idx="1"/>
          </p:nvPr>
        </p:nvGraphicFramePr>
        <p:xfrm>
          <a:off x="504497" y="1849821"/>
          <a:ext cx="11267089" cy="4698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525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CB404-9806-35A2-763E-E445C1745D48}"/>
              </a:ext>
            </a:extLst>
          </p:cNvPr>
          <p:cNvSpPr>
            <a:spLocks noGrp="1"/>
          </p:cNvSpPr>
          <p:nvPr>
            <p:ph type="ctrTitle"/>
          </p:nvPr>
        </p:nvSpPr>
        <p:spPr/>
        <p:txBody>
          <a:bodyPr/>
          <a:lstStyle/>
          <a:p>
            <a:r>
              <a:rPr lang="sv-SE" dirty="0"/>
              <a:t>Tidslinje</a:t>
            </a:r>
          </a:p>
        </p:txBody>
      </p:sp>
      <p:sp>
        <p:nvSpPr>
          <p:cNvPr id="3" name="Platshållare för text 2">
            <a:extLst>
              <a:ext uri="{FF2B5EF4-FFF2-40B4-BE49-F238E27FC236}">
                <a16:creationId xmlns:a16="http://schemas.microsoft.com/office/drawing/2014/main" id="{8FFDA907-AB4F-4A89-FC6C-7631C2CFA8A8}"/>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3745682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objekt 32">
            <a:extLst>
              <a:ext uri="{FF2B5EF4-FFF2-40B4-BE49-F238E27FC236}">
                <a16:creationId xmlns:a16="http://schemas.microsoft.com/office/drawing/2014/main" id="{C02668F9-1FF8-72CA-11AB-2933A5947B72}"/>
              </a:ext>
            </a:extLst>
          </p:cNvPr>
          <p:cNvPicPr>
            <a:picLocks noChangeAspect="1"/>
          </p:cNvPicPr>
          <p:nvPr/>
        </p:nvPicPr>
        <p:blipFill>
          <a:blip r:embed="rId3"/>
          <a:stretch>
            <a:fillRect/>
          </a:stretch>
        </p:blipFill>
        <p:spPr>
          <a:xfrm>
            <a:off x="9212613" y="311546"/>
            <a:ext cx="956623" cy="1403048"/>
          </a:xfrm>
          <a:prstGeom prst="rect">
            <a:avLst/>
          </a:prstGeom>
        </p:spPr>
      </p:pic>
      <p:pic>
        <p:nvPicPr>
          <p:cNvPr id="32" name="Bildobjekt 31">
            <a:extLst>
              <a:ext uri="{FF2B5EF4-FFF2-40B4-BE49-F238E27FC236}">
                <a16:creationId xmlns:a16="http://schemas.microsoft.com/office/drawing/2014/main" id="{20A8AEE3-EA33-64F6-5072-F1EA16089D8F}"/>
              </a:ext>
            </a:extLst>
          </p:cNvPr>
          <p:cNvPicPr>
            <a:picLocks noChangeAspect="1"/>
          </p:cNvPicPr>
          <p:nvPr/>
        </p:nvPicPr>
        <p:blipFill>
          <a:blip r:embed="rId4"/>
          <a:stretch>
            <a:fillRect/>
          </a:stretch>
        </p:blipFill>
        <p:spPr>
          <a:xfrm>
            <a:off x="6997521" y="297219"/>
            <a:ext cx="1085028" cy="1591375"/>
          </a:xfrm>
          <a:prstGeom prst="rect">
            <a:avLst/>
          </a:prstGeom>
        </p:spPr>
      </p:pic>
      <p:cxnSp>
        <p:nvCxnSpPr>
          <p:cNvPr id="3" name="Rak koppling 2">
            <a:extLst>
              <a:ext uri="{FF2B5EF4-FFF2-40B4-BE49-F238E27FC236}">
                <a16:creationId xmlns:a16="http://schemas.microsoft.com/office/drawing/2014/main" id="{33AA2A02-E4D9-39E5-1B19-79F764046784}"/>
              </a:ext>
            </a:extLst>
          </p:cNvPr>
          <p:cNvCxnSpPr>
            <a:cxnSpLocks/>
          </p:cNvCxnSpPr>
          <p:nvPr/>
        </p:nvCxnSpPr>
        <p:spPr>
          <a:xfrm>
            <a:off x="209467" y="3434017"/>
            <a:ext cx="11737944"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41460DD8-7D84-91B5-3FAB-1140365EFFA2}"/>
              </a:ext>
            </a:extLst>
          </p:cNvPr>
          <p:cNvSpPr txBox="1"/>
          <p:nvPr/>
        </p:nvSpPr>
        <p:spPr>
          <a:xfrm>
            <a:off x="1602864" y="3599700"/>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C7934"/>
                </a:solidFill>
                <a:effectLst/>
                <a:uLnTx/>
                <a:uFillTx/>
                <a:latin typeface="Rockwell" panose="02060603020205020403"/>
                <a:ea typeface="+mn-ea"/>
                <a:cs typeface="+mn-cs"/>
              </a:rPr>
              <a:t>2017</a:t>
            </a:r>
          </a:p>
        </p:txBody>
      </p:sp>
      <p:sp>
        <p:nvSpPr>
          <p:cNvPr id="8" name="textruta 7">
            <a:extLst>
              <a:ext uri="{FF2B5EF4-FFF2-40B4-BE49-F238E27FC236}">
                <a16:creationId xmlns:a16="http://schemas.microsoft.com/office/drawing/2014/main" id="{E79773F4-5D4F-859B-40AB-46A6FCC7B808}"/>
              </a:ext>
            </a:extLst>
          </p:cNvPr>
          <p:cNvSpPr txBox="1"/>
          <p:nvPr/>
        </p:nvSpPr>
        <p:spPr>
          <a:xfrm>
            <a:off x="2333324" y="3604572"/>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C7934"/>
                </a:solidFill>
                <a:effectLst/>
                <a:uLnTx/>
                <a:uFillTx/>
                <a:latin typeface="Rockwell" panose="02060603020205020403"/>
                <a:ea typeface="+mn-ea"/>
                <a:cs typeface="+mn-cs"/>
              </a:rPr>
              <a:t>2018</a:t>
            </a:r>
          </a:p>
        </p:txBody>
      </p:sp>
      <p:sp>
        <p:nvSpPr>
          <p:cNvPr id="9" name="textruta 8">
            <a:extLst>
              <a:ext uri="{FF2B5EF4-FFF2-40B4-BE49-F238E27FC236}">
                <a16:creationId xmlns:a16="http://schemas.microsoft.com/office/drawing/2014/main" id="{3FF41D48-0847-4F3C-4E4C-CA261A8B76BE}"/>
              </a:ext>
            </a:extLst>
          </p:cNvPr>
          <p:cNvSpPr txBox="1"/>
          <p:nvPr/>
        </p:nvSpPr>
        <p:spPr>
          <a:xfrm>
            <a:off x="3400917" y="3635230"/>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C7934"/>
                </a:solidFill>
                <a:effectLst/>
                <a:uLnTx/>
                <a:uFillTx/>
                <a:latin typeface="Rockwell" panose="02060603020205020403"/>
                <a:ea typeface="+mn-ea"/>
                <a:cs typeface="+mn-cs"/>
              </a:rPr>
              <a:t>2019</a:t>
            </a:r>
          </a:p>
        </p:txBody>
      </p:sp>
      <p:sp>
        <p:nvSpPr>
          <p:cNvPr id="10" name="textruta 9">
            <a:extLst>
              <a:ext uri="{FF2B5EF4-FFF2-40B4-BE49-F238E27FC236}">
                <a16:creationId xmlns:a16="http://schemas.microsoft.com/office/drawing/2014/main" id="{B96C8A8E-1974-098D-6F0B-18AC7E1A6524}"/>
              </a:ext>
            </a:extLst>
          </p:cNvPr>
          <p:cNvSpPr txBox="1"/>
          <p:nvPr/>
        </p:nvSpPr>
        <p:spPr>
          <a:xfrm>
            <a:off x="5285449" y="3614155"/>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C7934"/>
                </a:solidFill>
                <a:effectLst/>
                <a:uLnTx/>
                <a:uFillTx/>
                <a:latin typeface="Rockwell" panose="02060603020205020403"/>
                <a:ea typeface="+mn-ea"/>
                <a:cs typeface="+mn-cs"/>
              </a:rPr>
              <a:t>2020</a:t>
            </a:r>
          </a:p>
        </p:txBody>
      </p:sp>
      <p:sp>
        <p:nvSpPr>
          <p:cNvPr id="11" name="textruta 10">
            <a:extLst>
              <a:ext uri="{FF2B5EF4-FFF2-40B4-BE49-F238E27FC236}">
                <a16:creationId xmlns:a16="http://schemas.microsoft.com/office/drawing/2014/main" id="{0759929D-1465-B10D-4D48-EDF63EF5AAEA}"/>
              </a:ext>
            </a:extLst>
          </p:cNvPr>
          <p:cNvSpPr txBox="1"/>
          <p:nvPr/>
        </p:nvSpPr>
        <p:spPr>
          <a:xfrm>
            <a:off x="7504850" y="361078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C7934"/>
                </a:solidFill>
                <a:effectLst/>
                <a:uLnTx/>
                <a:uFillTx/>
                <a:latin typeface="Rockwell" panose="02060603020205020403"/>
                <a:ea typeface="+mn-ea"/>
                <a:cs typeface="+mn-cs"/>
              </a:rPr>
              <a:t>2021</a:t>
            </a:r>
          </a:p>
        </p:txBody>
      </p:sp>
      <p:sp>
        <p:nvSpPr>
          <p:cNvPr id="12" name="textruta 11">
            <a:extLst>
              <a:ext uri="{FF2B5EF4-FFF2-40B4-BE49-F238E27FC236}">
                <a16:creationId xmlns:a16="http://schemas.microsoft.com/office/drawing/2014/main" id="{9E45DD8E-EFBC-9F3C-CDB2-D2148004FE7E}"/>
              </a:ext>
            </a:extLst>
          </p:cNvPr>
          <p:cNvSpPr txBox="1"/>
          <p:nvPr/>
        </p:nvSpPr>
        <p:spPr>
          <a:xfrm>
            <a:off x="9257246" y="35847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C7934"/>
                </a:solidFill>
                <a:effectLst/>
                <a:uLnTx/>
                <a:uFillTx/>
                <a:latin typeface="Rockwell" panose="02060603020205020403"/>
                <a:ea typeface="+mn-ea"/>
                <a:cs typeface="+mn-cs"/>
              </a:rPr>
              <a:t>2022</a:t>
            </a:r>
          </a:p>
        </p:txBody>
      </p:sp>
      <p:sp>
        <p:nvSpPr>
          <p:cNvPr id="13" name="textruta 12">
            <a:extLst>
              <a:ext uri="{FF2B5EF4-FFF2-40B4-BE49-F238E27FC236}">
                <a16:creationId xmlns:a16="http://schemas.microsoft.com/office/drawing/2014/main" id="{DFC8ED4E-4CA3-02D0-993A-096864D8BFB8}"/>
              </a:ext>
            </a:extLst>
          </p:cNvPr>
          <p:cNvSpPr txBox="1"/>
          <p:nvPr/>
        </p:nvSpPr>
        <p:spPr>
          <a:xfrm>
            <a:off x="882876" y="361078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C7934"/>
                </a:solidFill>
                <a:effectLst/>
                <a:uLnTx/>
                <a:uFillTx/>
                <a:latin typeface="Rockwell" panose="02060603020205020403"/>
                <a:ea typeface="+mn-ea"/>
                <a:cs typeface="+mn-cs"/>
              </a:rPr>
              <a:t>2016</a:t>
            </a:r>
          </a:p>
        </p:txBody>
      </p:sp>
      <p:sp>
        <p:nvSpPr>
          <p:cNvPr id="14" name="textruta 13">
            <a:extLst>
              <a:ext uri="{FF2B5EF4-FFF2-40B4-BE49-F238E27FC236}">
                <a16:creationId xmlns:a16="http://schemas.microsoft.com/office/drawing/2014/main" id="{39507617-1DD3-72F6-C706-6EC2DB55A334}"/>
              </a:ext>
            </a:extLst>
          </p:cNvPr>
          <p:cNvSpPr txBox="1"/>
          <p:nvPr/>
        </p:nvSpPr>
        <p:spPr>
          <a:xfrm>
            <a:off x="224838" y="361078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C7934"/>
                </a:solidFill>
                <a:effectLst/>
                <a:uLnTx/>
                <a:uFillTx/>
                <a:latin typeface="Rockwell" panose="02060603020205020403"/>
                <a:ea typeface="+mn-ea"/>
                <a:cs typeface="+mn-cs"/>
              </a:rPr>
              <a:t>2015</a:t>
            </a:r>
          </a:p>
        </p:txBody>
      </p:sp>
      <p:pic>
        <p:nvPicPr>
          <p:cNvPr id="15" name="Platshållare för innehåll 6" descr="En bild som visar klocka&#10;&#10;Automatiskt genererad beskrivning">
            <a:extLst>
              <a:ext uri="{FF2B5EF4-FFF2-40B4-BE49-F238E27FC236}">
                <a16:creationId xmlns:a16="http://schemas.microsoft.com/office/drawing/2014/main" id="{7E97864D-435A-7777-A7FE-78548BA059F0}"/>
              </a:ext>
            </a:extLst>
          </p:cNvPr>
          <p:cNvPicPr>
            <a:picLocks noChangeAspect="1"/>
          </p:cNvPicPr>
          <p:nvPr/>
        </p:nvPicPr>
        <p:blipFill rotWithShape="1">
          <a:blip r:embed="rId5"/>
          <a:srcRect l="18291" t="4114" r="7541" b="11850"/>
          <a:stretch/>
        </p:blipFill>
        <p:spPr>
          <a:xfrm>
            <a:off x="4131113" y="2442181"/>
            <a:ext cx="1326006" cy="741889"/>
          </a:xfrm>
          <a:prstGeom prst="rect">
            <a:avLst/>
          </a:prstGeom>
          <a:noFill/>
        </p:spPr>
      </p:pic>
      <p:pic>
        <p:nvPicPr>
          <p:cNvPr id="16" name="Bildobjekt 15">
            <a:extLst>
              <a:ext uri="{FF2B5EF4-FFF2-40B4-BE49-F238E27FC236}">
                <a16:creationId xmlns:a16="http://schemas.microsoft.com/office/drawing/2014/main" id="{F717AFA9-D5EE-03D1-CA36-CF90DDF0E122}"/>
              </a:ext>
            </a:extLst>
          </p:cNvPr>
          <p:cNvPicPr>
            <a:picLocks noChangeAspect="1"/>
          </p:cNvPicPr>
          <p:nvPr/>
        </p:nvPicPr>
        <p:blipFill>
          <a:blip r:embed="rId6"/>
          <a:stretch>
            <a:fillRect/>
          </a:stretch>
        </p:blipFill>
        <p:spPr>
          <a:xfrm>
            <a:off x="6487971" y="2519740"/>
            <a:ext cx="1359280" cy="764595"/>
          </a:xfrm>
          <a:prstGeom prst="rect">
            <a:avLst/>
          </a:prstGeom>
        </p:spPr>
      </p:pic>
      <p:pic>
        <p:nvPicPr>
          <p:cNvPr id="18" name="Bildobjekt 17">
            <a:extLst>
              <a:ext uri="{FF2B5EF4-FFF2-40B4-BE49-F238E27FC236}">
                <a16:creationId xmlns:a16="http://schemas.microsoft.com/office/drawing/2014/main" id="{74AFBB73-B4EB-9A43-F043-44E4B539637E}"/>
              </a:ext>
            </a:extLst>
          </p:cNvPr>
          <p:cNvPicPr>
            <a:picLocks noChangeAspect="1"/>
          </p:cNvPicPr>
          <p:nvPr/>
        </p:nvPicPr>
        <p:blipFill>
          <a:blip r:embed="rId7"/>
          <a:stretch>
            <a:fillRect/>
          </a:stretch>
        </p:blipFill>
        <p:spPr>
          <a:xfrm>
            <a:off x="7988481" y="1888594"/>
            <a:ext cx="2088302" cy="1174670"/>
          </a:xfrm>
          <a:prstGeom prst="rect">
            <a:avLst/>
          </a:prstGeom>
        </p:spPr>
      </p:pic>
      <p:pic>
        <p:nvPicPr>
          <p:cNvPr id="20" name="Bildobjekt 19">
            <a:extLst>
              <a:ext uri="{FF2B5EF4-FFF2-40B4-BE49-F238E27FC236}">
                <a16:creationId xmlns:a16="http://schemas.microsoft.com/office/drawing/2014/main" id="{B76F8499-69EA-3428-993D-B4F2C46C91FD}"/>
              </a:ext>
            </a:extLst>
          </p:cNvPr>
          <p:cNvPicPr>
            <a:picLocks noChangeAspect="1"/>
          </p:cNvPicPr>
          <p:nvPr/>
        </p:nvPicPr>
        <p:blipFill>
          <a:blip r:embed="rId8"/>
          <a:stretch>
            <a:fillRect/>
          </a:stretch>
        </p:blipFill>
        <p:spPr>
          <a:xfrm>
            <a:off x="5149871" y="1536636"/>
            <a:ext cx="1819852" cy="1023667"/>
          </a:xfrm>
          <a:prstGeom prst="rect">
            <a:avLst/>
          </a:prstGeom>
        </p:spPr>
      </p:pic>
      <p:sp>
        <p:nvSpPr>
          <p:cNvPr id="21" name="Platshållare för text 2">
            <a:extLst>
              <a:ext uri="{FF2B5EF4-FFF2-40B4-BE49-F238E27FC236}">
                <a16:creationId xmlns:a16="http://schemas.microsoft.com/office/drawing/2014/main" id="{7C48031F-8A16-6DBA-6A38-09C9F552476E}"/>
              </a:ext>
            </a:extLst>
          </p:cNvPr>
          <p:cNvSpPr txBox="1">
            <a:spLocks/>
          </p:cNvSpPr>
          <p:nvPr/>
        </p:nvSpPr>
        <p:spPr>
          <a:xfrm>
            <a:off x="3348628" y="4101771"/>
            <a:ext cx="1564971" cy="1898980"/>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None/>
              <a:tabLst/>
              <a:defRPr/>
            </a:pPr>
            <a:r>
              <a:rPr kumimoji="0" lang="sv-SE" sz="1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Uppdrag formas i beredningsgruppen</a:t>
            </a:r>
          </a:p>
          <a:p>
            <a:pPr marL="0" marR="0" lvl="0" indent="0" algn="l" defTabSz="914400" rtl="0" eaLnBrk="1" fontAlgn="auto" latinLnBrk="0" hangingPunct="1">
              <a:lnSpc>
                <a:spcPct val="100000"/>
              </a:lnSpc>
              <a:spcBef>
                <a:spcPts val="0"/>
              </a:spcBef>
              <a:spcAft>
                <a:spcPts val="0"/>
              </a:spcAft>
              <a:buClrTx/>
              <a:buSzTx/>
              <a:buNone/>
              <a:tabLst/>
              <a:defRPr/>
            </a:pPr>
            <a:endParaRPr kumimoji="0" lang="sv-SE" sz="1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r>
              <a:rPr lang="sv-SE" sz="1000" dirty="0">
                <a:solidFill>
                  <a:prstClr val="black"/>
                </a:solidFill>
                <a:effectLst/>
                <a:latin typeface="Noto Sans" panose="020B0502040504020204" pitchFamily="34" charset="0"/>
                <a:ea typeface="Noto Sans" panose="020B0502040504020204" pitchFamily="34" charset="0"/>
                <a:cs typeface="Noto Sans" panose="020B0502040504020204" pitchFamily="34" charset="0"/>
              </a:rPr>
              <a:t>Medlemmar i samordningsgruppen utses</a:t>
            </a:r>
            <a:endParaRPr kumimoji="0" lang="sv-SE" sz="1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28" name="Bildobjekt 27">
            <a:extLst>
              <a:ext uri="{FF2B5EF4-FFF2-40B4-BE49-F238E27FC236}">
                <a16:creationId xmlns:a16="http://schemas.microsoft.com/office/drawing/2014/main" id="{60475DBB-00DF-2F92-6092-47FB8AC99D7F}"/>
              </a:ext>
            </a:extLst>
          </p:cNvPr>
          <p:cNvPicPr>
            <a:picLocks noChangeAspect="1"/>
          </p:cNvPicPr>
          <p:nvPr/>
        </p:nvPicPr>
        <p:blipFill>
          <a:blip r:embed="rId9"/>
          <a:stretch>
            <a:fillRect/>
          </a:stretch>
        </p:blipFill>
        <p:spPr>
          <a:xfrm>
            <a:off x="1373033" y="1895724"/>
            <a:ext cx="913324" cy="1395093"/>
          </a:xfrm>
          <a:prstGeom prst="rect">
            <a:avLst/>
          </a:prstGeom>
        </p:spPr>
      </p:pic>
      <p:pic>
        <p:nvPicPr>
          <p:cNvPr id="29" name="Platshållare för innehåll 5">
            <a:extLst>
              <a:ext uri="{FF2B5EF4-FFF2-40B4-BE49-F238E27FC236}">
                <a16:creationId xmlns:a16="http://schemas.microsoft.com/office/drawing/2014/main" id="{A12F297B-95B4-4579-5A4A-5667A5A85996}"/>
              </a:ext>
            </a:extLst>
          </p:cNvPr>
          <p:cNvPicPr>
            <a:picLocks noChangeAspect="1"/>
          </p:cNvPicPr>
          <p:nvPr/>
        </p:nvPicPr>
        <p:blipFill>
          <a:blip r:embed="rId10"/>
          <a:stretch>
            <a:fillRect/>
          </a:stretch>
        </p:blipFill>
        <p:spPr>
          <a:xfrm>
            <a:off x="2451178" y="1548510"/>
            <a:ext cx="897450" cy="1286667"/>
          </a:xfrm>
          <a:prstGeom prst="rect">
            <a:avLst/>
          </a:prstGeom>
        </p:spPr>
      </p:pic>
      <p:pic>
        <p:nvPicPr>
          <p:cNvPr id="30" name="Platshållare för innehåll 5">
            <a:extLst>
              <a:ext uri="{FF2B5EF4-FFF2-40B4-BE49-F238E27FC236}">
                <a16:creationId xmlns:a16="http://schemas.microsoft.com/office/drawing/2014/main" id="{047D33E6-8424-2BCB-0D66-90B7FC4440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30943" y="677928"/>
            <a:ext cx="924249" cy="1395094"/>
          </a:xfrm>
          <a:prstGeom prst="rect">
            <a:avLst/>
          </a:prstGeom>
        </p:spPr>
      </p:pic>
      <p:pic>
        <p:nvPicPr>
          <p:cNvPr id="31" name="Bildobjekt 30">
            <a:extLst>
              <a:ext uri="{FF2B5EF4-FFF2-40B4-BE49-F238E27FC236}">
                <a16:creationId xmlns:a16="http://schemas.microsoft.com/office/drawing/2014/main" id="{E9E2554E-BF69-45B5-64A8-F3B976745775}"/>
              </a:ext>
            </a:extLst>
          </p:cNvPr>
          <p:cNvPicPr>
            <a:picLocks noChangeAspect="1"/>
          </p:cNvPicPr>
          <p:nvPr/>
        </p:nvPicPr>
        <p:blipFill>
          <a:blip r:embed="rId12"/>
          <a:stretch>
            <a:fillRect/>
          </a:stretch>
        </p:blipFill>
        <p:spPr>
          <a:xfrm>
            <a:off x="4649534" y="319500"/>
            <a:ext cx="1009329" cy="1395094"/>
          </a:xfrm>
          <a:prstGeom prst="rect">
            <a:avLst/>
          </a:prstGeom>
        </p:spPr>
      </p:pic>
      <p:pic>
        <p:nvPicPr>
          <p:cNvPr id="23" name="Bildobjekt 22">
            <a:extLst>
              <a:ext uri="{FF2B5EF4-FFF2-40B4-BE49-F238E27FC236}">
                <a16:creationId xmlns:a16="http://schemas.microsoft.com/office/drawing/2014/main" id="{759CEA09-8FD5-4BFA-DB3D-2454CA7A4A4B}"/>
              </a:ext>
            </a:extLst>
          </p:cNvPr>
          <p:cNvPicPr>
            <a:picLocks noChangeAspect="1"/>
          </p:cNvPicPr>
          <p:nvPr/>
        </p:nvPicPr>
        <p:blipFill>
          <a:blip r:embed="rId13"/>
          <a:stretch>
            <a:fillRect/>
          </a:stretch>
        </p:blipFill>
        <p:spPr>
          <a:xfrm>
            <a:off x="256781" y="1250476"/>
            <a:ext cx="1045421" cy="1509851"/>
          </a:xfrm>
          <a:prstGeom prst="rect">
            <a:avLst/>
          </a:prstGeom>
        </p:spPr>
      </p:pic>
      <p:sp>
        <p:nvSpPr>
          <p:cNvPr id="4" name="Platshållare för text 2">
            <a:extLst>
              <a:ext uri="{FF2B5EF4-FFF2-40B4-BE49-F238E27FC236}">
                <a16:creationId xmlns:a16="http://schemas.microsoft.com/office/drawing/2014/main" id="{BDD022D2-3596-CB8D-4934-113F692FD53C}"/>
              </a:ext>
            </a:extLst>
          </p:cNvPr>
          <p:cNvSpPr txBox="1">
            <a:spLocks/>
          </p:cNvSpPr>
          <p:nvPr/>
        </p:nvSpPr>
        <p:spPr>
          <a:xfrm>
            <a:off x="5285448" y="4101769"/>
            <a:ext cx="1644561" cy="2308555"/>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None/>
              <a:tabLst/>
              <a:defRPr/>
            </a:pPr>
            <a:r>
              <a:rPr kumimoji="0" lang="sv-SE" sz="1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Formade struktur och uppdrag för styr- och samordningsgrupp</a:t>
            </a:r>
          </a:p>
          <a:p>
            <a:pPr marL="0" marR="0" lvl="0" indent="0" algn="l" defTabSz="914400" rtl="0" eaLnBrk="1" fontAlgn="auto" latinLnBrk="0" hangingPunct="1">
              <a:lnSpc>
                <a:spcPct val="100000"/>
              </a:lnSpc>
              <a:spcBef>
                <a:spcPts val="0"/>
              </a:spcBef>
              <a:spcAft>
                <a:spcPts val="0"/>
              </a:spcAft>
              <a:buClrTx/>
              <a:buSzTx/>
              <a:buNone/>
              <a:tabLst/>
              <a:defRPr/>
            </a:pPr>
            <a:endParaRPr kumimoji="0" lang="sv-SE" sz="8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sv-SE" sz="1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Första träffar med samordningsgruppen</a:t>
            </a:r>
          </a:p>
          <a:p>
            <a:pPr marL="0" marR="0" lvl="0" indent="0" algn="l" defTabSz="914400" rtl="0" eaLnBrk="1" fontAlgn="auto" latinLnBrk="0" hangingPunct="1">
              <a:lnSpc>
                <a:spcPct val="100000"/>
              </a:lnSpc>
              <a:spcBef>
                <a:spcPts val="0"/>
              </a:spcBef>
              <a:spcAft>
                <a:spcPts val="0"/>
              </a:spcAft>
              <a:buClrTx/>
              <a:buSzTx/>
              <a:buNone/>
              <a:tabLst/>
              <a:defRPr/>
            </a:pPr>
            <a:endParaRPr kumimoji="0" lang="sv-SE" sz="8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sv-SE" sz="1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Huvudprinciper</a:t>
            </a:r>
          </a:p>
          <a:p>
            <a:pPr marL="0" marR="0" lvl="0" indent="0" algn="l" defTabSz="914400" rtl="0" eaLnBrk="1" fontAlgn="auto" latinLnBrk="0" hangingPunct="1">
              <a:lnSpc>
                <a:spcPct val="100000"/>
              </a:lnSpc>
              <a:spcBef>
                <a:spcPts val="0"/>
              </a:spcBef>
              <a:spcAft>
                <a:spcPts val="0"/>
              </a:spcAft>
              <a:buClrTx/>
              <a:buSzTx/>
              <a:buNone/>
              <a:tabLst/>
              <a:defRPr/>
            </a:pPr>
            <a:endParaRPr kumimoji="0" lang="sv-SE" sz="8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r>
              <a:rPr kumimoji="0" lang="sv-SE" sz="1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rPr>
              <a:t>Pandemi</a:t>
            </a:r>
          </a:p>
          <a:p>
            <a:pPr marL="0" marR="0" lvl="0" indent="0" algn="l" defTabSz="914400" rtl="0" eaLnBrk="1" fontAlgn="auto" latinLnBrk="0" hangingPunct="1">
              <a:lnSpc>
                <a:spcPct val="100000"/>
              </a:lnSpc>
              <a:spcBef>
                <a:spcPts val="0"/>
              </a:spcBef>
              <a:spcAft>
                <a:spcPts val="0"/>
              </a:spcAft>
              <a:buClrTx/>
              <a:buSzTx/>
              <a:buNone/>
              <a:tabLst/>
              <a:defRPr/>
            </a:pPr>
            <a:endParaRPr kumimoji="0" lang="sv-SE" sz="8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r>
              <a:rPr lang="sv-SE" sz="1000" dirty="0">
                <a:solidFill>
                  <a:prstClr val="black"/>
                </a:solidFill>
                <a:effectLst/>
                <a:latin typeface="Noto Sans" panose="020B0502040504020204" pitchFamily="34" charset="0"/>
                <a:ea typeface="Noto Sans" panose="020B0502040504020204" pitchFamily="34" charset="0"/>
                <a:cs typeface="Noto Sans" panose="020B0502040504020204" pitchFamily="34" charset="0"/>
              </a:rPr>
              <a:t>Uppdrag med politisk referensgrupp</a:t>
            </a:r>
            <a:endParaRPr kumimoji="0" lang="sv-SE" sz="1000" b="0" i="0" u="none" strike="noStrike" kern="1200" cap="none" spc="0" normalizeH="0" baseline="0" noProof="0" dirty="0">
              <a:ln>
                <a:noFill/>
              </a:ln>
              <a:solidFill>
                <a:prstClr val="black"/>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6" name="Platshållare för text 2">
            <a:extLst>
              <a:ext uri="{FF2B5EF4-FFF2-40B4-BE49-F238E27FC236}">
                <a16:creationId xmlns:a16="http://schemas.microsoft.com/office/drawing/2014/main" id="{D33AB917-8C4F-8C0A-5FA2-760D14AA97A8}"/>
              </a:ext>
            </a:extLst>
          </p:cNvPr>
          <p:cNvSpPr txBox="1">
            <a:spLocks/>
          </p:cNvSpPr>
          <p:nvPr/>
        </p:nvSpPr>
        <p:spPr>
          <a:xfrm>
            <a:off x="7504850" y="4101769"/>
            <a:ext cx="1685406" cy="238559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lnSpc>
                <a:spcPct val="100000"/>
              </a:lnSpc>
              <a:spcBef>
                <a:spcPts val="0"/>
              </a:spcBef>
              <a:buNone/>
            </a:pPr>
            <a:r>
              <a:rPr lang="sv-SE" sz="1000" dirty="0" err="1">
                <a:solidFill>
                  <a:schemeClr val="bg2">
                    <a:lumMod val="10000"/>
                  </a:schemeClr>
                </a:solidFill>
                <a:effectLst/>
                <a:latin typeface="Noto Sans" panose="020B0502040504020204" pitchFamily="34" charset="0"/>
                <a:ea typeface="Noto Sans" panose="020B0502040504020204" pitchFamily="34" charset="0"/>
                <a:cs typeface="Noto Sans" panose="020B0502040504020204" pitchFamily="34" charset="0"/>
              </a:rPr>
              <a:t>KIck-off</a:t>
            </a:r>
            <a:r>
              <a:rPr lang="sv-SE" sz="1000" dirty="0">
                <a:solidFill>
                  <a:schemeClr val="bg2">
                    <a:lumMod val="10000"/>
                  </a:schemeClr>
                </a:solidFill>
                <a:effectLst/>
                <a:latin typeface="Noto Sans" panose="020B0502040504020204" pitchFamily="34" charset="0"/>
                <a:ea typeface="Noto Sans" panose="020B0502040504020204" pitchFamily="34" charset="0"/>
                <a:cs typeface="Noto Sans" panose="020B0502040504020204" pitchFamily="34" charset="0"/>
              </a:rPr>
              <a:t> på målbildsarbetet i februari</a:t>
            </a:r>
          </a:p>
          <a:p>
            <a:pPr marL="0" indent="0">
              <a:lnSpc>
                <a:spcPct val="100000"/>
              </a:lnSpc>
              <a:spcBef>
                <a:spcPts val="0"/>
              </a:spcBef>
              <a:buNone/>
            </a:pPr>
            <a:endParaRPr lang="sv-SE" sz="1000" dirty="0">
              <a:solidFill>
                <a:schemeClr val="bg2">
                  <a:lumMod val="1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marL="0" indent="0">
              <a:lnSpc>
                <a:spcPct val="100000"/>
              </a:lnSpc>
              <a:spcBef>
                <a:spcPts val="0"/>
              </a:spcBef>
              <a:buNone/>
            </a:pPr>
            <a:r>
              <a:rPr lang="sv-SE" sz="1000" dirty="0">
                <a:solidFill>
                  <a:schemeClr val="bg2">
                    <a:lumMod val="10000"/>
                  </a:schemeClr>
                </a:solidFill>
                <a:effectLst/>
                <a:latin typeface="Noto Sans" panose="020B0502040504020204" pitchFamily="34" charset="0"/>
                <a:ea typeface="Noto Sans" panose="020B0502040504020204" pitchFamily="34" charset="0"/>
                <a:cs typeface="Noto Sans" panose="020B0502040504020204" pitchFamily="34" charset="0"/>
              </a:rPr>
              <a:t>Samverkan </a:t>
            </a:r>
          </a:p>
          <a:p>
            <a:pPr marL="0" indent="0">
              <a:lnSpc>
                <a:spcPct val="100000"/>
              </a:lnSpc>
              <a:spcBef>
                <a:spcPts val="0"/>
              </a:spcBef>
              <a:buNone/>
            </a:pPr>
            <a:endParaRPr lang="sv-SE" sz="1000" dirty="0">
              <a:solidFill>
                <a:schemeClr val="bg2">
                  <a:lumMod val="1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marL="0" indent="0">
              <a:lnSpc>
                <a:spcPct val="100000"/>
              </a:lnSpc>
              <a:spcBef>
                <a:spcPts val="0"/>
              </a:spcBef>
              <a:buNone/>
            </a:pPr>
            <a:r>
              <a:rPr lang="sv-SE" sz="1000" dirty="0">
                <a:solidFill>
                  <a:schemeClr val="bg2">
                    <a:lumMod val="10000"/>
                  </a:schemeClr>
                </a:solidFill>
                <a:effectLst/>
                <a:latin typeface="Noto Sans" panose="020B0502040504020204" pitchFamily="34" charset="0"/>
                <a:ea typeface="Noto Sans" panose="020B0502040504020204" pitchFamily="34" charset="0"/>
                <a:cs typeface="Noto Sans" panose="020B0502040504020204" pitchFamily="34" charset="0"/>
              </a:rPr>
              <a:t>Enkäter och fokusveck:  Vad är viktigt för dig?</a:t>
            </a:r>
          </a:p>
          <a:p>
            <a:pPr marL="0" indent="0">
              <a:lnSpc>
                <a:spcPct val="100000"/>
              </a:lnSpc>
              <a:spcBef>
                <a:spcPts val="0"/>
              </a:spcBef>
              <a:buNone/>
            </a:pPr>
            <a:endParaRPr lang="sv-SE" sz="1000" dirty="0">
              <a:solidFill>
                <a:schemeClr val="bg2">
                  <a:lumMod val="1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marL="0" indent="0">
              <a:lnSpc>
                <a:spcPct val="100000"/>
              </a:lnSpc>
              <a:spcBef>
                <a:spcPts val="0"/>
              </a:spcBef>
              <a:buNone/>
            </a:pPr>
            <a:r>
              <a:rPr lang="sv-SE" sz="1000" dirty="0">
                <a:solidFill>
                  <a:schemeClr val="bg2">
                    <a:lumMod val="10000"/>
                  </a:schemeClr>
                </a:solidFill>
                <a:effectLst/>
                <a:latin typeface="Noto Sans" panose="020B0502040504020204" pitchFamily="34" charset="0"/>
                <a:ea typeface="Noto Sans" panose="020B0502040504020204" pitchFamily="34" charset="0"/>
                <a:cs typeface="Noto Sans" panose="020B0502040504020204" pitchFamily="34" charset="0"/>
              </a:rPr>
              <a:t>Målbild klar</a:t>
            </a:r>
          </a:p>
        </p:txBody>
      </p:sp>
      <p:sp>
        <p:nvSpPr>
          <p:cNvPr id="25" name="Platshållare för text 2">
            <a:extLst>
              <a:ext uri="{FF2B5EF4-FFF2-40B4-BE49-F238E27FC236}">
                <a16:creationId xmlns:a16="http://schemas.microsoft.com/office/drawing/2014/main" id="{C98BE1DD-4BF8-E173-770F-FE02B5A5315B}"/>
              </a:ext>
            </a:extLst>
          </p:cNvPr>
          <p:cNvSpPr txBox="1">
            <a:spLocks/>
          </p:cNvSpPr>
          <p:nvPr/>
        </p:nvSpPr>
        <p:spPr>
          <a:xfrm>
            <a:off x="9265717" y="4004562"/>
            <a:ext cx="1659076" cy="2391343"/>
          </a:xfrm>
          <a:prstGeom prst="rect">
            <a:avLst/>
          </a:prstGeom>
        </p:spPr>
        <p:txBody>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000" dirty="0">
                <a:solidFill>
                  <a:schemeClr val="bg2">
                    <a:lumMod val="10000"/>
                  </a:schemeClr>
                </a:solidFill>
                <a:latin typeface="Noto Sans" panose="020B0502040504020204" pitchFamily="34" charset="0"/>
                <a:ea typeface="Noto Sans" panose="020B0502040504020204" pitchFamily="34" charset="0"/>
                <a:cs typeface="Noto Sans" panose="020B0502040504020204" pitchFamily="34" charset="0"/>
              </a:rPr>
              <a:t>Nytt uppdrag att ta fram färdplan</a:t>
            </a:r>
          </a:p>
          <a:p>
            <a:endParaRPr lang="sv-SE" sz="1000" dirty="0">
              <a:solidFill>
                <a:schemeClr val="bg2">
                  <a:lumMod val="10000"/>
                </a:schemeClr>
              </a:solidFill>
              <a:latin typeface="Noto Sans" panose="020B0502040504020204" pitchFamily="34" charset="0"/>
              <a:ea typeface="Noto Sans" panose="020B0502040504020204" pitchFamily="34" charset="0"/>
              <a:cs typeface="Noto Sans" panose="020B0502040504020204" pitchFamily="34" charset="0"/>
            </a:endParaRPr>
          </a:p>
          <a:p>
            <a:r>
              <a:rPr lang="sv-SE" sz="1000" dirty="0">
                <a:solidFill>
                  <a:schemeClr val="bg2">
                    <a:lumMod val="10000"/>
                  </a:schemeClr>
                </a:solidFill>
                <a:latin typeface="Noto Sans" panose="020B0502040504020204" pitchFamily="34" charset="0"/>
                <a:ea typeface="Noto Sans" panose="020B0502040504020204" pitchFamily="34" charset="0"/>
                <a:cs typeface="Noto Sans" panose="020B0502040504020204" pitchFamily="34" charset="0"/>
              </a:rPr>
              <a:t>Beslutad målbild i alla kommuner och regionen</a:t>
            </a:r>
          </a:p>
          <a:p>
            <a:endParaRPr lang="sv-SE" sz="1000" dirty="0">
              <a:solidFill>
                <a:schemeClr val="bg2">
                  <a:lumMod val="10000"/>
                </a:schemeClr>
              </a:solidFill>
              <a:latin typeface="Noto Sans" panose="020B0502040504020204" pitchFamily="34" charset="0"/>
              <a:ea typeface="Noto Sans" panose="020B0502040504020204" pitchFamily="34" charset="0"/>
              <a:cs typeface="Noto Sans" panose="020B0502040504020204" pitchFamily="34" charset="0"/>
            </a:endParaRPr>
          </a:p>
          <a:p>
            <a:r>
              <a:rPr lang="sv-SE" sz="1000" dirty="0">
                <a:solidFill>
                  <a:schemeClr val="bg2">
                    <a:lumMod val="10000"/>
                  </a:schemeClr>
                </a:solidFill>
                <a:latin typeface="Noto Sans" panose="020B0502040504020204" pitchFamily="34" charset="0"/>
                <a:ea typeface="Noto Sans" panose="020B0502040504020204" pitchFamily="34" charset="0"/>
                <a:cs typeface="Noto Sans" panose="020B0502040504020204" pitchFamily="34" charset="0"/>
              </a:rPr>
              <a:t>Utåtriktade aktiviteter</a:t>
            </a:r>
          </a:p>
          <a:p>
            <a:r>
              <a:rPr lang="sv-SE" sz="1000" dirty="0">
                <a:solidFill>
                  <a:schemeClr val="bg2">
                    <a:lumMod val="10000"/>
                  </a:schemeClr>
                </a:solidFill>
                <a:latin typeface="Noto Sans" panose="020B0502040504020204" pitchFamily="34" charset="0"/>
                <a:ea typeface="Noto Sans" panose="020B0502040504020204" pitchFamily="34" charset="0"/>
                <a:cs typeface="Noto Sans" panose="020B0502040504020204" pitchFamily="34" charset="0"/>
              </a:rPr>
              <a:t>Färdplansworkshops (lokala)</a:t>
            </a:r>
          </a:p>
          <a:p>
            <a:endParaRPr lang="sv-SE" sz="1000" dirty="0">
              <a:solidFill>
                <a:schemeClr val="bg2">
                  <a:lumMod val="10000"/>
                </a:schemeClr>
              </a:solidFill>
              <a:latin typeface="Noto Sans" panose="020B0502040504020204" pitchFamily="34" charset="0"/>
              <a:ea typeface="Noto Sans" panose="020B0502040504020204" pitchFamily="34" charset="0"/>
              <a:cs typeface="Noto Sans" panose="020B0502040504020204" pitchFamily="34" charset="0"/>
            </a:endParaRPr>
          </a:p>
          <a:p>
            <a:r>
              <a:rPr lang="sv-SE" sz="1000" dirty="0">
                <a:solidFill>
                  <a:schemeClr val="bg2">
                    <a:lumMod val="10000"/>
                  </a:schemeClr>
                </a:solidFill>
                <a:latin typeface="Noto Sans" panose="020B0502040504020204" pitchFamily="34" charset="0"/>
                <a:ea typeface="Noto Sans" panose="020B0502040504020204" pitchFamily="34" charset="0"/>
                <a:cs typeface="Noto Sans" panose="020B0502040504020204" pitchFamily="34" charset="0"/>
              </a:rPr>
              <a:t>Förankring</a:t>
            </a:r>
          </a:p>
          <a:p>
            <a:endParaRPr lang="sv-SE" sz="1000" dirty="0">
              <a:solidFill>
                <a:schemeClr val="bg2">
                  <a:lumMod val="10000"/>
                </a:schemeClr>
              </a:solidFill>
              <a:latin typeface="Noto Sans" panose="020B0502040504020204" pitchFamily="34" charset="0"/>
              <a:ea typeface="Noto Sans" panose="020B0502040504020204" pitchFamily="34" charset="0"/>
              <a:cs typeface="Noto Sans" panose="020B0502040504020204" pitchFamily="34" charset="0"/>
            </a:endParaRPr>
          </a:p>
          <a:p>
            <a:r>
              <a:rPr lang="sv-SE" sz="1000" dirty="0">
                <a:solidFill>
                  <a:schemeClr val="bg2">
                    <a:lumMod val="10000"/>
                  </a:schemeClr>
                </a:solidFill>
                <a:latin typeface="Noto Sans" panose="020B0502040504020204" pitchFamily="34" charset="0"/>
                <a:ea typeface="Noto Sans" panose="020B0502040504020204" pitchFamily="34" charset="0"/>
                <a:cs typeface="Noto Sans" panose="020B0502040504020204" pitchFamily="34" charset="0"/>
              </a:rPr>
              <a:t>Symbol och PPT-mallar</a:t>
            </a:r>
          </a:p>
        </p:txBody>
      </p:sp>
      <p:pic>
        <p:nvPicPr>
          <p:cNvPr id="1026" name="Picture 2">
            <a:extLst>
              <a:ext uri="{FF2B5EF4-FFF2-40B4-BE49-F238E27FC236}">
                <a16:creationId xmlns:a16="http://schemas.microsoft.com/office/drawing/2014/main" id="{0535F524-FFEB-B2F9-05C2-ADCE602E250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83175" y="1250476"/>
            <a:ext cx="1369135" cy="136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921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5C3D5F-3214-C785-6EB3-BE020D967794}"/>
              </a:ext>
            </a:extLst>
          </p:cNvPr>
          <p:cNvSpPr>
            <a:spLocks noGrp="1"/>
          </p:cNvSpPr>
          <p:nvPr>
            <p:ph type="title"/>
          </p:nvPr>
        </p:nvSpPr>
        <p:spPr/>
        <p:txBody>
          <a:bodyPr/>
          <a:lstStyle/>
          <a:p>
            <a:r>
              <a:rPr lang="sv-SE" dirty="0"/>
              <a:t>Vad händer i Värmland?</a:t>
            </a:r>
          </a:p>
        </p:txBody>
      </p:sp>
      <p:sp>
        <p:nvSpPr>
          <p:cNvPr id="3" name="Platshållare för innehåll 2">
            <a:extLst>
              <a:ext uri="{FF2B5EF4-FFF2-40B4-BE49-F238E27FC236}">
                <a16:creationId xmlns:a16="http://schemas.microsoft.com/office/drawing/2014/main" id="{6AD5B6E9-952A-54B7-FF54-7DA9F71DA3DB}"/>
              </a:ext>
            </a:extLst>
          </p:cNvPr>
          <p:cNvSpPr>
            <a:spLocks noGrp="1"/>
          </p:cNvSpPr>
          <p:nvPr>
            <p:ph idx="1"/>
          </p:nvPr>
        </p:nvSpPr>
        <p:spPr/>
        <p:txBody>
          <a:bodyPr>
            <a:normAutofit/>
          </a:bodyPr>
          <a:lstStyle/>
          <a:p>
            <a:r>
              <a:rPr lang="sv-SE" dirty="0"/>
              <a:t>Utvecklade samverkansstrukturer</a:t>
            </a:r>
          </a:p>
          <a:p>
            <a:r>
              <a:rPr lang="sv-SE" dirty="0"/>
              <a:t>Olika mobila lösningar växer fram</a:t>
            </a:r>
          </a:p>
          <a:p>
            <a:r>
              <a:rPr lang="sv-SE" dirty="0"/>
              <a:t>Arbete för ökad kontinuitet och relationsskapande</a:t>
            </a:r>
          </a:p>
          <a:p>
            <a:r>
              <a:rPr lang="sv-SE" dirty="0"/>
              <a:t>Proaktiva och tidiga insatser</a:t>
            </a:r>
          </a:p>
          <a:p>
            <a:r>
              <a:rPr lang="sv-SE" dirty="0"/>
              <a:t>Digitala lösningar och hjälpmedel</a:t>
            </a:r>
          </a:p>
        </p:txBody>
      </p:sp>
      <p:sp>
        <p:nvSpPr>
          <p:cNvPr id="4" name="Rektangel 3" descr="Hjärtslag med hel fyllning">
            <a:extLst>
              <a:ext uri="{FF2B5EF4-FFF2-40B4-BE49-F238E27FC236}">
                <a16:creationId xmlns:a16="http://schemas.microsoft.com/office/drawing/2014/main" id="{BC766CF9-162E-FEDB-E761-4BCF1B781BCD}"/>
              </a:ext>
            </a:extLst>
          </p:cNvPr>
          <p:cNvSpPr/>
          <p:nvPr/>
        </p:nvSpPr>
        <p:spPr>
          <a:xfrm>
            <a:off x="7096118" y="2841865"/>
            <a:ext cx="798689" cy="82908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5" name="Rektangel 4" descr="Smart Phone">
            <a:extLst>
              <a:ext uri="{FF2B5EF4-FFF2-40B4-BE49-F238E27FC236}">
                <a16:creationId xmlns:a16="http://schemas.microsoft.com/office/drawing/2014/main" id="{130B00CF-7DF5-E56B-FECE-FC9B2682E958}"/>
              </a:ext>
            </a:extLst>
          </p:cNvPr>
          <p:cNvSpPr/>
          <p:nvPr/>
        </p:nvSpPr>
        <p:spPr>
          <a:xfrm>
            <a:off x="10406664" y="2795957"/>
            <a:ext cx="725666" cy="802262"/>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p:spPr>
      </p:sp>
      <p:sp>
        <p:nvSpPr>
          <p:cNvPr id="6" name="Rektangel 3" descr="Hjärta med hel fyllning">
            <a:extLst>
              <a:ext uri="{FF2B5EF4-FFF2-40B4-BE49-F238E27FC236}">
                <a16:creationId xmlns:a16="http://schemas.microsoft.com/office/drawing/2014/main" id="{E995F96A-8BA0-3599-C024-1DD40F6AF380}"/>
              </a:ext>
            </a:extLst>
          </p:cNvPr>
          <p:cNvSpPr/>
          <p:nvPr/>
        </p:nvSpPr>
        <p:spPr>
          <a:xfrm>
            <a:off x="8131459" y="2909675"/>
            <a:ext cx="791543" cy="686312"/>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Rektangel 6" descr="Handskakning">
            <a:extLst>
              <a:ext uri="{FF2B5EF4-FFF2-40B4-BE49-F238E27FC236}">
                <a16:creationId xmlns:a16="http://schemas.microsoft.com/office/drawing/2014/main" id="{8C4A639C-41D1-3C61-0468-0F2AC5D8F206}"/>
              </a:ext>
            </a:extLst>
          </p:cNvPr>
          <p:cNvSpPr/>
          <p:nvPr/>
        </p:nvSpPr>
        <p:spPr>
          <a:xfrm>
            <a:off x="9302000" y="2795957"/>
            <a:ext cx="725666" cy="913749"/>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3174492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AB3EA8F-BCA0-98BB-441A-AE491D0E8E8D}"/>
              </a:ext>
            </a:extLst>
          </p:cNvPr>
          <p:cNvSpPr>
            <a:spLocks noGrp="1"/>
          </p:cNvSpPr>
          <p:nvPr>
            <p:ph idx="1"/>
          </p:nvPr>
        </p:nvSpPr>
        <p:spPr>
          <a:xfrm>
            <a:off x="386057" y="1437481"/>
            <a:ext cx="7000605" cy="5248125"/>
          </a:xfrm>
        </p:spPr>
        <p:txBody>
          <a:bodyPr>
            <a:normAutofit lnSpcReduction="10000"/>
          </a:bodyPr>
          <a:lstStyle/>
          <a:p>
            <a:r>
              <a:rPr lang="sv-SE" dirty="0"/>
              <a:t>Mobil hemsjukvårdsläkare, mobila team och mobil akutläkare i delar länet</a:t>
            </a:r>
          </a:p>
          <a:p>
            <a:r>
              <a:rPr lang="sv-SE" dirty="0"/>
              <a:t>Vård i hemmet för nyfödda och äldre barn med särskilda sjukvårdsinsatser i hemmet</a:t>
            </a:r>
          </a:p>
          <a:p>
            <a:r>
              <a:rPr lang="sv-SE" dirty="0"/>
              <a:t>Barnanpassad vård</a:t>
            </a:r>
          </a:p>
          <a:p>
            <a:r>
              <a:rPr lang="sv-SE" sz="2000" dirty="0">
                <a:latin typeface="Noto Sans"/>
                <a:ea typeface="Noto Sans"/>
                <a:cs typeface="Noto Sans"/>
              </a:rPr>
              <a:t>Utökad roll för samordnande sjuksköterska på vissa VC</a:t>
            </a:r>
          </a:p>
          <a:p>
            <a:r>
              <a:rPr lang="sv-SE" sz="2000" dirty="0"/>
              <a:t>Samverkan mellan folktandvården och förskola</a:t>
            </a:r>
          </a:p>
          <a:p>
            <a:r>
              <a:rPr lang="sv-SE" sz="2000" dirty="0">
                <a:latin typeface="Noto Sans"/>
                <a:ea typeface="Noto Sans"/>
                <a:cs typeface="Noto Sans"/>
              </a:rPr>
              <a:t>Samverkan vårdcentral och tandvård</a:t>
            </a:r>
            <a:r>
              <a:rPr lang="sv-SE" dirty="0">
                <a:latin typeface="Noto Sans"/>
                <a:ea typeface="Noto Sans"/>
                <a:cs typeface="Noto Sans"/>
              </a:rPr>
              <a:t> </a:t>
            </a:r>
            <a:r>
              <a:rPr lang="sv-SE" sz="2000" dirty="0">
                <a:latin typeface="Noto Sans"/>
                <a:ea typeface="Noto Sans"/>
                <a:cs typeface="Noto Sans"/>
              </a:rPr>
              <a:t>(tidig upptäckt)</a:t>
            </a:r>
          </a:p>
          <a:p>
            <a:r>
              <a:rPr lang="sv-SE" dirty="0">
                <a:latin typeface="Noto Sans"/>
                <a:ea typeface="Noto Sans"/>
                <a:cs typeface="Noto Sans"/>
              </a:rPr>
              <a:t>Läkemedelsrobotar</a:t>
            </a:r>
          </a:p>
          <a:p>
            <a:r>
              <a:rPr lang="sv-SE" dirty="0">
                <a:latin typeface="Noto Sans"/>
                <a:ea typeface="Noto Sans"/>
                <a:cs typeface="Noto Sans"/>
              </a:rPr>
              <a:t>Specialhemtjänst</a:t>
            </a:r>
          </a:p>
          <a:p>
            <a:r>
              <a:rPr lang="sv-SE" dirty="0">
                <a:latin typeface="Noto Sans"/>
                <a:ea typeface="Noto Sans"/>
                <a:cs typeface="Noto Sans"/>
              </a:rPr>
              <a:t>Köksbordskonferens</a:t>
            </a:r>
          </a:p>
          <a:p>
            <a:r>
              <a:rPr lang="sv-SE" dirty="0">
                <a:latin typeface="Noto Sans"/>
                <a:ea typeface="Noto Sans"/>
                <a:cs typeface="Noto Sans"/>
              </a:rPr>
              <a:t>Digital fixartjänst och social lots </a:t>
            </a:r>
          </a:p>
          <a:p>
            <a:r>
              <a:rPr lang="sv-SE" dirty="0">
                <a:latin typeface="Noto Sans"/>
                <a:ea typeface="Noto Sans"/>
                <a:cs typeface="Noto Sans"/>
              </a:rPr>
              <a:t>Nära vård västra Värmland</a:t>
            </a:r>
          </a:p>
          <a:p>
            <a:endParaRPr lang="sv-SE" dirty="0">
              <a:latin typeface="Noto Sans"/>
              <a:ea typeface="Noto Sans"/>
              <a:cs typeface="Noto Sans"/>
            </a:endParaRPr>
          </a:p>
          <a:p>
            <a:endParaRPr lang="sv-SE" dirty="0"/>
          </a:p>
          <a:p>
            <a:pPr marL="0" indent="0">
              <a:buNone/>
            </a:pPr>
            <a:endParaRPr lang="sv-SE" dirty="0"/>
          </a:p>
          <a:p>
            <a:endParaRPr lang="sv-SE" dirty="0"/>
          </a:p>
        </p:txBody>
      </p:sp>
      <p:pic>
        <p:nvPicPr>
          <p:cNvPr id="6" name="Platshållare för bild 5">
            <a:extLst>
              <a:ext uri="{FF2B5EF4-FFF2-40B4-BE49-F238E27FC236}">
                <a16:creationId xmlns:a16="http://schemas.microsoft.com/office/drawing/2014/main" id="{76A9CDF6-E51B-64EF-CAD2-11A651918FBE}"/>
              </a:ext>
            </a:extLst>
          </p:cNvPr>
          <p:cNvPicPr>
            <a:picLocks noGrp="1" noChangeAspect="1"/>
          </p:cNvPicPr>
          <p:nvPr>
            <p:ph type="pic" sz="quarter" idx="13"/>
          </p:nvPr>
        </p:nvPicPr>
        <p:blipFill>
          <a:blip r:embed="rId3"/>
          <a:srcRect l="19562" r="19562"/>
          <a:stretch>
            <a:fillRect/>
          </a:stretch>
        </p:blipFill>
        <p:spPr>
          <a:xfrm>
            <a:off x="7550595" y="1437481"/>
            <a:ext cx="4199089" cy="4112189"/>
          </a:xfrm>
          <a:prstGeom prst="rect">
            <a:avLst/>
          </a:prstGeom>
        </p:spPr>
      </p:pic>
      <p:sp>
        <p:nvSpPr>
          <p:cNvPr id="5" name="textruta 4">
            <a:extLst>
              <a:ext uri="{FF2B5EF4-FFF2-40B4-BE49-F238E27FC236}">
                <a16:creationId xmlns:a16="http://schemas.microsoft.com/office/drawing/2014/main" id="{6CA31CDE-B992-0D39-D13F-96F5C74B422C}"/>
              </a:ext>
            </a:extLst>
          </p:cNvPr>
          <p:cNvSpPr txBox="1"/>
          <p:nvPr/>
        </p:nvSpPr>
        <p:spPr>
          <a:xfrm>
            <a:off x="7550595" y="5696318"/>
            <a:ext cx="4526953" cy="64633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sv-SE" sz="1200" b="0" i="1" u="none" strike="noStrike" kern="0" cap="none" spc="0" normalizeH="0" baseline="0" noProof="0" dirty="0">
                <a:ln>
                  <a:noFill/>
                </a:ln>
                <a:solidFill>
                  <a:prstClr val="black">
                    <a:lumMod val="65000"/>
                    <a:lumOff val="35000"/>
                  </a:prstClr>
                </a:solidFill>
                <a:effectLst/>
                <a:uLnTx/>
                <a:uFillTx/>
                <a:latin typeface="Noto Serif"/>
                <a:ea typeface="Noto Serif"/>
                <a:cs typeface="Noto Serif"/>
              </a:rPr>
              <a:t>Samverkan mobil akutläkare, socialtjänst, polis och </a:t>
            </a:r>
            <a:r>
              <a:rPr kumimoji="0" lang="en-US" sz="1200" b="0" i="1" u="none" strike="noStrike" kern="0" cap="none" spc="0" normalizeH="0" baseline="0" noProof="0" dirty="0">
                <a:ln>
                  <a:noFill/>
                </a:ln>
                <a:solidFill>
                  <a:prstClr val="black">
                    <a:lumMod val="65000"/>
                    <a:lumOff val="35000"/>
                  </a:prstClr>
                </a:solidFill>
                <a:effectLst/>
                <a:uLnTx/>
                <a:uFillTx/>
                <a:latin typeface="Noto Serif"/>
                <a:ea typeface="Noto Serif"/>
                <a:cs typeface="Noto Serif"/>
              </a:rPr>
              <a:t>​</a:t>
            </a:r>
            <a:r>
              <a:rPr kumimoji="0" lang="sv-SE" sz="1200" b="0" i="1" u="none" strike="noStrike" kern="0" cap="none" spc="0" normalizeH="0" baseline="0" noProof="0" dirty="0">
                <a:ln>
                  <a:noFill/>
                </a:ln>
                <a:solidFill>
                  <a:prstClr val="black">
                    <a:lumMod val="65000"/>
                    <a:lumOff val="35000"/>
                  </a:prstClr>
                </a:solidFill>
                <a:effectLst/>
                <a:uLnTx/>
                <a:uFillTx/>
                <a:latin typeface="Noto Serif"/>
                <a:ea typeface="Noto Serif"/>
                <a:cs typeface="Noto Serif"/>
              </a:rPr>
              <a:t>bistånd för att underlätta och samordna vård framförallt </a:t>
            </a:r>
            <a:r>
              <a:rPr kumimoji="0" lang="en-US" sz="1200" b="0" i="1" u="none" strike="noStrike" kern="0" cap="none" spc="0" normalizeH="0" baseline="0" noProof="0" dirty="0">
                <a:ln>
                  <a:noFill/>
                </a:ln>
                <a:solidFill>
                  <a:prstClr val="black">
                    <a:lumMod val="65000"/>
                    <a:lumOff val="35000"/>
                  </a:prstClr>
                </a:solidFill>
                <a:effectLst/>
                <a:uLnTx/>
                <a:uFillTx/>
                <a:latin typeface="Noto Serif"/>
                <a:ea typeface="Noto Serif"/>
                <a:cs typeface="Noto Serif"/>
              </a:rPr>
              <a:t>​</a:t>
            </a:r>
            <a:r>
              <a:rPr kumimoji="0" lang="sv-SE" sz="1200" b="0" i="1" u="none" strike="noStrike" kern="0" cap="none" spc="0" normalizeH="0" baseline="0" noProof="0" dirty="0">
                <a:ln>
                  <a:noFill/>
                </a:ln>
                <a:solidFill>
                  <a:prstClr val="black">
                    <a:lumMod val="65000"/>
                    <a:lumOff val="35000"/>
                  </a:prstClr>
                </a:solidFill>
                <a:effectLst/>
                <a:uLnTx/>
                <a:uFillTx/>
                <a:latin typeface="Noto Serif"/>
                <a:ea typeface="Noto Serif"/>
                <a:cs typeface="Noto Serif"/>
              </a:rPr>
              <a:t>för patienter med psykisk ohälsa</a:t>
            </a:r>
            <a:r>
              <a:rPr kumimoji="0" lang="sv-SE"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t>
            </a:r>
            <a:endParaRPr kumimoji="0" lang="sv-SE"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p:txBody>
      </p:sp>
      <p:sp>
        <p:nvSpPr>
          <p:cNvPr id="8" name="Rubrik 1">
            <a:extLst>
              <a:ext uri="{FF2B5EF4-FFF2-40B4-BE49-F238E27FC236}">
                <a16:creationId xmlns:a16="http://schemas.microsoft.com/office/drawing/2014/main" id="{F8CD6F53-C7F4-D717-598F-96DB52E1C63E}"/>
              </a:ext>
            </a:extLst>
          </p:cNvPr>
          <p:cNvSpPr>
            <a:spLocks noGrp="1"/>
          </p:cNvSpPr>
          <p:nvPr>
            <p:ph type="title"/>
          </p:nvPr>
        </p:nvSpPr>
        <p:spPr>
          <a:xfrm>
            <a:off x="386057" y="31900"/>
            <a:ext cx="6635816" cy="1077913"/>
          </a:xfrm>
        </p:spPr>
        <p:txBody>
          <a:bodyPr anchor="b">
            <a:normAutofit/>
          </a:bodyPr>
          <a:lstStyle/>
          <a:p>
            <a:r>
              <a:rPr lang="sv-SE" sz="3300" dirty="0"/>
              <a:t>Några exempel i Värmland</a:t>
            </a:r>
          </a:p>
        </p:txBody>
      </p:sp>
      <p:sp>
        <p:nvSpPr>
          <p:cNvPr id="2" name="Rektangel 1" descr="Hjärtslag med hel fyllning">
            <a:extLst>
              <a:ext uri="{FF2B5EF4-FFF2-40B4-BE49-F238E27FC236}">
                <a16:creationId xmlns:a16="http://schemas.microsoft.com/office/drawing/2014/main" id="{5A93627C-633D-A832-0E3F-3162FD16A55E}"/>
              </a:ext>
            </a:extLst>
          </p:cNvPr>
          <p:cNvSpPr/>
          <p:nvPr/>
        </p:nvSpPr>
        <p:spPr>
          <a:xfrm>
            <a:off x="7912721" y="422992"/>
            <a:ext cx="798689" cy="829087"/>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 name="Rektangel 3" descr="Hjärta med hel fyllning">
            <a:extLst>
              <a:ext uri="{FF2B5EF4-FFF2-40B4-BE49-F238E27FC236}">
                <a16:creationId xmlns:a16="http://schemas.microsoft.com/office/drawing/2014/main" id="{A1DDD041-61CF-02E8-008C-D542B121FEF7}"/>
              </a:ext>
            </a:extLst>
          </p:cNvPr>
          <p:cNvSpPr/>
          <p:nvPr/>
        </p:nvSpPr>
        <p:spPr>
          <a:xfrm>
            <a:off x="8948062" y="402136"/>
            <a:ext cx="791543" cy="686312"/>
          </a:xfrm>
          <a:prstGeom prst="rect">
            <a:avLst/>
          </a:prstGeom>
          <a:blipFill>
            <a:blip r:embed="rId6">
              <a:extLst>
                <a:ext uri="{96DAC541-7B7A-43D3-8B79-37D633B846F1}">
                  <asvg:svgBlip xmlns:asvg="http://schemas.microsoft.com/office/drawing/2016/SVG/main" r:embed="rId7"/>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9" name="Rektangel 8" descr="Handskakning">
            <a:extLst>
              <a:ext uri="{FF2B5EF4-FFF2-40B4-BE49-F238E27FC236}">
                <a16:creationId xmlns:a16="http://schemas.microsoft.com/office/drawing/2014/main" id="{D29F03C6-55D8-957D-38F5-4F3613D28938}"/>
              </a:ext>
            </a:extLst>
          </p:cNvPr>
          <p:cNvSpPr/>
          <p:nvPr/>
        </p:nvSpPr>
        <p:spPr>
          <a:xfrm>
            <a:off x="10118603" y="377084"/>
            <a:ext cx="725666" cy="913749"/>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1686210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1AB3EA8F-BCA0-98BB-441A-AE491D0E8E8D}"/>
              </a:ext>
            </a:extLst>
          </p:cNvPr>
          <p:cNvSpPr>
            <a:spLocks noGrp="1"/>
          </p:cNvSpPr>
          <p:nvPr>
            <p:ph idx="1"/>
          </p:nvPr>
        </p:nvSpPr>
        <p:spPr>
          <a:xfrm>
            <a:off x="605976" y="1563488"/>
            <a:ext cx="5949909" cy="3311941"/>
          </a:xfrm>
        </p:spPr>
        <p:txBody>
          <a:bodyPr vert="horz" lIns="91440" tIns="45720" rIns="91440" bIns="45720" numCol="1" rtlCol="0" anchor="t">
            <a:normAutofit/>
          </a:bodyPr>
          <a:lstStyle/>
          <a:p>
            <a:pPr>
              <a:lnSpc>
                <a:spcPct val="110000"/>
              </a:lnSpc>
            </a:pPr>
            <a:r>
              <a:rPr lang="sv-SE" dirty="0">
                <a:latin typeface="Noto Sans"/>
                <a:ea typeface="Noto Sans"/>
                <a:cs typeface="Noto Sans"/>
              </a:rPr>
              <a:t>Digitala patientutbildningar</a:t>
            </a:r>
          </a:p>
          <a:p>
            <a:pPr>
              <a:lnSpc>
                <a:spcPct val="110000"/>
              </a:lnSpc>
            </a:pPr>
            <a:r>
              <a:rPr lang="sv-SE" dirty="0"/>
              <a:t>Digital vårdcentral </a:t>
            </a:r>
          </a:p>
          <a:p>
            <a:pPr lvl="1">
              <a:lnSpc>
                <a:spcPct val="110000"/>
              </a:lnSpc>
            </a:pPr>
            <a:r>
              <a:rPr lang="sv-SE" sz="2000" dirty="0"/>
              <a:t>Steg för hållbar hälsa</a:t>
            </a:r>
          </a:p>
          <a:p>
            <a:pPr>
              <a:lnSpc>
                <a:spcPct val="110000"/>
              </a:lnSpc>
            </a:pPr>
            <a:r>
              <a:rPr lang="sv-SE" dirty="0"/>
              <a:t>Digitalt receptbedömningsteam</a:t>
            </a:r>
          </a:p>
          <a:p>
            <a:pPr>
              <a:lnSpc>
                <a:spcPct val="110000"/>
              </a:lnSpc>
            </a:pPr>
            <a:r>
              <a:rPr lang="sv-SE" dirty="0"/>
              <a:t>Dialys i hemmet</a:t>
            </a:r>
          </a:p>
          <a:p>
            <a:pPr>
              <a:lnSpc>
                <a:spcPct val="110000"/>
              </a:lnSpc>
            </a:pPr>
            <a:r>
              <a:rPr lang="sv-SE" dirty="0"/>
              <a:t>Digital hjärtsviktsmottagning</a:t>
            </a:r>
          </a:p>
          <a:p>
            <a:pPr>
              <a:lnSpc>
                <a:spcPct val="110000"/>
              </a:lnSpc>
            </a:pPr>
            <a:r>
              <a:rPr lang="sv-SE" dirty="0"/>
              <a:t>Digital bildhantering</a:t>
            </a:r>
          </a:p>
        </p:txBody>
      </p:sp>
      <p:sp>
        <p:nvSpPr>
          <p:cNvPr id="4" name="textruta 3">
            <a:extLst>
              <a:ext uri="{FF2B5EF4-FFF2-40B4-BE49-F238E27FC236}">
                <a16:creationId xmlns:a16="http://schemas.microsoft.com/office/drawing/2014/main" id="{68BC8FCD-0C29-138F-A93B-9B8C32B74153}"/>
              </a:ext>
            </a:extLst>
          </p:cNvPr>
          <p:cNvSpPr txBox="1"/>
          <p:nvPr/>
        </p:nvSpPr>
        <p:spPr>
          <a:xfrm>
            <a:off x="3732028" y="5273749"/>
            <a:ext cx="3540642" cy="7761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9" tIns="25399" rIns="25399" bIns="25399" rtlCol="0" anchor="t">
            <a:noAutofit/>
          </a:bodyPr>
          <a:lstStyle/>
          <a:p>
            <a:pPr marL="0" marR="0" lvl="0" indent="0" algn="l" defTabSz="228599" rtl="0" eaLnBrk="1" fontAlgn="auto" latinLnBrk="0" hangingPunct="0">
              <a:lnSpc>
                <a:spcPts val="2500"/>
              </a:lnSpc>
              <a:spcBef>
                <a:spcPts val="0"/>
              </a:spcBef>
              <a:spcAft>
                <a:spcPts val="0"/>
              </a:spcAft>
              <a:buClrTx/>
              <a:buSzTx/>
              <a:buFontTx/>
              <a:buNone/>
              <a:tabLst/>
              <a:defRPr/>
            </a:pPr>
            <a:endParaRPr kumimoji="0" lang="sv-SE" sz="2000" b="0" i="1" u="none" strike="noStrike" kern="0" cap="none" spc="0" normalizeH="0" baseline="0" noProof="0">
              <a:ln>
                <a:noFill/>
              </a:ln>
              <a:solidFill>
                <a:prstClr val="black">
                  <a:lumMod val="65000"/>
                  <a:lumOff val="35000"/>
                </a:prstClr>
              </a:solidFill>
              <a:effectLst/>
              <a:uLnTx/>
              <a:uFillTx/>
              <a:latin typeface="Noto Serif"/>
              <a:ea typeface="Noto Serif"/>
              <a:cs typeface="Noto Serif"/>
              <a:sym typeface="Noto Serif"/>
            </a:endParaRPr>
          </a:p>
        </p:txBody>
      </p:sp>
      <p:sp>
        <p:nvSpPr>
          <p:cNvPr id="5" name="textruta 4">
            <a:extLst>
              <a:ext uri="{FF2B5EF4-FFF2-40B4-BE49-F238E27FC236}">
                <a16:creationId xmlns:a16="http://schemas.microsoft.com/office/drawing/2014/main" id="{C6E198B0-8698-45C4-A7C8-EC101F4D1C53}"/>
              </a:ext>
            </a:extLst>
          </p:cNvPr>
          <p:cNvSpPr txBox="1"/>
          <p:nvPr/>
        </p:nvSpPr>
        <p:spPr>
          <a:xfrm>
            <a:off x="7113181" y="5661837"/>
            <a:ext cx="4710224" cy="7761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399" tIns="25399" rIns="25399" bIns="25399" rtlCol="0" anchor="t">
            <a:noAutofit/>
          </a:bodyPr>
          <a:lstStyle/>
          <a:p>
            <a:pPr marL="0" marR="0" lvl="0" indent="0" algn="l" defTabSz="228599" rtl="0" eaLnBrk="1" fontAlgn="auto" latinLnBrk="0" hangingPunct="0">
              <a:lnSpc>
                <a:spcPts val="2500"/>
              </a:lnSpc>
              <a:spcBef>
                <a:spcPts val="0"/>
              </a:spcBef>
              <a:spcAft>
                <a:spcPts val="0"/>
              </a:spcAft>
              <a:buClrTx/>
              <a:buSzTx/>
              <a:buFontTx/>
              <a:buNone/>
              <a:tabLst/>
              <a:defRPr/>
            </a:pPr>
            <a:endParaRPr kumimoji="0" lang="sv-SE" sz="2000" b="0" i="1" u="none" strike="noStrike" kern="0" cap="none" spc="0" normalizeH="0" baseline="0" noProof="0">
              <a:ln>
                <a:noFill/>
              </a:ln>
              <a:solidFill>
                <a:prstClr val="black">
                  <a:lumMod val="65000"/>
                  <a:lumOff val="35000"/>
                </a:prstClr>
              </a:solidFill>
              <a:effectLst/>
              <a:uLnTx/>
              <a:uFillTx/>
              <a:latin typeface="Noto Serif"/>
              <a:ea typeface="Noto Serif"/>
              <a:cs typeface="Noto Serif"/>
              <a:sym typeface="Noto Serif"/>
            </a:endParaRPr>
          </a:p>
        </p:txBody>
      </p:sp>
      <p:pic>
        <p:nvPicPr>
          <p:cNvPr id="21" name="Platshållare för bild 20" descr="En bild som visar text, person, inomhus, elektronik&#10;&#10;Automatiskt genererad beskrivning">
            <a:extLst>
              <a:ext uri="{FF2B5EF4-FFF2-40B4-BE49-F238E27FC236}">
                <a16:creationId xmlns:a16="http://schemas.microsoft.com/office/drawing/2014/main" id="{095AD007-F95A-954B-E403-697C11C912A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734" r="13734"/>
          <a:stretch>
            <a:fillRect/>
          </a:stretch>
        </p:blipFill>
        <p:spPr>
          <a:xfrm>
            <a:off x="7004411" y="1563488"/>
            <a:ext cx="4530703" cy="4436941"/>
          </a:xfrm>
        </p:spPr>
      </p:pic>
      <p:sp>
        <p:nvSpPr>
          <p:cNvPr id="2" name="textruta 1">
            <a:extLst>
              <a:ext uri="{FF2B5EF4-FFF2-40B4-BE49-F238E27FC236}">
                <a16:creationId xmlns:a16="http://schemas.microsoft.com/office/drawing/2014/main" id="{741E0CD4-63BA-FD46-08EA-954532E06FC3}"/>
              </a:ext>
            </a:extLst>
          </p:cNvPr>
          <p:cNvSpPr txBox="1"/>
          <p:nvPr/>
        </p:nvSpPr>
        <p:spPr>
          <a:xfrm>
            <a:off x="7040278" y="6008338"/>
            <a:ext cx="5015519" cy="372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399" tIns="25399" rIns="25399" bIns="25399" rtlCol="0" anchor="t">
            <a:noAutofit/>
          </a:bodyPr>
          <a:lstStyle/>
          <a:p>
            <a:pPr marL="0" marR="0" lvl="0" indent="0" defTabSz="228599" rtl="0" eaLnBrk="1" fontAlgn="auto" latinLnBrk="0" hangingPunct="0">
              <a:lnSpc>
                <a:spcPts val="2500"/>
              </a:lnSpc>
              <a:spcBef>
                <a:spcPts val="0"/>
              </a:spcBef>
              <a:spcAft>
                <a:spcPts val="0"/>
              </a:spcAft>
              <a:buClrTx/>
              <a:buSzTx/>
              <a:buFontTx/>
              <a:buNone/>
              <a:tabLst/>
              <a:defRPr/>
            </a:pPr>
            <a:r>
              <a:rPr kumimoji="0" lang="sv-SE" sz="1200" b="0" i="1" u="none" strike="noStrike" kern="0" cap="none" spc="0" normalizeH="0" baseline="0" noProof="0" dirty="0">
                <a:ln>
                  <a:noFill/>
                </a:ln>
                <a:solidFill>
                  <a:prstClr val="black">
                    <a:lumMod val="65000"/>
                    <a:lumOff val="35000"/>
                  </a:prstClr>
                </a:solidFill>
                <a:effectLst/>
                <a:uLnTx/>
                <a:uFillTx/>
                <a:latin typeface="Noto Serif"/>
                <a:ea typeface="Noto Serif"/>
                <a:cs typeface="Noto Serif"/>
                <a:sym typeface="Noto Serif"/>
              </a:rPr>
              <a:t>Hälsocoach online via Steg för hållbar hälsa</a:t>
            </a:r>
          </a:p>
        </p:txBody>
      </p:sp>
      <p:sp>
        <p:nvSpPr>
          <p:cNvPr id="6" name="Rektangel 5" descr="Smart Phone">
            <a:extLst>
              <a:ext uri="{FF2B5EF4-FFF2-40B4-BE49-F238E27FC236}">
                <a16:creationId xmlns:a16="http://schemas.microsoft.com/office/drawing/2014/main" id="{61289EEB-4FFF-0393-3FD1-179327085417}"/>
              </a:ext>
            </a:extLst>
          </p:cNvPr>
          <p:cNvSpPr/>
          <p:nvPr/>
        </p:nvSpPr>
        <p:spPr>
          <a:xfrm>
            <a:off x="6445053" y="434784"/>
            <a:ext cx="725666" cy="730384"/>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p:spPr>
      </p:sp>
      <p:sp>
        <p:nvSpPr>
          <p:cNvPr id="10" name="Rubrik 1">
            <a:extLst>
              <a:ext uri="{FF2B5EF4-FFF2-40B4-BE49-F238E27FC236}">
                <a16:creationId xmlns:a16="http://schemas.microsoft.com/office/drawing/2014/main" id="{095130CC-51C9-8C8F-39CC-4B8AD3ACB62E}"/>
              </a:ext>
            </a:extLst>
          </p:cNvPr>
          <p:cNvSpPr txBox="1">
            <a:spLocks/>
          </p:cNvSpPr>
          <p:nvPr/>
        </p:nvSpPr>
        <p:spPr>
          <a:xfrm>
            <a:off x="368595" y="16435"/>
            <a:ext cx="6635816" cy="10779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3E673C"/>
                </a:solidFill>
                <a:latin typeface="Noto Serif" panose="02020600060500020200" pitchFamily="18" charset="0"/>
                <a:ea typeface="Noto Serif" panose="02020600060500020200" pitchFamily="18" charset="0"/>
                <a:cs typeface="Noto Serif" panose="02020600060500020200" pitchFamily="18" charset="0"/>
              </a:defRPr>
            </a:lvl1pPr>
          </a:lstStyle>
          <a:p>
            <a:r>
              <a:rPr lang="sv-SE" sz="3300" dirty="0"/>
              <a:t>Några exempel i Värmland</a:t>
            </a:r>
          </a:p>
        </p:txBody>
      </p:sp>
    </p:spTree>
    <p:extLst>
      <p:ext uri="{BB962C8B-B14F-4D97-AF65-F5344CB8AC3E}">
        <p14:creationId xmlns:p14="http://schemas.microsoft.com/office/powerpoint/2010/main" val="220196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1819513-E090-5C22-C1F2-383549211166}"/>
              </a:ext>
            </a:extLst>
          </p:cNvPr>
          <p:cNvSpPr>
            <a:spLocks noGrp="1"/>
          </p:cNvSpPr>
          <p:nvPr>
            <p:ph type="ctrTitle"/>
          </p:nvPr>
        </p:nvSpPr>
        <p:spPr/>
        <p:txBody>
          <a:bodyPr>
            <a:normAutofit/>
          </a:bodyPr>
          <a:lstStyle/>
          <a:p>
            <a:r>
              <a:rPr lang="sv-SE" sz="4000" dirty="0"/>
              <a:t>Nära vård i Värmland</a:t>
            </a:r>
          </a:p>
        </p:txBody>
      </p:sp>
      <p:sp>
        <p:nvSpPr>
          <p:cNvPr id="5" name="Platshållare för text 4">
            <a:extLst>
              <a:ext uri="{FF2B5EF4-FFF2-40B4-BE49-F238E27FC236}">
                <a16:creationId xmlns:a16="http://schemas.microsoft.com/office/drawing/2014/main" id="{0BC5A4DF-DCA2-969C-5AB2-F168DA7C3DEA}"/>
              </a:ext>
            </a:extLst>
          </p:cNvPr>
          <p:cNvSpPr>
            <a:spLocks noGrp="1"/>
          </p:cNvSpPr>
          <p:nvPr>
            <p:ph type="body" sz="quarter" idx="15"/>
          </p:nvPr>
        </p:nvSpPr>
        <p:spPr/>
        <p:txBody>
          <a:bodyPr/>
          <a:lstStyle/>
          <a:p>
            <a:pPr marL="342900" indent="-342900">
              <a:buFont typeface="Arial" panose="020B0604020202020204" pitchFamily="34" charset="0"/>
              <a:buChar char="•"/>
            </a:pPr>
            <a:r>
              <a:rPr lang="sv-SE" dirty="0"/>
              <a:t>Vad är nära vård?</a:t>
            </a:r>
          </a:p>
          <a:p>
            <a:pPr marL="342900" indent="-342900">
              <a:buFont typeface="Arial" panose="020B0604020202020204" pitchFamily="34" charset="0"/>
              <a:buChar char="•"/>
            </a:pPr>
            <a:r>
              <a:rPr lang="sv-SE" dirty="0"/>
              <a:t>Varför ställer vi om?</a:t>
            </a:r>
          </a:p>
          <a:p>
            <a:pPr marL="342900" indent="-342900">
              <a:buFont typeface="Arial" panose="020B0604020202020204" pitchFamily="34" charset="0"/>
              <a:buChar char="•"/>
            </a:pPr>
            <a:r>
              <a:rPr lang="sv-SE" dirty="0"/>
              <a:t>Vad innebär omställningen? </a:t>
            </a:r>
          </a:p>
          <a:p>
            <a:pPr marL="342900" indent="-342900">
              <a:buFont typeface="Arial" panose="020B0604020202020204" pitchFamily="34" charset="0"/>
              <a:buChar char="•"/>
            </a:pPr>
            <a:r>
              <a:rPr lang="sv-SE" dirty="0"/>
              <a:t>Hur ser Värmlands målbild ut?</a:t>
            </a:r>
          </a:p>
          <a:p>
            <a:pPr marL="342900" indent="-342900">
              <a:buFont typeface="Arial" panose="020B0604020202020204" pitchFamily="34" charset="0"/>
              <a:buChar char="•"/>
            </a:pPr>
            <a:r>
              <a:rPr lang="sv-SE" dirty="0"/>
              <a:t>Exempel på arbete från länet.</a:t>
            </a:r>
          </a:p>
          <a:p>
            <a:endParaRPr lang="sv-SE" dirty="0"/>
          </a:p>
        </p:txBody>
      </p:sp>
    </p:spTree>
    <p:extLst>
      <p:ext uri="{BB962C8B-B14F-4D97-AF65-F5344CB8AC3E}">
        <p14:creationId xmlns:p14="http://schemas.microsoft.com/office/powerpoint/2010/main" val="383407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5635D07-711D-4720-1540-F1393BE5F3AD}"/>
              </a:ext>
            </a:extLst>
          </p:cNvPr>
          <p:cNvSpPr>
            <a:spLocks noGrp="1"/>
          </p:cNvSpPr>
          <p:nvPr>
            <p:ph type="title"/>
          </p:nvPr>
        </p:nvSpPr>
        <p:spPr/>
        <p:txBody>
          <a:bodyPr/>
          <a:lstStyle/>
          <a:p>
            <a:r>
              <a:rPr lang="sv-SE" dirty="0"/>
              <a:t>Vad är nära vård?</a:t>
            </a:r>
          </a:p>
        </p:txBody>
      </p:sp>
      <p:sp>
        <p:nvSpPr>
          <p:cNvPr id="3" name="Platshållare för innehåll 2">
            <a:extLst>
              <a:ext uri="{FF2B5EF4-FFF2-40B4-BE49-F238E27FC236}">
                <a16:creationId xmlns:a16="http://schemas.microsoft.com/office/drawing/2014/main" id="{CAA48A6A-8459-9969-AE9E-1B3D626F58F5}"/>
              </a:ext>
            </a:extLst>
          </p:cNvPr>
          <p:cNvSpPr>
            <a:spLocks noGrp="1"/>
          </p:cNvSpPr>
          <p:nvPr>
            <p:ph idx="1"/>
          </p:nvPr>
        </p:nvSpPr>
        <p:spPr/>
        <p:txBody>
          <a:bodyPr/>
          <a:lstStyle/>
          <a:p>
            <a:pPr marL="285750" indent="-285750">
              <a:spcBef>
                <a:spcPts val="1000"/>
              </a:spcBef>
              <a:buFont typeface="Arial" panose="020B0604020202020204" pitchFamily="34" charset="0"/>
              <a:buChar char="•"/>
            </a:pPr>
            <a:r>
              <a:rPr lang="sv-SE" dirty="0">
                <a:solidFill>
                  <a:schemeClr val="accent3"/>
                </a:solidFill>
              </a:rPr>
              <a:t>E</a:t>
            </a:r>
            <a:r>
              <a:rPr lang="sv-SE" sz="2000" dirty="0">
                <a:solidFill>
                  <a:schemeClr val="accent3"/>
                </a:solidFill>
                <a:latin typeface="Noto Sans" panose="020B0502040504020204" pitchFamily="34" charset="0"/>
                <a:ea typeface="Noto Sans" panose="020B0502040504020204" pitchFamily="34" charset="0"/>
                <a:cs typeface="Noto Sans" panose="020B0502040504020204" pitchFamily="34" charset="0"/>
              </a:rPr>
              <a:t>n nationell omställning inom vård, hälsa och omsorg som berör hela välfärden.</a:t>
            </a:r>
          </a:p>
          <a:p>
            <a:pPr marL="285750" indent="-285750">
              <a:spcBef>
                <a:spcPts val="1000"/>
              </a:spcBef>
              <a:buFont typeface="Arial" panose="020B0604020202020204" pitchFamily="34" charset="0"/>
              <a:buChar char="•"/>
            </a:pPr>
            <a:r>
              <a:rPr lang="sv-SE" dirty="0">
                <a:solidFill>
                  <a:schemeClr val="accent3"/>
                </a:solidFill>
              </a:rPr>
              <a:t>Vi har </a:t>
            </a:r>
            <a:r>
              <a:rPr lang="sv-SE" sz="2000" dirty="0">
                <a:solidFill>
                  <a:schemeClr val="accent3"/>
                </a:solidFill>
                <a:latin typeface="Noto Sans" panose="020B0502040504020204" pitchFamily="34" charset="0"/>
                <a:ea typeface="Noto Sans" panose="020B0502040504020204" pitchFamily="34" charset="0"/>
                <a:cs typeface="Noto Sans" panose="020B0502040504020204" pitchFamily="34" charset="0"/>
              </a:rPr>
              <a:t>begränsade resurser att använda både vad gäller ekonomi och personal och måste hitta nya sätt </a:t>
            </a:r>
            <a:r>
              <a:rPr lang="sv-SE" sz="2000" dirty="0">
                <a:solidFill>
                  <a:srgbClr val="595959"/>
                </a:solidFill>
                <a:latin typeface="Noto Sans" panose="020B0502040504020204" pitchFamily="34" charset="0"/>
                <a:ea typeface="Noto Sans" panose="020B0502040504020204" pitchFamily="34" charset="0"/>
                <a:cs typeface="Noto Sans" panose="020B0502040504020204" pitchFamily="34" charset="0"/>
              </a:rPr>
              <a:t>att arbeta på för att räcka till.</a:t>
            </a:r>
          </a:p>
          <a:p>
            <a:pPr marL="285750" indent="-285750">
              <a:spcBef>
                <a:spcPts val="1000"/>
              </a:spcBef>
              <a:buFont typeface="Arial" panose="020B0604020202020204" pitchFamily="34" charset="0"/>
              <a:buChar char="•"/>
            </a:pPr>
            <a:r>
              <a:rPr lang="sv-SE" sz="2000" dirty="0">
                <a:solidFill>
                  <a:schemeClr val="accent3"/>
                </a:solidFill>
                <a:latin typeface="Noto Sans" panose="020B0502040504020204" pitchFamily="34" charset="0"/>
                <a:ea typeface="Noto Sans" panose="020B0502040504020204" pitchFamily="34" charset="0"/>
                <a:cs typeface="Noto Sans" panose="020B0502040504020204" pitchFamily="34" charset="0"/>
              </a:rPr>
              <a:t>Omställningen innebär ett förändrat förhållningssätt med en förflyttning i sättet att arbeta med vård, hälsa och omsorg. </a:t>
            </a:r>
          </a:p>
          <a:p>
            <a:pPr marL="285750" indent="-285750">
              <a:spcBef>
                <a:spcPts val="1000"/>
              </a:spcBef>
              <a:buFont typeface="Arial" panose="020B0604020202020204" pitchFamily="34" charset="0"/>
              <a:buChar char="•"/>
            </a:pPr>
            <a:r>
              <a:rPr lang="sv-SE" sz="2000" dirty="0">
                <a:solidFill>
                  <a:schemeClr val="accent3"/>
                </a:solidFill>
                <a:latin typeface="Noto Sans" panose="020B0502040504020204" pitchFamily="34" charset="0"/>
                <a:ea typeface="Noto Sans" panose="020B0502040504020204" pitchFamily="34" charset="0"/>
                <a:cs typeface="Noto Sans" panose="020B0502040504020204" pitchFamily="34" charset="0"/>
              </a:rPr>
              <a:t>Kärnan är ett personcentrerat förhållningssätt som utgår från individens behov och resurser.</a:t>
            </a:r>
          </a:p>
        </p:txBody>
      </p:sp>
    </p:spTree>
    <p:extLst>
      <p:ext uri="{BB962C8B-B14F-4D97-AF65-F5344CB8AC3E}">
        <p14:creationId xmlns:p14="http://schemas.microsoft.com/office/powerpoint/2010/main" val="3525716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FD66B9-24C2-41EF-80D0-E67A38A84743}"/>
              </a:ext>
            </a:extLst>
          </p:cNvPr>
          <p:cNvSpPr>
            <a:spLocks noGrp="1"/>
          </p:cNvSpPr>
          <p:nvPr>
            <p:ph type="title"/>
          </p:nvPr>
        </p:nvSpPr>
        <p:spPr>
          <a:xfrm>
            <a:off x="669388" y="-1325563"/>
            <a:ext cx="10515600" cy="1325563"/>
          </a:xfrm>
        </p:spPr>
        <p:txBody>
          <a:bodyPr/>
          <a:lstStyle/>
          <a:p>
            <a:r>
              <a:rPr lang="sv-SE"/>
              <a:t>Primärvården som nav</a:t>
            </a:r>
          </a:p>
        </p:txBody>
      </p:sp>
      <p:pic>
        <p:nvPicPr>
          <p:cNvPr id="3" name="Bildobjekt 2" descr="Bilden beskriver Nära vård med primärvården, både kommunal och regional, som navet och intilliggande viktiga verksamheter så som kommunal omsorg och socialtjänst, sjukhusvård och specialiserad vård, statliga myndigheter, skola, civilsamhälle, elevhälsa, företagshälsovård, ungdomsmottagning, civilsamhäl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599" y="236076"/>
            <a:ext cx="8461248" cy="6385848"/>
          </a:xfrm>
          <a:prstGeom prst="rect">
            <a:avLst/>
          </a:prstGeom>
        </p:spPr>
      </p:pic>
    </p:spTree>
    <p:extLst>
      <p:ext uri="{BB962C8B-B14F-4D97-AF65-F5344CB8AC3E}">
        <p14:creationId xmlns:p14="http://schemas.microsoft.com/office/powerpoint/2010/main" val="4065857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10;&#10;Automatiskt genererad beskrivning">
            <a:extLst>
              <a:ext uri="{FF2B5EF4-FFF2-40B4-BE49-F238E27FC236}">
                <a16:creationId xmlns:a16="http://schemas.microsoft.com/office/drawing/2014/main" id="{21A116D6-0B67-ABB3-026A-D05BA58B9C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1246852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B3B77D-8D0F-FADB-32E5-4F42602883D0}"/>
              </a:ext>
            </a:extLst>
          </p:cNvPr>
          <p:cNvSpPr>
            <a:spLocks noGrp="1"/>
          </p:cNvSpPr>
          <p:nvPr>
            <p:ph type="ctrTitle"/>
          </p:nvPr>
        </p:nvSpPr>
        <p:spPr/>
        <p:txBody>
          <a:bodyPr/>
          <a:lstStyle/>
          <a:p>
            <a:r>
              <a:rPr lang="sv-SE" dirty="0"/>
              <a:t>Vad innebär omställningen?</a:t>
            </a:r>
          </a:p>
        </p:txBody>
      </p:sp>
      <p:sp>
        <p:nvSpPr>
          <p:cNvPr id="3" name="Platshållare för text 2">
            <a:extLst>
              <a:ext uri="{FF2B5EF4-FFF2-40B4-BE49-F238E27FC236}">
                <a16:creationId xmlns:a16="http://schemas.microsoft.com/office/drawing/2014/main" id="{57A38760-3797-2CF1-3B7C-FE40E573EF5E}"/>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2014714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9C971C77-FF36-4A24-A53D-7C8A8E7CAB2D}"/>
              </a:ext>
            </a:extLst>
          </p:cNvPr>
          <p:cNvSpPr>
            <a:spLocks noGrp="1"/>
          </p:cNvSpPr>
          <p:nvPr>
            <p:ph type="title"/>
          </p:nvPr>
        </p:nvSpPr>
        <p:spPr/>
        <p:txBody>
          <a:bodyPr/>
          <a:lstStyle/>
          <a:p>
            <a:endParaRPr lang="sv-SE"/>
          </a:p>
        </p:txBody>
      </p:sp>
      <p:pic>
        <p:nvPicPr>
          <p:cNvPr id="2" name="Bildobjekt 1" descr="Illustration som visar de fokusförflyttning som ska göras inom nära vård. Från fokus på: &#10;- organisation till person och relation&#10;- isolerade vård- och omsorgsinsatser till samordning utifrån personens fokus&#10;- reaktiv till proaktiv och hälsofrämjande&#10;- invånare och patienter som passiva mottagare till aktiva medskapare&#10;">
            <a:extLst>
              <a:ext uri="{FF2B5EF4-FFF2-40B4-BE49-F238E27FC236}">
                <a16:creationId xmlns:a16="http://schemas.microsoft.com/office/drawing/2014/main" id="{2A03E65F-6855-EDAD-35D9-057611230A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899" y="0"/>
            <a:ext cx="12267717" cy="6985591"/>
          </a:xfrm>
          <a:prstGeom prst="rect">
            <a:avLst/>
          </a:prstGeom>
        </p:spPr>
      </p:pic>
    </p:spTree>
    <p:extLst>
      <p:ext uri="{BB962C8B-B14F-4D97-AF65-F5344CB8AC3E}">
        <p14:creationId xmlns:p14="http://schemas.microsoft.com/office/powerpoint/2010/main" val="917270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DAC4AE4-3DA7-BEEE-1D3D-10D8D70DA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77" y="-98745"/>
            <a:ext cx="12534754" cy="7055490"/>
          </a:xfrm>
          <a:prstGeom prst="rect">
            <a:avLst/>
          </a:prstGeom>
        </p:spPr>
      </p:pic>
    </p:spTree>
    <p:extLst>
      <p:ext uri="{BB962C8B-B14F-4D97-AF65-F5344CB8AC3E}">
        <p14:creationId xmlns:p14="http://schemas.microsoft.com/office/powerpoint/2010/main" val="2048900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25251F-FFBA-D53E-5B41-67EFACE868B1}"/>
              </a:ext>
            </a:extLst>
          </p:cNvPr>
          <p:cNvSpPr>
            <a:spLocks noGrp="1"/>
          </p:cNvSpPr>
          <p:nvPr>
            <p:ph type="ctrTitle"/>
          </p:nvPr>
        </p:nvSpPr>
        <p:spPr/>
        <p:txBody>
          <a:bodyPr/>
          <a:lstStyle/>
          <a:p>
            <a:r>
              <a:rPr lang="sv-SE" dirty="0"/>
              <a:t>Värmlands målbild</a:t>
            </a:r>
          </a:p>
        </p:txBody>
      </p:sp>
      <p:sp>
        <p:nvSpPr>
          <p:cNvPr id="3" name="Platshållare för text 2">
            <a:extLst>
              <a:ext uri="{FF2B5EF4-FFF2-40B4-BE49-F238E27FC236}">
                <a16:creationId xmlns:a16="http://schemas.microsoft.com/office/drawing/2014/main" id="{2E17CEA4-A4D7-A0EE-DD1D-FCABD5CF3057}"/>
              </a:ext>
            </a:extLst>
          </p:cNvPr>
          <p:cNvSpPr>
            <a:spLocks noGrp="1"/>
          </p:cNvSpPr>
          <p:nvPr>
            <p:ph type="body" sz="quarter" idx="15"/>
          </p:nvPr>
        </p:nvSpPr>
        <p:spPr/>
        <p:txBody>
          <a:bodyPr/>
          <a:lstStyle/>
          <a:p>
            <a:endParaRPr lang="sv-SE"/>
          </a:p>
        </p:txBody>
      </p:sp>
    </p:spTree>
    <p:extLst>
      <p:ext uri="{BB962C8B-B14F-4D97-AF65-F5344CB8AC3E}">
        <p14:creationId xmlns:p14="http://schemas.microsoft.com/office/powerpoint/2010/main" val="92917740"/>
      </p:ext>
    </p:extLst>
  </p:cSld>
  <p:clrMapOvr>
    <a:masterClrMapping/>
  </p:clrMapOvr>
</p:sld>
</file>

<file path=ppt/theme/theme1.xml><?xml version="1.0" encoding="utf-8"?>
<a:theme xmlns:a="http://schemas.openxmlformats.org/drawingml/2006/main" name="Office-tema">
  <a:themeElements>
    <a:clrScheme name="Framtidens Värmland NY">
      <a:dk1>
        <a:srgbClr val="585858"/>
      </a:dk1>
      <a:lt1>
        <a:srgbClr val="FFFFFF"/>
      </a:lt1>
      <a:dk2>
        <a:srgbClr val="3D663B"/>
      </a:dk2>
      <a:lt2>
        <a:srgbClr val="EDF6EE"/>
      </a:lt2>
      <a:accent1>
        <a:srgbClr val="27699E"/>
      </a:accent1>
      <a:accent2>
        <a:srgbClr val="ED7D31"/>
      </a:accent2>
      <a:accent3>
        <a:srgbClr val="585858"/>
      </a:accent3>
      <a:accent4>
        <a:srgbClr val="FEE9E1"/>
      </a:accent4>
      <a:accent5>
        <a:srgbClr val="F6F5E6"/>
      </a:accent5>
      <a:accent6>
        <a:srgbClr val="F1EDEB"/>
      </a:accent6>
      <a:hlink>
        <a:srgbClr val="96A492"/>
      </a:hlink>
      <a:folHlink>
        <a:srgbClr val="96A49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25399" tIns="25399" rIns="25399" bIns="25399" anchor="t">
        <a:noAutofit/>
      </a:bodyPr>
      <a:lstStyle>
        <a:defPPr marL="0" marR="0" indent="0" algn="l" defTabSz="228599" rtl="0" eaLnBrk="1" fontAlgn="auto" latinLnBrk="0" hangingPunct="0">
          <a:lnSpc>
            <a:spcPts val="2500"/>
          </a:lnSpc>
          <a:spcBef>
            <a:spcPts val="0"/>
          </a:spcBef>
          <a:spcAft>
            <a:spcPts val="0"/>
          </a:spcAft>
          <a:buClrTx/>
          <a:buSzTx/>
          <a:buFontTx/>
          <a:buNone/>
          <a:tabLst/>
          <a:defRPr kumimoji="0"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defRPr>
        </a:defPPr>
      </a:lstStyle>
    </a:txDef>
  </a:objectDefaults>
  <a:extraClrSchemeLst/>
  <a:extLst>
    <a:ext uri="{05A4C25C-085E-4340-85A3-A5531E510DB2}">
      <thm15:themeFamily xmlns:thm15="http://schemas.microsoft.com/office/thememl/2012/main" name="FramtidensVarmland_PPT_mall_Nära vård i Värmland_ny" id="{96FC35C7-1517-4437-832C-1191F0582114}" vid="{A3913D9B-7A10-4D78-82E6-6179CC9BEE68}"/>
    </a:ext>
  </a:extLst>
</a:theme>
</file>

<file path=ppt/theme/theme2.xml><?xml version="1.0" encoding="utf-8"?>
<a:theme xmlns:a="http://schemas.openxmlformats.org/drawingml/2006/main" name="1_Office-tema">
  <a:themeElements>
    <a:clrScheme name="Framtidens Värmland NY">
      <a:dk1>
        <a:srgbClr val="585858"/>
      </a:dk1>
      <a:lt1>
        <a:srgbClr val="FFFFFF"/>
      </a:lt1>
      <a:dk2>
        <a:srgbClr val="3D663B"/>
      </a:dk2>
      <a:lt2>
        <a:srgbClr val="EDF6EE"/>
      </a:lt2>
      <a:accent1>
        <a:srgbClr val="27699E"/>
      </a:accent1>
      <a:accent2>
        <a:srgbClr val="ED7D31"/>
      </a:accent2>
      <a:accent3>
        <a:srgbClr val="585858"/>
      </a:accent3>
      <a:accent4>
        <a:srgbClr val="FEE9E1"/>
      </a:accent4>
      <a:accent5>
        <a:srgbClr val="F6F5E6"/>
      </a:accent5>
      <a:accent6>
        <a:srgbClr val="F1EDEB"/>
      </a:accent6>
      <a:hlink>
        <a:srgbClr val="96A492"/>
      </a:hlink>
      <a:folHlink>
        <a:srgbClr val="96A49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25399" tIns="25399" rIns="25399" bIns="25399" anchor="t">
        <a:noAutofit/>
      </a:bodyPr>
      <a:lstStyle>
        <a:defPPr marL="0" marR="0" indent="0" algn="l" defTabSz="228599" rtl="0" eaLnBrk="1" fontAlgn="auto" latinLnBrk="0" hangingPunct="0">
          <a:lnSpc>
            <a:spcPts val="2500"/>
          </a:lnSpc>
          <a:spcBef>
            <a:spcPts val="0"/>
          </a:spcBef>
          <a:spcAft>
            <a:spcPts val="0"/>
          </a:spcAft>
          <a:buClrTx/>
          <a:buSzTx/>
          <a:buFontTx/>
          <a:buNone/>
          <a:tabLst/>
          <a:defRPr kumimoji="0"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defRPr>
        </a:defPPr>
      </a:lstStyle>
    </a:txDef>
  </a:objectDefaults>
  <a:extraClrSchemeLst/>
  <a:extLst>
    <a:ext uri="{05A4C25C-085E-4340-85A3-A5531E510DB2}">
      <thm15:themeFamily xmlns:thm15="http://schemas.microsoft.com/office/thememl/2012/main" name="FramtidensVarmland_PPT_mall_Nära vård i Värmland_ny" id="{96FC35C7-1517-4437-832C-1191F0582114}" vid="{3FCA8507-47CD-4BF8-9EC1-271344DEB1AC}"/>
    </a:ext>
  </a:extLst>
</a:theme>
</file>

<file path=ppt/theme/theme3.xml><?xml version="1.0" encoding="utf-8"?>
<a:theme xmlns:a="http://schemas.openxmlformats.org/drawingml/2006/main" name="2_Office-tema">
  <a:themeElements>
    <a:clrScheme name="Framtidens Värmland NY">
      <a:dk1>
        <a:srgbClr val="585858"/>
      </a:dk1>
      <a:lt1>
        <a:srgbClr val="FFFFFF"/>
      </a:lt1>
      <a:dk2>
        <a:srgbClr val="3D663B"/>
      </a:dk2>
      <a:lt2>
        <a:srgbClr val="EDF6EE"/>
      </a:lt2>
      <a:accent1>
        <a:srgbClr val="27699E"/>
      </a:accent1>
      <a:accent2>
        <a:srgbClr val="ED7D31"/>
      </a:accent2>
      <a:accent3>
        <a:srgbClr val="585858"/>
      </a:accent3>
      <a:accent4>
        <a:srgbClr val="FEE9E1"/>
      </a:accent4>
      <a:accent5>
        <a:srgbClr val="F6F5E6"/>
      </a:accent5>
      <a:accent6>
        <a:srgbClr val="F1EDEB"/>
      </a:accent6>
      <a:hlink>
        <a:srgbClr val="96A492"/>
      </a:hlink>
      <a:folHlink>
        <a:srgbClr val="96A49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25399" tIns="25399" rIns="25399" bIns="25399" anchor="t">
        <a:noAutofit/>
      </a:bodyPr>
      <a:lstStyle>
        <a:defPPr marL="0" marR="0" indent="0" algn="l" defTabSz="228599" rtl="0" eaLnBrk="1" fontAlgn="auto" latinLnBrk="0" hangingPunct="0">
          <a:lnSpc>
            <a:spcPts val="2500"/>
          </a:lnSpc>
          <a:spcBef>
            <a:spcPts val="0"/>
          </a:spcBef>
          <a:spcAft>
            <a:spcPts val="0"/>
          </a:spcAft>
          <a:buClrTx/>
          <a:buSzTx/>
          <a:buFontTx/>
          <a:buNone/>
          <a:tabLst/>
          <a:defRPr kumimoji="0"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defRPr>
        </a:defPPr>
      </a:lstStyle>
    </a:txDef>
  </a:objectDefaults>
  <a:extraClrSchemeLst/>
  <a:extLst>
    <a:ext uri="{05A4C25C-085E-4340-85A3-A5531E510DB2}">
      <thm15:themeFamily xmlns:thm15="http://schemas.microsoft.com/office/thememl/2012/main" name="FramtidensVarmland_PPT_mall_Nära vård i Värmland_ny" id="{96FC35C7-1517-4437-832C-1191F0582114}" vid="{304D5459-6CFF-4DF1-8BDD-84220CAEDAB8}"/>
    </a:ext>
  </a:extLst>
</a:theme>
</file>

<file path=ppt/theme/theme4.xml><?xml version="1.0" encoding="utf-8"?>
<a:theme xmlns:a="http://schemas.openxmlformats.org/drawingml/2006/main" name="3_Office-tema">
  <a:themeElements>
    <a:clrScheme name="Framtidens Värmland NY">
      <a:dk1>
        <a:srgbClr val="585858"/>
      </a:dk1>
      <a:lt1>
        <a:srgbClr val="FFFFFF"/>
      </a:lt1>
      <a:dk2>
        <a:srgbClr val="3D663B"/>
      </a:dk2>
      <a:lt2>
        <a:srgbClr val="EDF6EE"/>
      </a:lt2>
      <a:accent1>
        <a:srgbClr val="27699E"/>
      </a:accent1>
      <a:accent2>
        <a:srgbClr val="ED7D31"/>
      </a:accent2>
      <a:accent3>
        <a:srgbClr val="585858"/>
      </a:accent3>
      <a:accent4>
        <a:srgbClr val="FEE9E1"/>
      </a:accent4>
      <a:accent5>
        <a:srgbClr val="F6F5E6"/>
      </a:accent5>
      <a:accent6>
        <a:srgbClr val="F1EDEB"/>
      </a:accent6>
      <a:hlink>
        <a:srgbClr val="96A492"/>
      </a:hlink>
      <a:folHlink>
        <a:srgbClr val="96A49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25399" tIns="25399" rIns="25399" bIns="25399" anchor="t">
        <a:noAutofit/>
      </a:bodyPr>
      <a:lstStyle>
        <a:defPPr marL="0" marR="0" indent="0" algn="l" defTabSz="228599" rtl="0" eaLnBrk="1" fontAlgn="auto" latinLnBrk="0" hangingPunct="0">
          <a:lnSpc>
            <a:spcPts val="2500"/>
          </a:lnSpc>
          <a:spcBef>
            <a:spcPts val="0"/>
          </a:spcBef>
          <a:spcAft>
            <a:spcPts val="0"/>
          </a:spcAft>
          <a:buClrTx/>
          <a:buSzTx/>
          <a:buFontTx/>
          <a:buNone/>
          <a:tabLst/>
          <a:defRPr kumimoji="0"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defRPr>
        </a:defPPr>
      </a:lstStyle>
    </a:txDef>
  </a:objectDefaults>
  <a:extraClrSchemeLst/>
  <a:extLst>
    <a:ext uri="{05A4C25C-085E-4340-85A3-A5531E510DB2}">
      <thm15:themeFamily xmlns:thm15="http://schemas.microsoft.com/office/thememl/2012/main" name="FramtidensVarmland_PPT_mall_Nära vård i Värmland_ny" id="{96FC35C7-1517-4437-832C-1191F0582114}" vid="{8ED08AD3-974D-4640-90E2-2EDCBE94EDFE}"/>
    </a:ext>
  </a:extLst>
</a:theme>
</file>

<file path=ppt/theme/theme5.xml><?xml version="1.0" encoding="utf-8"?>
<a:theme xmlns:a="http://schemas.openxmlformats.org/drawingml/2006/main" name="4_Office-tema">
  <a:themeElements>
    <a:clrScheme name="Framtidens Värmland NY">
      <a:dk1>
        <a:srgbClr val="585858"/>
      </a:dk1>
      <a:lt1>
        <a:srgbClr val="FFFFFF"/>
      </a:lt1>
      <a:dk2>
        <a:srgbClr val="3D663B"/>
      </a:dk2>
      <a:lt2>
        <a:srgbClr val="EDF6EE"/>
      </a:lt2>
      <a:accent1>
        <a:srgbClr val="27699E"/>
      </a:accent1>
      <a:accent2>
        <a:srgbClr val="ED7D31"/>
      </a:accent2>
      <a:accent3>
        <a:srgbClr val="585858"/>
      </a:accent3>
      <a:accent4>
        <a:srgbClr val="FEE9E1"/>
      </a:accent4>
      <a:accent5>
        <a:srgbClr val="F6F5E6"/>
      </a:accent5>
      <a:accent6>
        <a:srgbClr val="F1EDEB"/>
      </a:accent6>
      <a:hlink>
        <a:srgbClr val="96A492"/>
      </a:hlink>
      <a:folHlink>
        <a:srgbClr val="96A49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square" lIns="25399" tIns="25399" rIns="25399" bIns="25399" anchor="t">
        <a:noAutofit/>
      </a:bodyPr>
      <a:lstStyle>
        <a:defPPr marL="0" marR="0" indent="0" algn="l" defTabSz="228599" rtl="0" eaLnBrk="1" fontAlgn="auto" latinLnBrk="0" hangingPunct="0">
          <a:lnSpc>
            <a:spcPts val="2500"/>
          </a:lnSpc>
          <a:spcBef>
            <a:spcPts val="0"/>
          </a:spcBef>
          <a:spcAft>
            <a:spcPts val="0"/>
          </a:spcAft>
          <a:buClrTx/>
          <a:buSzTx/>
          <a:buFontTx/>
          <a:buNone/>
          <a:tabLst/>
          <a:defRPr kumimoji="0" sz="2000" b="0" i="1" u="none" strike="noStrike" kern="0" cap="none" spc="0" normalizeH="0" baseline="0" noProof="0" err="1">
            <a:ln>
              <a:noFill/>
            </a:ln>
            <a:solidFill>
              <a:schemeClr val="tx1">
                <a:lumMod val="65000"/>
                <a:lumOff val="35000"/>
              </a:schemeClr>
            </a:solidFill>
            <a:effectLst/>
            <a:uLnTx/>
            <a:uFillTx/>
            <a:latin typeface="Noto Serif"/>
            <a:ea typeface="Noto Serif"/>
            <a:cs typeface="Noto Serif"/>
            <a:sym typeface="Noto Serif"/>
          </a:defRPr>
        </a:defPPr>
      </a:lstStyle>
    </a:txDef>
  </a:objectDefaults>
  <a:extraClrSchemeLst/>
  <a:extLst>
    <a:ext uri="{05A4C25C-085E-4340-85A3-A5531E510DB2}">
      <thm15:themeFamily xmlns:thm15="http://schemas.microsoft.com/office/thememl/2012/main" name="FramtidensVarmland_PPT_mall_Nära vård i Värmland_ny" id="{96FC35C7-1517-4437-832C-1191F0582114}" vid="{D0A20C34-FD26-4009-862D-C33EBCC14CA5}"/>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dd7e934-a601-4360-9d76-dca784c83fb4">
      <Terms xmlns="http://schemas.microsoft.com/office/infopath/2007/PartnerControls"/>
    </lcf76f155ced4ddcb4097134ff3c332f>
    <TaxCatchAll xmlns="9d50560d-5e73-48dd-9c50-7cf6d459be3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443ACE56646041B857524E4C8529CE" ma:contentTypeVersion="16" ma:contentTypeDescription="Create a new document." ma:contentTypeScope="" ma:versionID="a8f702e973f1c0b7a59c44990bf2b07d">
  <xsd:schema xmlns:xsd="http://www.w3.org/2001/XMLSchema" xmlns:xs="http://www.w3.org/2001/XMLSchema" xmlns:p="http://schemas.microsoft.com/office/2006/metadata/properties" xmlns:ns2="fdd7e934-a601-4360-9d76-dca784c83fb4" xmlns:ns3="9d50560d-5e73-48dd-9c50-7cf6d459be34" targetNamespace="http://schemas.microsoft.com/office/2006/metadata/properties" ma:root="true" ma:fieldsID="3febf6e9e9d594cb9be5ec1c0ed1c33c" ns2:_="" ns3:_="">
    <xsd:import namespace="fdd7e934-a601-4360-9d76-dca784c83fb4"/>
    <xsd:import namespace="9d50560d-5e73-48dd-9c50-7cf6d459be3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d7e934-a601-4360-9d76-dca784c83f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56c666c-3d86-41dd-931b-6486b2d8a6b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50560d-5e73-48dd-9c50-7cf6d459be3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7103eca-c7bd-4df5-bc1c-36535ce1df03}" ma:internalName="TaxCatchAll" ma:showField="CatchAllData" ma:web="9d50560d-5e73-48dd-9c50-7cf6d459be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9DC159-06FF-4024-88F5-6B253E45A200}">
  <ds:schemaRefs>
    <ds:schemaRef ds:uri="414fdfd3-491b-48f7-a58f-efb4020c08ef"/>
    <ds:schemaRef ds:uri="59698e71-d057-40da-9623-bb3727e583ad"/>
    <ds:schemaRef ds:uri="9d50560d-5e73-48dd-9c50-7cf6d459be34"/>
    <ds:schemaRef ds:uri="fdd7e934-a601-4360-9d76-dca784c83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E89F76C-5F36-492E-A7CE-9EE26857121B}">
  <ds:schemaRefs>
    <ds:schemaRef ds:uri="http://schemas.microsoft.com/sharepoint/v3/contenttype/forms"/>
  </ds:schemaRefs>
</ds:datastoreItem>
</file>

<file path=customXml/itemProps3.xml><?xml version="1.0" encoding="utf-8"?>
<ds:datastoreItem xmlns:ds="http://schemas.openxmlformats.org/officeDocument/2006/customXml" ds:itemID="{F9BB9FD5-9D06-4375-B85D-15E11050ACFE}">
  <ds:schemaRefs>
    <ds:schemaRef ds:uri="9d50560d-5e73-48dd-9c50-7cf6d459be34"/>
    <ds:schemaRef ds:uri="fdd7e934-a601-4360-9d76-dca784c83f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NY_FramtidensVarmland_PPT_mall_Nära vård i Värmland</Template>
  <TotalTime>6530</TotalTime>
  <Words>1778</Words>
  <Application>Microsoft Office PowerPoint</Application>
  <PresentationFormat>Bredbild</PresentationFormat>
  <Paragraphs>232</Paragraphs>
  <Slides>17</Slides>
  <Notes>15</Notes>
  <HiddenSlides>0</HiddenSlides>
  <MMClips>0</MMClips>
  <ScaleCrop>false</ScaleCrop>
  <HeadingPairs>
    <vt:vector size="6" baseType="variant">
      <vt:variant>
        <vt:lpstr>Använt teckensnitt</vt:lpstr>
      </vt:variant>
      <vt:variant>
        <vt:i4>9</vt:i4>
      </vt:variant>
      <vt:variant>
        <vt:lpstr>Tema</vt:lpstr>
      </vt:variant>
      <vt:variant>
        <vt:i4>5</vt:i4>
      </vt:variant>
      <vt:variant>
        <vt:lpstr>Bildrubriker</vt:lpstr>
      </vt:variant>
      <vt:variant>
        <vt:i4>17</vt:i4>
      </vt:variant>
    </vt:vector>
  </HeadingPairs>
  <TitlesOfParts>
    <vt:vector size="31" baseType="lpstr">
      <vt:lpstr>Arial</vt:lpstr>
      <vt:lpstr>Calibri</vt:lpstr>
      <vt:lpstr>Helvetica Neue Medium</vt:lpstr>
      <vt:lpstr>Noto Sans</vt:lpstr>
      <vt:lpstr>Noto Serif</vt:lpstr>
      <vt:lpstr>Rockwell</vt:lpstr>
      <vt:lpstr>Segoe UI</vt:lpstr>
      <vt:lpstr>Times New Roman</vt:lpstr>
      <vt:lpstr>Times Roman</vt:lpstr>
      <vt:lpstr>Office-tema</vt:lpstr>
      <vt:lpstr>1_Office-tema</vt:lpstr>
      <vt:lpstr>2_Office-tema</vt:lpstr>
      <vt:lpstr>3_Office-tema</vt:lpstr>
      <vt:lpstr>4_Office-tema</vt:lpstr>
      <vt:lpstr>PowerPoint-presentation</vt:lpstr>
      <vt:lpstr>Nära vård i Värmland</vt:lpstr>
      <vt:lpstr>Vad är nära vård?</vt:lpstr>
      <vt:lpstr>Primärvården som nav</vt:lpstr>
      <vt:lpstr>PowerPoint-presentation</vt:lpstr>
      <vt:lpstr>Vad innebär omställningen?</vt:lpstr>
      <vt:lpstr>PowerPoint-presentation</vt:lpstr>
      <vt:lpstr>PowerPoint-presentation</vt:lpstr>
      <vt:lpstr>Värmlands målbild</vt:lpstr>
      <vt:lpstr>PowerPoint-presentation</vt:lpstr>
      <vt:lpstr>Länsgemensam färdplan</vt:lpstr>
      <vt:lpstr>Gemensamma utvecklingsområden </vt:lpstr>
      <vt:lpstr>Tidslinje</vt:lpstr>
      <vt:lpstr>PowerPoint-presentation</vt:lpstr>
      <vt:lpstr>Vad händer i Värmland?</vt:lpstr>
      <vt:lpstr>Några exempel i Värmland</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Karin Svensson</dc:creator>
  <cp:lastModifiedBy>Karin Svensson</cp:lastModifiedBy>
  <cp:revision>8</cp:revision>
  <dcterms:created xsi:type="dcterms:W3CDTF">2022-10-12T13:26:48Z</dcterms:created>
  <dcterms:modified xsi:type="dcterms:W3CDTF">2023-03-14T10:45:00Z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0x010100C3443ACE56646041B857524E4C8529CE</vt:lpwstr>
  </property>
  <property fmtid="{D5CDD505-2E9C-101B-9397-08002B2CF9AE}" pid="3" name="MediaServiceImageTags">
    <vt:lpwstr/>
  </property>
</Properties>
</file>