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notesSlides/notesSlide18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notesSlides/notesSlide19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notesSlides/notesSlide20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53"/>
  </p:notesMasterIdLst>
  <p:sldIdLst>
    <p:sldId id="256" r:id="rId7"/>
    <p:sldId id="308" r:id="rId8"/>
    <p:sldId id="309" r:id="rId9"/>
    <p:sldId id="310" r:id="rId10"/>
    <p:sldId id="311" r:id="rId11"/>
    <p:sldId id="312" r:id="rId12"/>
    <p:sldId id="313" r:id="rId13"/>
    <p:sldId id="292" r:id="rId14"/>
    <p:sldId id="265" r:id="rId15"/>
    <p:sldId id="293" r:id="rId16"/>
    <p:sldId id="270" r:id="rId17"/>
    <p:sldId id="271" r:id="rId18"/>
    <p:sldId id="269" r:id="rId19"/>
    <p:sldId id="259" r:id="rId20"/>
    <p:sldId id="266" r:id="rId21"/>
    <p:sldId id="274" r:id="rId22"/>
    <p:sldId id="303" r:id="rId23"/>
    <p:sldId id="296" r:id="rId24"/>
    <p:sldId id="260" r:id="rId25"/>
    <p:sldId id="261" r:id="rId26"/>
    <p:sldId id="267" r:id="rId27"/>
    <p:sldId id="283" r:id="rId28"/>
    <p:sldId id="316" r:id="rId29"/>
    <p:sldId id="294" r:id="rId30"/>
    <p:sldId id="279" r:id="rId31"/>
    <p:sldId id="262" r:id="rId32"/>
    <p:sldId id="263" r:id="rId33"/>
    <p:sldId id="277" r:id="rId34"/>
    <p:sldId id="307" r:id="rId35"/>
    <p:sldId id="306" r:id="rId36"/>
    <p:sldId id="301" r:id="rId37"/>
    <p:sldId id="276" r:id="rId38"/>
    <p:sldId id="300" r:id="rId39"/>
    <p:sldId id="302" r:id="rId40"/>
    <p:sldId id="297" r:id="rId41"/>
    <p:sldId id="280" r:id="rId42"/>
    <p:sldId id="281" r:id="rId43"/>
    <p:sldId id="282" r:id="rId44"/>
    <p:sldId id="295" r:id="rId45"/>
    <p:sldId id="275" r:id="rId46"/>
    <p:sldId id="272" r:id="rId47"/>
    <p:sldId id="304" r:id="rId48"/>
    <p:sldId id="305" r:id="rId49"/>
    <p:sldId id="286" r:id="rId50"/>
    <p:sldId id="314" r:id="rId51"/>
    <p:sldId id="315" r:id="rId5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86D5E-D1DE-42DC-A80F-F0A6415DE282}" v="15" dt="2020-03-04T07:31:26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Nyberg" userId="ccffea21-8d7c-47a3-9397-b8726338f9b9" providerId="ADAL" clId="{BBBFD2DF-1499-4568-ADF3-6A8BDA411AF3}"/>
    <pc:docChg chg="undo custSel addSld delSld modSld sldOrd">
      <pc:chgData name="Cecilia Nyberg" userId="ccffea21-8d7c-47a3-9397-b8726338f9b9" providerId="ADAL" clId="{BBBFD2DF-1499-4568-ADF3-6A8BDA411AF3}" dt="2019-11-22T09:59:52.431" v="1088"/>
      <pc:docMkLst>
        <pc:docMk/>
      </pc:docMkLst>
      <pc:sldChg chg="modSp add del">
        <pc:chgData name="Cecilia Nyberg" userId="ccffea21-8d7c-47a3-9397-b8726338f9b9" providerId="ADAL" clId="{BBBFD2DF-1499-4568-ADF3-6A8BDA411AF3}" dt="2019-11-22T08:41:49.086" v="526"/>
        <pc:sldMkLst>
          <pc:docMk/>
          <pc:sldMk cId="502725873" sldId="256"/>
        </pc:sldMkLst>
        <pc:spChg chg="mod">
          <ac:chgData name="Cecilia Nyberg" userId="ccffea21-8d7c-47a3-9397-b8726338f9b9" providerId="ADAL" clId="{BBBFD2DF-1499-4568-ADF3-6A8BDA411AF3}" dt="2019-11-22T08:41:29.557" v="525"/>
          <ac:spMkLst>
            <pc:docMk/>
            <pc:sldMk cId="502725873" sldId="256"/>
            <ac:spMk id="2" creationId="{98A990C8-E9E9-46DD-967B-9AF072764173}"/>
          </ac:spMkLst>
        </pc:spChg>
        <pc:spChg chg="mod">
          <ac:chgData name="Cecilia Nyberg" userId="ccffea21-8d7c-47a3-9397-b8726338f9b9" providerId="ADAL" clId="{BBBFD2DF-1499-4568-ADF3-6A8BDA411AF3}" dt="2019-11-22T08:41:49.086" v="526"/>
          <ac:spMkLst>
            <pc:docMk/>
            <pc:sldMk cId="502725873" sldId="256"/>
            <ac:spMk id="3" creationId="{057E94A7-75EC-44CE-9410-C23957DC3D43}"/>
          </ac:spMkLst>
        </pc:spChg>
      </pc:sldChg>
      <pc:sldChg chg="addSp delSp modSp mod modNotesTx">
        <pc:chgData name="Cecilia Nyberg" userId="ccffea21-8d7c-47a3-9397-b8726338f9b9" providerId="ADAL" clId="{BBBFD2DF-1499-4568-ADF3-6A8BDA411AF3}" dt="2019-11-22T09:35:45.358" v="989" actId="20577"/>
        <pc:sldMkLst>
          <pc:docMk/>
          <pc:sldMk cId="2700515837" sldId="259"/>
        </pc:sldMkLst>
        <pc:spChg chg="mod">
          <ac:chgData name="Cecilia Nyberg" userId="ccffea21-8d7c-47a3-9397-b8726338f9b9" providerId="ADAL" clId="{BBBFD2DF-1499-4568-ADF3-6A8BDA411AF3}" dt="2019-11-21T13:20:15.244" v="70" actId="207"/>
          <ac:spMkLst>
            <pc:docMk/>
            <pc:sldMk cId="2700515837" sldId="259"/>
            <ac:spMk id="3" creationId="{25F0E71C-E8BF-4611-8A24-F05303F4EF17}"/>
          </ac:spMkLst>
        </pc:spChg>
        <pc:spChg chg="add del mod">
          <ac:chgData name="Cecilia Nyberg" userId="ccffea21-8d7c-47a3-9397-b8726338f9b9" providerId="ADAL" clId="{BBBFD2DF-1499-4568-ADF3-6A8BDA411AF3}" dt="2019-11-21T13:20:46.100" v="73"/>
          <ac:spMkLst>
            <pc:docMk/>
            <pc:sldMk cId="2700515837" sldId="259"/>
            <ac:spMk id="4" creationId="{9865C825-2EE6-4CD7-86EC-8EE264E45EBE}"/>
          </ac:spMkLst>
        </pc:spChg>
        <pc:spChg chg="add del mod">
          <ac:chgData name="Cecilia Nyberg" userId="ccffea21-8d7c-47a3-9397-b8726338f9b9" providerId="ADAL" clId="{BBBFD2DF-1499-4568-ADF3-6A8BDA411AF3}" dt="2019-11-21T13:21:15.132" v="76"/>
          <ac:spMkLst>
            <pc:docMk/>
            <pc:sldMk cId="2700515837" sldId="259"/>
            <ac:spMk id="6" creationId="{FF325145-5E13-4F2C-95E4-8EE22D375275}"/>
          </ac:spMkLst>
        </pc:spChg>
        <pc:graphicFrameChg chg="del">
          <ac:chgData name="Cecilia Nyberg" userId="ccffea21-8d7c-47a3-9397-b8726338f9b9" providerId="ADAL" clId="{BBBFD2DF-1499-4568-ADF3-6A8BDA411AF3}" dt="2019-11-21T13:20:08.364" v="69" actId="478"/>
          <ac:graphicFrameMkLst>
            <pc:docMk/>
            <pc:sldMk cId="2700515837" sldId="259"/>
            <ac:graphicFrameMk id="2" creationId="{92708798-3DFD-4E91-A102-CC8058555EF6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1T13:21:02.745" v="74" actId="478"/>
          <ac:graphicFrameMkLst>
            <pc:docMk/>
            <pc:sldMk cId="2700515837" sldId="259"/>
            <ac:graphicFrameMk id="5" creationId="{B3AB6760-4934-4D79-B029-828BBEF326B1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7:37.065" v="462" actId="113"/>
          <ac:graphicFrameMkLst>
            <pc:docMk/>
            <pc:sldMk cId="2700515837" sldId="259"/>
            <ac:graphicFrameMk id="7" creationId="{3B62EE63-95AF-4BDF-9023-A99EA6A97F10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0:01.453" v="1004" actId="6549"/>
        <pc:sldMkLst>
          <pc:docMk/>
          <pc:sldMk cId="1590039418" sldId="260"/>
        </pc:sldMkLst>
        <pc:spChg chg="mod">
          <ac:chgData name="Cecilia Nyberg" userId="ccffea21-8d7c-47a3-9397-b8726338f9b9" providerId="ADAL" clId="{BBBFD2DF-1499-4568-ADF3-6A8BDA411AF3}" dt="2019-11-21T13:45:52.244" v="204" actId="207"/>
          <ac:spMkLst>
            <pc:docMk/>
            <pc:sldMk cId="1590039418" sldId="260"/>
            <ac:spMk id="3" creationId="{EAA2A4BC-8290-45A1-B088-FFCCAFFC7256}"/>
          </ac:spMkLst>
        </pc:spChg>
        <pc:spChg chg="add del mod">
          <ac:chgData name="Cecilia Nyberg" userId="ccffea21-8d7c-47a3-9397-b8726338f9b9" providerId="ADAL" clId="{BBBFD2DF-1499-4568-ADF3-6A8BDA411AF3}" dt="2019-11-21T13:46:24.567" v="207"/>
          <ac:spMkLst>
            <pc:docMk/>
            <pc:sldMk cId="1590039418" sldId="260"/>
            <ac:spMk id="4" creationId="{DD580157-6C1A-46BF-9950-3E19AEB0AF31}"/>
          </ac:spMkLst>
        </pc:spChg>
        <pc:graphicFrameChg chg="del">
          <ac:chgData name="Cecilia Nyberg" userId="ccffea21-8d7c-47a3-9397-b8726338f9b9" providerId="ADAL" clId="{BBBFD2DF-1499-4568-ADF3-6A8BDA411AF3}" dt="2019-11-21T13:45:47.813" v="203" actId="478"/>
          <ac:graphicFrameMkLst>
            <pc:docMk/>
            <pc:sldMk cId="1590039418" sldId="260"/>
            <ac:graphicFrameMk id="2" creationId="{46A1C485-BDB7-4FE0-845A-BA46E27C0D7E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39:33.001" v="1002"/>
          <ac:graphicFrameMkLst>
            <pc:docMk/>
            <pc:sldMk cId="1590039418" sldId="260"/>
            <ac:graphicFrameMk id="5" creationId="{7BF68FE6-22F1-436F-A1AB-AC1994169400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0:10.966" v="1005" actId="20577"/>
        <pc:sldMkLst>
          <pc:docMk/>
          <pc:sldMk cId="377874103" sldId="261"/>
        </pc:sldMkLst>
        <pc:spChg chg="mod">
          <ac:chgData name="Cecilia Nyberg" userId="ccffea21-8d7c-47a3-9397-b8726338f9b9" providerId="ADAL" clId="{BBBFD2DF-1499-4568-ADF3-6A8BDA411AF3}" dt="2019-11-21T13:48:18.214" v="224" actId="207"/>
          <ac:spMkLst>
            <pc:docMk/>
            <pc:sldMk cId="377874103" sldId="261"/>
            <ac:spMk id="3" creationId="{78029570-DE79-4E28-B795-5A40CCE703CB}"/>
          </ac:spMkLst>
        </pc:spChg>
        <pc:spChg chg="add del mod">
          <ac:chgData name="Cecilia Nyberg" userId="ccffea21-8d7c-47a3-9397-b8726338f9b9" providerId="ADAL" clId="{BBBFD2DF-1499-4568-ADF3-6A8BDA411AF3}" dt="2019-11-21T13:48:47.932" v="227"/>
          <ac:spMkLst>
            <pc:docMk/>
            <pc:sldMk cId="377874103" sldId="261"/>
            <ac:spMk id="4" creationId="{A0B4FC00-06CB-4E38-AA4F-5C8DDF1361CC}"/>
          </ac:spMkLst>
        </pc:spChg>
        <pc:graphicFrameChg chg="del">
          <ac:chgData name="Cecilia Nyberg" userId="ccffea21-8d7c-47a3-9397-b8726338f9b9" providerId="ADAL" clId="{BBBFD2DF-1499-4568-ADF3-6A8BDA411AF3}" dt="2019-11-21T13:48:13.003" v="223" actId="478"/>
          <ac:graphicFrameMkLst>
            <pc:docMk/>
            <pc:sldMk cId="377874103" sldId="261"/>
            <ac:graphicFrameMk id="2" creationId="{446C702B-72CD-4055-B720-2DC986F8F123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9:37.778" v="474" actId="113"/>
          <ac:graphicFrameMkLst>
            <pc:docMk/>
            <pc:sldMk cId="377874103" sldId="261"/>
            <ac:graphicFrameMk id="5" creationId="{572952F7-0A83-4673-A35C-3073DABEDF41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3:18.492" v="1010" actId="20577"/>
        <pc:sldMkLst>
          <pc:docMk/>
          <pc:sldMk cId="3493985517" sldId="262"/>
        </pc:sldMkLst>
        <pc:spChg chg="mod">
          <ac:chgData name="Cecilia Nyberg" userId="ccffea21-8d7c-47a3-9397-b8726338f9b9" providerId="ADAL" clId="{BBBFD2DF-1499-4568-ADF3-6A8BDA411AF3}" dt="2019-11-21T14:00:50.651" v="294" actId="207"/>
          <ac:spMkLst>
            <pc:docMk/>
            <pc:sldMk cId="3493985517" sldId="262"/>
            <ac:spMk id="3" creationId="{FB1E38E3-DC56-4BB3-B232-4FF90D3222A7}"/>
          </ac:spMkLst>
        </pc:spChg>
        <pc:spChg chg="add del mod">
          <ac:chgData name="Cecilia Nyberg" userId="ccffea21-8d7c-47a3-9397-b8726338f9b9" providerId="ADAL" clId="{BBBFD2DF-1499-4568-ADF3-6A8BDA411AF3}" dt="2019-11-21T14:00:15.831" v="292"/>
          <ac:spMkLst>
            <pc:docMk/>
            <pc:sldMk cId="3493985517" sldId="262"/>
            <ac:spMk id="4" creationId="{2278280A-1407-4A4E-901E-E81A10103F2C}"/>
          </ac:spMkLst>
        </pc:spChg>
        <pc:graphicFrameChg chg="del">
          <ac:chgData name="Cecilia Nyberg" userId="ccffea21-8d7c-47a3-9397-b8726338f9b9" providerId="ADAL" clId="{BBBFD2DF-1499-4568-ADF3-6A8BDA411AF3}" dt="2019-11-21T13:59:47.641" v="289" actId="478"/>
          <ac:graphicFrameMkLst>
            <pc:docMk/>
            <pc:sldMk cId="3493985517" sldId="262"/>
            <ac:graphicFrameMk id="2" creationId="{1F9B04CE-8C10-4BDE-8BF2-AF2033A7EBCF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43:18.492" v="1010" actId="20577"/>
          <ac:graphicFrameMkLst>
            <pc:docMk/>
            <pc:sldMk cId="3493985517" sldId="262"/>
            <ac:graphicFrameMk id="5" creationId="{1F9B04CE-8C10-4BDE-8BF2-AF2033A7EBCF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3:39.702" v="1011" actId="255"/>
        <pc:sldMkLst>
          <pc:docMk/>
          <pc:sldMk cId="2796840373" sldId="263"/>
        </pc:sldMkLst>
        <pc:spChg chg="mod">
          <ac:chgData name="Cecilia Nyberg" userId="ccffea21-8d7c-47a3-9397-b8726338f9b9" providerId="ADAL" clId="{BBBFD2DF-1499-4568-ADF3-6A8BDA411AF3}" dt="2019-11-21T14:02:47.170" v="321" actId="207"/>
          <ac:spMkLst>
            <pc:docMk/>
            <pc:sldMk cId="2796840373" sldId="263"/>
            <ac:spMk id="3" creationId="{E519A98A-842A-497A-97E4-5927FACFE3D0}"/>
          </ac:spMkLst>
        </pc:spChg>
        <pc:spChg chg="add del mod">
          <ac:chgData name="Cecilia Nyberg" userId="ccffea21-8d7c-47a3-9397-b8726338f9b9" providerId="ADAL" clId="{BBBFD2DF-1499-4568-ADF3-6A8BDA411AF3}" dt="2019-11-21T14:02:36.687" v="320"/>
          <ac:spMkLst>
            <pc:docMk/>
            <pc:sldMk cId="2796840373" sldId="263"/>
            <ac:spMk id="4" creationId="{D5856791-6827-4812-8E46-9C86889EECE9}"/>
          </ac:spMkLst>
        </pc:spChg>
        <pc:graphicFrameChg chg="del">
          <ac:chgData name="Cecilia Nyberg" userId="ccffea21-8d7c-47a3-9397-b8726338f9b9" providerId="ADAL" clId="{BBBFD2DF-1499-4568-ADF3-6A8BDA411AF3}" dt="2019-11-21T14:02:12.959" v="317" actId="478"/>
          <ac:graphicFrameMkLst>
            <pc:docMk/>
            <pc:sldMk cId="2796840373" sldId="263"/>
            <ac:graphicFrameMk id="2" creationId="{6A34D54B-AEF6-470A-9834-C774BD371813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43:39.702" v="1011" actId="255"/>
          <ac:graphicFrameMkLst>
            <pc:docMk/>
            <pc:sldMk cId="2796840373" sldId="263"/>
            <ac:graphicFrameMk id="5" creationId="{6A34D54B-AEF6-470A-9834-C774BD371813}"/>
          </ac:graphicFrameMkLst>
        </pc:graphicFrameChg>
      </pc:sldChg>
      <pc:sldChg chg="addSp delSp modSp">
        <pc:chgData name="Cecilia Nyberg" userId="ccffea21-8d7c-47a3-9397-b8726338f9b9" providerId="ADAL" clId="{BBBFD2DF-1499-4568-ADF3-6A8BDA411AF3}" dt="2019-11-22T09:27:23.623" v="800" actId="255"/>
        <pc:sldMkLst>
          <pc:docMk/>
          <pc:sldMk cId="3401072404" sldId="265"/>
        </pc:sldMkLst>
        <pc:spChg chg="add del mod">
          <ac:chgData name="Cecilia Nyberg" userId="ccffea21-8d7c-47a3-9397-b8726338f9b9" providerId="ADAL" clId="{BBBFD2DF-1499-4568-ADF3-6A8BDA411AF3}" dt="2019-11-21T13:00:47.959" v="8" actId="478"/>
          <ac:spMkLst>
            <pc:docMk/>
            <pc:sldMk cId="3401072404" sldId="265"/>
            <ac:spMk id="2" creationId="{96D32799-237D-45F6-9428-93DD9E3ECFB6}"/>
          </ac:spMkLst>
        </pc:spChg>
        <pc:spChg chg="mod">
          <ac:chgData name="Cecilia Nyberg" userId="ccffea21-8d7c-47a3-9397-b8726338f9b9" providerId="ADAL" clId="{BBBFD2DF-1499-4568-ADF3-6A8BDA411AF3}" dt="2019-11-21T13:01:20.251" v="13" actId="207"/>
          <ac:spMkLst>
            <pc:docMk/>
            <pc:sldMk cId="3401072404" sldId="265"/>
            <ac:spMk id="3" creationId="{4CE33B53-0C8E-402C-96F5-F6C31E657834}"/>
          </ac:spMkLst>
        </pc:spChg>
        <pc:spChg chg="add del mod">
          <ac:chgData name="Cecilia Nyberg" userId="ccffea21-8d7c-47a3-9397-b8726338f9b9" providerId="ADAL" clId="{BBBFD2DF-1499-4568-ADF3-6A8BDA411AF3}" dt="2019-11-21T14:17:00.265" v="456" actId="478"/>
          <ac:spMkLst>
            <pc:docMk/>
            <pc:sldMk cId="3401072404" sldId="265"/>
            <ac:spMk id="5" creationId="{6E8B69B5-33E8-41FC-B71D-C9EB00203EBC}"/>
          </ac:spMkLst>
        </pc:spChg>
        <pc:graphicFrameChg chg="add del mod">
          <ac:chgData name="Cecilia Nyberg" userId="ccffea21-8d7c-47a3-9397-b8726338f9b9" providerId="ADAL" clId="{BBBFD2DF-1499-4568-ADF3-6A8BDA411AF3}" dt="2019-11-22T09:27:23.623" v="800" actId="255"/>
          <ac:graphicFrameMkLst>
            <pc:docMk/>
            <pc:sldMk cId="3401072404" sldId="265"/>
            <ac:graphicFrameMk id="4" creationId="{AE3C5CE4-43AA-4198-B559-D16E389E535B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36:09.186" v="990" actId="20577"/>
        <pc:sldMkLst>
          <pc:docMk/>
          <pc:sldMk cId="2818626813" sldId="266"/>
        </pc:sldMkLst>
        <pc:spChg chg="mod">
          <ac:chgData name="Cecilia Nyberg" userId="ccffea21-8d7c-47a3-9397-b8726338f9b9" providerId="ADAL" clId="{BBBFD2DF-1499-4568-ADF3-6A8BDA411AF3}" dt="2019-11-21T13:23:15.578" v="159" actId="207"/>
          <ac:spMkLst>
            <pc:docMk/>
            <pc:sldMk cId="2818626813" sldId="266"/>
            <ac:spMk id="3" creationId="{6ACD9820-4E5E-434A-AAB4-565A2F7DEBCA}"/>
          </ac:spMkLst>
        </pc:spChg>
        <pc:spChg chg="add del mod">
          <ac:chgData name="Cecilia Nyberg" userId="ccffea21-8d7c-47a3-9397-b8726338f9b9" providerId="ADAL" clId="{BBBFD2DF-1499-4568-ADF3-6A8BDA411AF3}" dt="2019-11-21T13:23:44.345" v="162"/>
          <ac:spMkLst>
            <pc:docMk/>
            <pc:sldMk cId="2818626813" sldId="266"/>
            <ac:spMk id="4" creationId="{E212CD62-0754-4491-A4B5-B9A397270816}"/>
          </ac:spMkLst>
        </pc:spChg>
        <pc:graphicFrameChg chg="del">
          <ac:chgData name="Cecilia Nyberg" userId="ccffea21-8d7c-47a3-9397-b8726338f9b9" providerId="ADAL" clId="{BBBFD2DF-1499-4568-ADF3-6A8BDA411AF3}" dt="2019-11-21T13:23:10.087" v="158" actId="478"/>
          <ac:graphicFrameMkLst>
            <pc:docMk/>
            <pc:sldMk cId="2818626813" sldId="266"/>
            <ac:graphicFrameMk id="2" creationId="{BD560434-CE07-4886-A6DD-C6C7C98C9632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8:01.557" v="465"/>
          <ac:graphicFrameMkLst>
            <pc:docMk/>
            <pc:sldMk cId="2818626813" sldId="266"/>
            <ac:graphicFrameMk id="5" creationId="{F1F0E2C3-152B-49E8-A54F-9FA8426CF431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0:47.811" v="1006" actId="20577"/>
        <pc:sldMkLst>
          <pc:docMk/>
          <pc:sldMk cId="898538864" sldId="267"/>
        </pc:sldMkLst>
        <pc:spChg chg="mod">
          <ac:chgData name="Cecilia Nyberg" userId="ccffea21-8d7c-47a3-9397-b8726338f9b9" providerId="ADAL" clId="{BBBFD2DF-1499-4568-ADF3-6A8BDA411AF3}" dt="2019-11-21T13:51:18.428" v="257" actId="207"/>
          <ac:spMkLst>
            <pc:docMk/>
            <pc:sldMk cId="898538864" sldId="267"/>
            <ac:spMk id="3" creationId="{578A679A-9D74-4963-A111-83A2B3E7A339}"/>
          </ac:spMkLst>
        </pc:spChg>
        <pc:spChg chg="add del mod">
          <ac:chgData name="Cecilia Nyberg" userId="ccffea21-8d7c-47a3-9397-b8726338f9b9" providerId="ADAL" clId="{BBBFD2DF-1499-4568-ADF3-6A8BDA411AF3}" dt="2019-11-21T13:50:23.360" v="241"/>
          <ac:spMkLst>
            <pc:docMk/>
            <pc:sldMk cId="898538864" sldId="267"/>
            <ac:spMk id="4" creationId="{1DC41DF4-17B1-429C-A662-B0F781B6EA3D}"/>
          </ac:spMkLst>
        </pc:spChg>
        <pc:graphicFrameChg chg="del">
          <ac:chgData name="Cecilia Nyberg" userId="ccffea21-8d7c-47a3-9397-b8726338f9b9" providerId="ADAL" clId="{BBBFD2DF-1499-4568-ADF3-6A8BDA411AF3}" dt="2019-11-21T13:50:00.224" v="238" actId="478"/>
          <ac:graphicFrameMkLst>
            <pc:docMk/>
            <pc:sldMk cId="898538864" sldId="267"/>
            <ac:graphicFrameMk id="2" creationId="{504CC1BB-2BB4-46CC-8C08-F67BB6A14CAC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9:42.926" v="475" actId="113"/>
          <ac:graphicFrameMkLst>
            <pc:docMk/>
            <pc:sldMk cId="898538864" sldId="267"/>
            <ac:graphicFrameMk id="5" creationId="{A3A73782-372C-40BD-94FB-1466CD0224DE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7:32.416" v="461" actId="113"/>
        <pc:sldMkLst>
          <pc:docMk/>
          <pc:sldMk cId="658376299" sldId="269"/>
        </pc:sldMkLst>
        <pc:spChg chg="add del mod">
          <ac:chgData name="Cecilia Nyberg" userId="ccffea21-8d7c-47a3-9397-b8726338f9b9" providerId="ADAL" clId="{BBBFD2DF-1499-4568-ADF3-6A8BDA411AF3}" dt="2019-11-21T13:19:15.496" v="65"/>
          <ac:spMkLst>
            <pc:docMk/>
            <pc:sldMk cId="658376299" sldId="269"/>
            <ac:spMk id="2" creationId="{E2F8A6D3-D43E-4555-A02E-A6B27994F088}"/>
          </ac:spMkLst>
        </pc:spChg>
        <pc:graphicFrameChg chg="del">
          <ac:chgData name="Cecilia Nyberg" userId="ccffea21-8d7c-47a3-9397-b8726338f9b9" providerId="ADAL" clId="{BBBFD2DF-1499-4568-ADF3-6A8BDA411AF3}" dt="2019-11-21T13:18:30.771" v="62" actId="478"/>
          <ac:graphicFrameMkLst>
            <pc:docMk/>
            <pc:sldMk cId="658376299" sldId="269"/>
            <ac:graphicFrameMk id="3" creationId="{B3AB6760-4934-4D79-B029-828BBEF326B1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7:32.416" v="461" actId="113"/>
          <ac:graphicFrameMkLst>
            <pc:docMk/>
            <pc:sldMk cId="658376299" sldId="269"/>
            <ac:graphicFrameMk id="4" creationId="{B3AB6760-4934-4D79-B029-828BBEF326B1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28:59.098" v="813" actId="20577"/>
        <pc:sldMkLst>
          <pc:docMk/>
          <pc:sldMk cId="573870174" sldId="270"/>
        </pc:sldMkLst>
        <pc:spChg chg="add del mod">
          <ac:chgData name="Cecilia Nyberg" userId="ccffea21-8d7c-47a3-9397-b8726338f9b9" providerId="ADAL" clId="{BBBFD2DF-1499-4568-ADF3-6A8BDA411AF3}" dt="2019-11-21T13:04:16.531" v="27"/>
          <ac:spMkLst>
            <pc:docMk/>
            <pc:sldMk cId="573870174" sldId="270"/>
            <ac:spMk id="2" creationId="{10D60681-63FA-4B65-9636-788FF4849A4A}"/>
          </ac:spMkLst>
        </pc:spChg>
        <pc:graphicFrameChg chg="del">
          <ac:chgData name="Cecilia Nyberg" userId="ccffea21-8d7c-47a3-9397-b8726338f9b9" providerId="ADAL" clId="{BBBFD2DF-1499-4568-ADF3-6A8BDA411AF3}" dt="2019-11-21T13:03:29.278" v="24" actId="478"/>
          <ac:graphicFrameMkLst>
            <pc:docMk/>
            <pc:sldMk cId="573870174" sldId="270"/>
            <ac:graphicFrameMk id="4" creationId="{84247C25-3714-4D79-8E57-359FA090BC48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7:20.279" v="459" actId="113"/>
          <ac:graphicFrameMkLst>
            <pc:docMk/>
            <pc:sldMk cId="573870174" sldId="270"/>
            <ac:graphicFrameMk id="5" creationId="{BBAAE96F-76A9-4B79-9258-FA9A4D718196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33:11.114" v="974" actId="20577"/>
        <pc:sldMkLst>
          <pc:docMk/>
          <pc:sldMk cId="1646230002" sldId="271"/>
        </pc:sldMkLst>
        <pc:spChg chg="add del mod">
          <ac:chgData name="Cecilia Nyberg" userId="ccffea21-8d7c-47a3-9397-b8726338f9b9" providerId="ADAL" clId="{BBBFD2DF-1499-4568-ADF3-6A8BDA411AF3}" dt="2019-11-21T13:17:34.705" v="61"/>
          <ac:spMkLst>
            <pc:docMk/>
            <pc:sldMk cId="1646230002" sldId="271"/>
            <ac:spMk id="3" creationId="{DD47D037-5647-411F-909B-8695D7475B09}"/>
          </ac:spMkLst>
        </pc:spChg>
        <pc:spChg chg="add del mod">
          <ac:chgData name="Cecilia Nyberg" userId="ccffea21-8d7c-47a3-9397-b8726338f9b9" providerId="ADAL" clId="{BBBFD2DF-1499-4568-ADF3-6A8BDA411AF3}" dt="2019-11-21T13:17:20.696" v="57"/>
          <ac:spMkLst>
            <pc:docMk/>
            <pc:sldMk cId="1646230002" sldId="271"/>
            <ac:spMk id="5" creationId="{147ED51C-2907-4B57-BE62-D6B341D207BA}"/>
          </ac:spMkLst>
        </pc:spChg>
        <pc:graphicFrameChg chg="del">
          <ac:chgData name="Cecilia Nyberg" userId="ccffea21-8d7c-47a3-9397-b8726338f9b9" providerId="ADAL" clId="{BBBFD2DF-1499-4568-ADF3-6A8BDA411AF3}" dt="2019-11-21T13:10:10.385" v="45" actId="478"/>
          <ac:graphicFrameMkLst>
            <pc:docMk/>
            <pc:sldMk cId="1646230002" sldId="271"/>
            <ac:graphicFrameMk id="2" creationId="{868CE08A-6D2C-4D9B-941A-AC6418B0BB94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3:17:18.543" v="56" actId="14100"/>
          <ac:graphicFrameMkLst>
            <pc:docMk/>
            <pc:sldMk cId="1646230002" sldId="271"/>
            <ac:graphicFrameMk id="4" creationId="{6D116962-50E1-41DE-9854-4EBEC1C14839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30:51.079" v="816" actId="255"/>
          <ac:graphicFrameMkLst>
            <pc:docMk/>
            <pc:sldMk cId="1646230002" sldId="271"/>
            <ac:graphicFrameMk id="6" creationId="{6D116962-50E1-41DE-9854-4EBEC1C14839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9:22.053" v="472" actId="113"/>
        <pc:sldMkLst>
          <pc:docMk/>
          <pc:sldMk cId="834255492" sldId="272"/>
        </pc:sldMkLst>
        <pc:spChg chg="add del mod">
          <ac:chgData name="Cecilia Nyberg" userId="ccffea21-8d7c-47a3-9397-b8726338f9b9" providerId="ADAL" clId="{BBBFD2DF-1499-4568-ADF3-6A8BDA411AF3}" dt="2019-11-21T13:44:45.102" v="199"/>
          <ac:spMkLst>
            <pc:docMk/>
            <pc:sldMk cId="834255492" sldId="272"/>
            <ac:spMk id="3" creationId="{3A5DD821-A55B-43B6-A1AB-68C9E1B0E562}"/>
          </ac:spMkLst>
        </pc:spChg>
        <pc:graphicFrameChg chg="del">
          <ac:chgData name="Cecilia Nyberg" userId="ccffea21-8d7c-47a3-9397-b8726338f9b9" providerId="ADAL" clId="{BBBFD2DF-1499-4568-ADF3-6A8BDA411AF3}" dt="2019-11-21T13:44:16.256" v="196" actId="478"/>
          <ac:graphicFrameMkLst>
            <pc:docMk/>
            <pc:sldMk cId="834255492" sldId="272"/>
            <ac:graphicFrameMk id="2" creationId="{07208359-333D-4813-B11E-D9549D5BE2E2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9:22.053" v="472" actId="113"/>
          <ac:graphicFrameMkLst>
            <pc:docMk/>
            <pc:sldMk cId="834255492" sldId="272"/>
            <ac:graphicFrameMk id="4" creationId="{D21ED8EE-6605-44AC-A952-D70236F2DE47}"/>
          </ac:graphicFrameMkLst>
        </pc:graphicFrameChg>
      </pc:sldChg>
      <pc:sldChg chg="addSp delSp modSp add del mod">
        <pc:chgData name="Cecilia Nyberg" userId="ccffea21-8d7c-47a3-9397-b8726338f9b9" providerId="ADAL" clId="{BBBFD2DF-1499-4568-ADF3-6A8BDA411AF3}" dt="2019-11-21T14:21:40.050" v="496" actId="108"/>
        <pc:sldMkLst>
          <pc:docMk/>
          <pc:sldMk cId="705032931" sldId="273"/>
        </pc:sldMkLst>
        <pc:spChg chg="add del mod">
          <ac:chgData name="Cecilia Nyberg" userId="ccffea21-8d7c-47a3-9397-b8726338f9b9" providerId="ADAL" clId="{BBBFD2DF-1499-4568-ADF3-6A8BDA411AF3}" dt="2019-11-21T13:56:09.335" v="274"/>
          <ac:spMkLst>
            <pc:docMk/>
            <pc:sldMk cId="705032931" sldId="273"/>
            <ac:spMk id="2" creationId="{E9D5817E-B1AF-4404-8592-048EA756E866}"/>
          </ac:spMkLst>
        </pc:spChg>
        <pc:graphicFrameChg chg="del">
          <ac:chgData name="Cecilia Nyberg" userId="ccffea21-8d7c-47a3-9397-b8726338f9b9" providerId="ADAL" clId="{BBBFD2DF-1499-4568-ADF3-6A8BDA411AF3}" dt="2019-11-21T13:55:37.714" v="271" actId="478"/>
          <ac:graphicFrameMkLst>
            <pc:docMk/>
            <pc:sldMk cId="705032931" sldId="273"/>
            <ac:graphicFrameMk id="3" creationId="{039EF395-CF69-4B11-A3D6-A0D92738B47B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21:40.050" v="496" actId="108"/>
          <ac:graphicFrameMkLst>
            <pc:docMk/>
            <pc:sldMk cId="705032931" sldId="273"/>
            <ac:graphicFrameMk id="4" creationId="{039EF395-CF69-4B11-A3D6-A0D92738B47B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09:57:18.594" v="1086"/>
        <pc:sldMkLst>
          <pc:docMk/>
          <pc:sldMk cId="1813805728" sldId="274"/>
        </pc:sldMkLst>
        <pc:spChg chg="add del mod">
          <ac:chgData name="Cecilia Nyberg" userId="ccffea21-8d7c-47a3-9397-b8726338f9b9" providerId="ADAL" clId="{BBBFD2DF-1499-4568-ADF3-6A8BDA411AF3}" dt="2019-11-21T13:25:09.005" v="171"/>
          <ac:spMkLst>
            <pc:docMk/>
            <pc:sldMk cId="1813805728" sldId="274"/>
            <ac:spMk id="2" creationId="{1C3E5A28-CB30-4633-A3B0-972988B13215}"/>
          </ac:spMkLst>
        </pc:spChg>
        <pc:spChg chg="add">
          <ac:chgData name="Cecilia Nyberg" userId="ccffea21-8d7c-47a3-9397-b8726338f9b9" providerId="ADAL" clId="{BBBFD2DF-1499-4568-ADF3-6A8BDA411AF3}" dt="2019-11-22T09:57:18.594" v="1086"/>
          <ac:spMkLst>
            <pc:docMk/>
            <pc:sldMk cId="1813805728" sldId="274"/>
            <ac:spMk id="5" creationId="{FBC1017F-0388-44F4-8C43-16E46061F0FE}"/>
          </ac:spMkLst>
        </pc:spChg>
        <pc:graphicFrameChg chg="del">
          <ac:chgData name="Cecilia Nyberg" userId="ccffea21-8d7c-47a3-9397-b8726338f9b9" providerId="ADAL" clId="{BBBFD2DF-1499-4568-ADF3-6A8BDA411AF3}" dt="2019-11-21T13:24:42.719" v="168" actId="478"/>
          <ac:graphicFrameMkLst>
            <pc:docMk/>
            <pc:sldMk cId="1813805728" sldId="274"/>
            <ac:graphicFrameMk id="3" creationId="{1EA5E819-F6FC-48FB-B7A3-BAF339DACB3C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36:41.512" v="993" actId="255"/>
          <ac:graphicFrameMkLst>
            <pc:docMk/>
            <pc:sldMk cId="1813805728" sldId="274"/>
            <ac:graphicFrameMk id="4" creationId="{1EA5E819-F6FC-48FB-B7A3-BAF339DACB3C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09:37:34.720" v="996" actId="255"/>
        <pc:sldMkLst>
          <pc:docMk/>
          <pc:sldMk cId="901487702" sldId="275"/>
        </pc:sldMkLst>
        <pc:spChg chg="add del mod">
          <ac:chgData name="Cecilia Nyberg" userId="ccffea21-8d7c-47a3-9397-b8726338f9b9" providerId="ADAL" clId="{BBBFD2DF-1499-4568-ADF3-6A8BDA411AF3}" dt="2019-11-21T13:43:09.468" v="193"/>
          <ac:spMkLst>
            <pc:docMk/>
            <pc:sldMk cId="901487702" sldId="275"/>
            <ac:spMk id="2" creationId="{F7AC3AAA-A241-4221-98D0-177A408AB47D}"/>
          </ac:spMkLst>
        </pc:spChg>
        <pc:graphicFrameChg chg="del">
          <ac:chgData name="Cecilia Nyberg" userId="ccffea21-8d7c-47a3-9397-b8726338f9b9" providerId="ADAL" clId="{BBBFD2DF-1499-4568-ADF3-6A8BDA411AF3}" dt="2019-11-21T13:42:25.726" v="190" actId="478"/>
          <ac:graphicFrameMkLst>
            <pc:docMk/>
            <pc:sldMk cId="901487702" sldId="275"/>
            <ac:graphicFrameMk id="3" creationId="{F39F05DE-0DB9-44A5-9E4E-6E36EBD8D72C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37:34.720" v="996" actId="255"/>
          <ac:graphicFrameMkLst>
            <pc:docMk/>
            <pc:sldMk cId="901487702" sldId="275"/>
            <ac:graphicFrameMk id="4" creationId="{F39F05DE-0DB9-44A5-9E4E-6E36EBD8D72C}"/>
          </ac:graphicFrameMkLst>
        </pc:graphicFrameChg>
      </pc:sldChg>
      <pc:sldChg chg="addSp delSp modSp mod ord">
        <pc:chgData name="Cecilia Nyberg" userId="ccffea21-8d7c-47a3-9397-b8726338f9b9" providerId="ADAL" clId="{BBBFD2DF-1499-4568-ADF3-6A8BDA411AF3}" dt="2019-11-22T09:59:52.431" v="1088"/>
        <pc:sldMkLst>
          <pc:docMk/>
          <pc:sldMk cId="2279334601" sldId="276"/>
        </pc:sldMkLst>
        <pc:spChg chg="add del mod">
          <ac:chgData name="Cecilia Nyberg" userId="ccffea21-8d7c-47a3-9397-b8726338f9b9" providerId="ADAL" clId="{BBBFD2DF-1499-4568-ADF3-6A8BDA411AF3}" dt="2019-11-21T14:06:17.398" v="347"/>
          <ac:spMkLst>
            <pc:docMk/>
            <pc:sldMk cId="2279334601" sldId="276"/>
            <ac:spMk id="3" creationId="{9FE97AC5-72F4-45CA-87B9-F9258EA8A1D1}"/>
          </ac:spMkLst>
        </pc:spChg>
        <pc:spChg chg="add">
          <ac:chgData name="Cecilia Nyberg" userId="ccffea21-8d7c-47a3-9397-b8726338f9b9" providerId="ADAL" clId="{BBBFD2DF-1499-4568-ADF3-6A8BDA411AF3}" dt="2019-11-22T09:59:52.431" v="1088"/>
          <ac:spMkLst>
            <pc:docMk/>
            <pc:sldMk cId="2279334601" sldId="276"/>
            <ac:spMk id="5" creationId="{20F4D0F6-2E1B-4BAC-8D7B-DDE4515E19DB}"/>
          </ac:spMkLst>
        </pc:spChg>
        <pc:graphicFrameChg chg="del">
          <ac:chgData name="Cecilia Nyberg" userId="ccffea21-8d7c-47a3-9397-b8726338f9b9" providerId="ADAL" clId="{BBBFD2DF-1499-4568-ADF3-6A8BDA411AF3}" dt="2019-11-21T14:05:29.350" v="344" actId="478"/>
          <ac:graphicFrameMkLst>
            <pc:docMk/>
            <pc:sldMk cId="2279334601" sldId="276"/>
            <ac:graphicFrameMk id="2" creationId="{F101BD4C-8357-42B1-BB69-7ACE903DFD46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06:37.179" v="350" actId="20577"/>
          <ac:graphicFrameMkLst>
            <pc:docMk/>
            <pc:sldMk cId="2279334601" sldId="276"/>
            <ac:graphicFrameMk id="4" creationId="{9B811938-01BE-49B6-82EA-51F8DC79EB66}"/>
          </ac:graphicFrameMkLst>
        </pc:graphicFrameChg>
      </pc:sldChg>
      <pc:sldChg chg="addSp delSp modSp mod ord modNotesTx">
        <pc:chgData name="Cecilia Nyberg" userId="ccffea21-8d7c-47a3-9397-b8726338f9b9" providerId="ADAL" clId="{BBBFD2DF-1499-4568-ADF3-6A8BDA411AF3}" dt="2019-11-22T09:44:43.509" v="1045" actId="6549"/>
        <pc:sldMkLst>
          <pc:docMk/>
          <pc:sldMk cId="229828272" sldId="277"/>
        </pc:sldMkLst>
        <pc:spChg chg="add del mod">
          <ac:chgData name="Cecilia Nyberg" userId="ccffea21-8d7c-47a3-9397-b8726338f9b9" providerId="ADAL" clId="{BBBFD2DF-1499-4568-ADF3-6A8BDA411AF3}" dt="2019-11-21T14:08:01.216" v="354"/>
          <ac:spMkLst>
            <pc:docMk/>
            <pc:sldMk cId="229828272" sldId="277"/>
            <ac:spMk id="3" creationId="{435C42FB-4E0A-4FB7-B152-C43B04F5C9CB}"/>
          </ac:spMkLst>
        </pc:spChg>
        <pc:graphicFrameChg chg="del">
          <ac:chgData name="Cecilia Nyberg" userId="ccffea21-8d7c-47a3-9397-b8726338f9b9" providerId="ADAL" clId="{BBBFD2DF-1499-4568-ADF3-6A8BDA411AF3}" dt="2019-11-21T14:07:10.766" v="351" actId="478"/>
          <ac:graphicFrameMkLst>
            <pc:docMk/>
            <pc:sldMk cId="229828272" sldId="277"/>
            <ac:graphicFrameMk id="2" creationId="{825B53BC-A09C-4DDB-B692-A8A77B9ECF08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44:43.509" v="1045" actId="6549"/>
          <ac:graphicFrameMkLst>
            <pc:docMk/>
            <pc:sldMk cId="229828272" sldId="277"/>
            <ac:graphicFrameMk id="4" creationId="{EA659A9D-B4BA-4F2D-A4F9-9D66CC63D684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2:06.711" v="1008" actId="20577"/>
        <pc:sldMkLst>
          <pc:docMk/>
          <pc:sldMk cId="1423483299" sldId="279"/>
        </pc:sldMkLst>
        <pc:spChg chg="add del mod">
          <ac:chgData name="Cecilia Nyberg" userId="ccffea21-8d7c-47a3-9397-b8726338f9b9" providerId="ADAL" clId="{BBBFD2DF-1499-4568-ADF3-6A8BDA411AF3}" dt="2019-11-21T13:58:40.279" v="284"/>
          <ac:spMkLst>
            <pc:docMk/>
            <pc:sldMk cId="1423483299" sldId="279"/>
            <ac:spMk id="3" creationId="{1696720F-096D-457E-8194-6A576AB36CD1}"/>
          </ac:spMkLst>
        </pc:spChg>
        <pc:graphicFrameChg chg="del">
          <ac:chgData name="Cecilia Nyberg" userId="ccffea21-8d7c-47a3-9397-b8726338f9b9" providerId="ADAL" clId="{BBBFD2DF-1499-4568-ADF3-6A8BDA411AF3}" dt="2019-11-21T13:58:11.763" v="281" actId="478"/>
          <ac:graphicFrameMkLst>
            <pc:docMk/>
            <pc:sldMk cId="1423483299" sldId="279"/>
            <ac:graphicFrameMk id="2" creationId="{D00663C3-173C-4A1C-9319-EC0BE5DE70B4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21:52.841" v="497" actId="113"/>
          <ac:graphicFrameMkLst>
            <pc:docMk/>
            <pc:sldMk cId="1423483299" sldId="279"/>
            <ac:graphicFrameMk id="4" creationId="{A7F29E27-2AFB-4EEB-8703-A00C1CD48CC2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3:57.323" v="441"/>
        <pc:sldMkLst>
          <pc:docMk/>
          <pc:sldMk cId="2082418049" sldId="280"/>
        </pc:sldMkLst>
        <pc:spChg chg="add del mod">
          <ac:chgData name="Cecilia Nyberg" userId="ccffea21-8d7c-47a3-9397-b8726338f9b9" providerId="ADAL" clId="{BBBFD2DF-1499-4568-ADF3-6A8BDA411AF3}" dt="2019-11-21T14:13:57.323" v="441"/>
          <ac:spMkLst>
            <pc:docMk/>
            <pc:sldMk cId="2082418049" sldId="280"/>
            <ac:spMk id="3" creationId="{27DD3F3F-7F61-4D51-B7AD-1DB668E90241}"/>
          </ac:spMkLst>
        </pc:spChg>
        <pc:graphicFrameChg chg="del mod">
          <ac:chgData name="Cecilia Nyberg" userId="ccffea21-8d7c-47a3-9397-b8726338f9b9" providerId="ADAL" clId="{BBBFD2DF-1499-4568-ADF3-6A8BDA411AF3}" dt="2019-11-21T14:13:30.070" v="438" actId="478"/>
          <ac:graphicFrameMkLst>
            <pc:docMk/>
            <pc:sldMk cId="2082418049" sldId="280"/>
            <ac:graphicFrameMk id="2" creationId="{9B189F12-B37F-4F15-9833-EFF970BCFD60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3:57.323" v="441"/>
          <ac:graphicFrameMkLst>
            <pc:docMk/>
            <pc:sldMk cId="2082418049" sldId="280"/>
            <ac:graphicFrameMk id="4" creationId="{4F628C2E-611E-4F54-BECA-BC6EB3D8F6EF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4:49.693" v="445"/>
        <pc:sldMkLst>
          <pc:docMk/>
          <pc:sldMk cId="3415131482" sldId="281"/>
        </pc:sldMkLst>
        <pc:spChg chg="add del mod">
          <ac:chgData name="Cecilia Nyberg" userId="ccffea21-8d7c-47a3-9397-b8726338f9b9" providerId="ADAL" clId="{BBBFD2DF-1499-4568-ADF3-6A8BDA411AF3}" dt="2019-11-21T14:14:49.693" v="445"/>
          <ac:spMkLst>
            <pc:docMk/>
            <pc:sldMk cId="3415131482" sldId="281"/>
            <ac:spMk id="3" creationId="{1879F5AE-471D-4D76-BBE1-4E2F218A2686}"/>
          </ac:spMkLst>
        </pc:spChg>
        <pc:graphicFrameChg chg="del">
          <ac:chgData name="Cecilia Nyberg" userId="ccffea21-8d7c-47a3-9397-b8726338f9b9" providerId="ADAL" clId="{BBBFD2DF-1499-4568-ADF3-6A8BDA411AF3}" dt="2019-11-21T14:14:21.800" v="442" actId="478"/>
          <ac:graphicFrameMkLst>
            <pc:docMk/>
            <pc:sldMk cId="3415131482" sldId="281"/>
            <ac:graphicFrameMk id="2" creationId="{B8CFF24F-A504-4EA0-9AFC-76AC5FEEE177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4:49.693" v="445"/>
          <ac:graphicFrameMkLst>
            <pc:docMk/>
            <pc:sldMk cId="3415131482" sldId="281"/>
            <ac:graphicFrameMk id="4" creationId="{B517BE3F-23E7-4F7E-8D3D-5915C037FADC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5:57.241" v="453" actId="20577"/>
        <pc:sldMkLst>
          <pc:docMk/>
          <pc:sldMk cId="2966184406" sldId="282"/>
        </pc:sldMkLst>
        <pc:spChg chg="add del mod">
          <ac:chgData name="Cecilia Nyberg" userId="ccffea21-8d7c-47a3-9397-b8726338f9b9" providerId="ADAL" clId="{BBBFD2DF-1499-4568-ADF3-6A8BDA411AF3}" dt="2019-11-21T14:15:44.885" v="449"/>
          <ac:spMkLst>
            <pc:docMk/>
            <pc:sldMk cId="2966184406" sldId="282"/>
            <ac:spMk id="3" creationId="{F616EBA7-8586-4DBF-8335-2435E34C39B0}"/>
          </ac:spMkLst>
        </pc:spChg>
        <pc:graphicFrameChg chg="del">
          <ac:chgData name="Cecilia Nyberg" userId="ccffea21-8d7c-47a3-9397-b8726338f9b9" providerId="ADAL" clId="{BBBFD2DF-1499-4568-ADF3-6A8BDA411AF3}" dt="2019-11-21T14:15:19.629" v="446" actId="478"/>
          <ac:graphicFrameMkLst>
            <pc:docMk/>
            <pc:sldMk cId="2966184406" sldId="282"/>
            <ac:graphicFrameMk id="2" creationId="{61B6C768-501B-4B1C-A1DC-A0907D9771CA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5:57.241" v="453" actId="20577"/>
          <ac:graphicFrameMkLst>
            <pc:docMk/>
            <pc:sldMk cId="2966184406" sldId="282"/>
            <ac:graphicFrameMk id="4" creationId="{FF217D1A-2E9B-434F-94A2-953096FCB351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09:41:18.877" v="1007"/>
        <pc:sldMkLst>
          <pc:docMk/>
          <pc:sldMk cId="168570724" sldId="283"/>
        </pc:sldMkLst>
        <pc:spChg chg="add del mod">
          <ac:chgData name="Cecilia Nyberg" userId="ccffea21-8d7c-47a3-9397-b8726338f9b9" providerId="ADAL" clId="{BBBFD2DF-1499-4568-ADF3-6A8BDA411AF3}" dt="2019-11-21T13:52:04.931" v="261"/>
          <ac:spMkLst>
            <pc:docMk/>
            <pc:sldMk cId="168570724" sldId="283"/>
            <ac:spMk id="2" creationId="{74E886DD-BF35-4148-A46D-18F0DE60481B}"/>
          </ac:spMkLst>
        </pc:spChg>
        <pc:graphicFrameChg chg="del">
          <ac:chgData name="Cecilia Nyberg" userId="ccffea21-8d7c-47a3-9397-b8726338f9b9" providerId="ADAL" clId="{BBBFD2DF-1499-4568-ADF3-6A8BDA411AF3}" dt="2019-11-21T13:51:27.117" v="258" actId="478"/>
          <ac:graphicFrameMkLst>
            <pc:docMk/>
            <pc:sldMk cId="168570724" sldId="283"/>
            <ac:graphicFrameMk id="3" creationId="{511F4800-CB62-4523-983B-1F91EFE994E4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41:18.877" v="1007"/>
          <ac:graphicFrameMkLst>
            <pc:docMk/>
            <pc:sldMk cId="168570724" sldId="283"/>
            <ac:graphicFrameMk id="4" creationId="{511F4800-CB62-4523-983B-1F91EFE994E4}"/>
          </ac:graphicFrameMkLst>
        </pc:graphicFrameChg>
      </pc:sldChg>
      <pc:sldChg chg="addSp delSp modSp modNotesTx">
        <pc:chgData name="Cecilia Nyberg" userId="ccffea21-8d7c-47a3-9397-b8726338f9b9" providerId="ADAL" clId="{BBBFD2DF-1499-4568-ADF3-6A8BDA411AF3}" dt="2019-11-22T09:34:50.794" v="988" actId="20577"/>
        <pc:sldMkLst>
          <pc:docMk/>
          <pc:sldMk cId="1320797098" sldId="292"/>
        </pc:sldMkLst>
        <pc:spChg chg="del">
          <ac:chgData name="Cecilia Nyberg" userId="ccffea21-8d7c-47a3-9397-b8726338f9b9" providerId="ADAL" clId="{BBBFD2DF-1499-4568-ADF3-6A8BDA411AF3}" dt="2019-11-21T12:58:06.793" v="0" actId="478"/>
          <ac:spMkLst>
            <pc:docMk/>
            <pc:sldMk cId="1320797098" sldId="292"/>
            <ac:spMk id="3" creationId="{04D89BCE-CB6B-44E0-82EB-5AB2EE56D9BD}"/>
          </ac:spMkLst>
        </pc:spChg>
        <pc:spChg chg="add del mod">
          <ac:chgData name="Cecilia Nyberg" userId="ccffea21-8d7c-47a3-9397-b8726338f9b9" providerId="ADAL" clId="{BBBFD2DF-1499-4568-ADF3-6A8BDA411AF3}" dt="2019-11-21T14:16:38.893" v="454" actId="478"/>
          <ac:spMkLst>
            <pc:docMk/>
            <pc:sldMk cId="1320797098" sldId="292"/>
            <ac:spMk id="4" creationId="{C88DBB51-8529-4D62-B056-7E40BAA17D7C}"/>
          </ac:spMkLst>
        </pc:spChg>
        <pc:graphicFrameChg chg="mod">
          <ac:chgData name="Cecilia Nyberg" userId="ccffea21-8d7c-47a3-9397-b8726338f9b9" providerId="ADAL" clId="{BBBFD2DF-1499-4568-ADF3-6A8BDA411AF3}" dt="2019-11-22T09:26:40.782" v="797" actId="255"/>
          <ac:graphicFrameMkLst>
            <pc:docMk/>
            <pc:sldMk cId="1320797098" sldId="292"/>
            <ac:graphicFrameMk id="5" creationId="{D3FA2DF8-28A0-4B5D-8484-72A020F3D4BB}"/>
          </ac:graphicFrameMkLst>
        </pc:graphicFrameChg>
      </pc:sldChg>
      <pc:sldChg chg="addSp delSp modSp add del">
        <pc:chgData name="Cecilia Nyberg" userId="ccffea21-8d7c-47a3-9397-b8726338f9b9" providerId="ADAL" clId="{BBBFD2DF-1499-4568-ADF3-6A8BDA411AF3}" dt="2019-11-22T09:56:20.311" v="1085"/>
        <pc:sldMkLst>
          <pc:docMk/>
          <pc:sldMk cId="2356496900" sldId="293"/>
        </pc:sldMkLst>
        <pc:spChg chg="add del mod">
          <ac:chgData name="Cecilia Nyberg" userId="ccffea21-8d7c-47a3-9397-b8726338f9b9" providerId="ADAL" clId="{BBBFD2DF-1499-4568-ADF3-6A8BDA411AF3}" dt="2019-11-21T13:01:56.209" v="17" actId="478"/>
          <ac:spMkLst>
            <pc:docMk/>
            <pc:sldMk cId="2356496900" sldId="293"/>
            <ac:spMk id="2" creationId="{4BF3DE25-D208-444E-8DCE-00050A68A1B9}"/>
          </ac:spMkLst>
        </pc:spChg>
        <pc:spChg chg="add del mod">
          <ac:chgData name="Cecilia Nyberg" userId="ccffea21-8d7c-47a3-9397-b8726338f9b9" providerId="ADAL" clId="{BBBFD2DF-1499-4568-ADF3-6A8BDA411AF3}" dt="2019-11-21T13:09:39.841" v="42" actId="478"/>
          <ac:spMkLst>
            <pc:docMk/>
            <pc:sldMk cId="2356496900" sldId="293"/>
            <ac:spMk id="3" creationId="{6EA83812-B6BD-463E-919D-E5376CE66557}"/>
          </ac:spMkLst>
        </pc:spChg>
        <pc:spChg chg="add">
          <ac:chgData name="Cecilia Nyberg" userId="ccffea21-8d7c-47a3-9397-b8726338f9b9" providerId="ADAL" clId="{BBBFD2DF-1499-4568-ADF3-6A8BDA411AF3}" dt="2019-11-22T09:56:20.311" v="1085"/>
          <ac:spMkLst>
            <pc:docMk/>
            <pc:sldMk cId="2356496900" sldId="293"/>
            <ac:spMk id="5" creationId="{74C3CA09-A605-4EF1-9A18-39321C05791B}"/>
          </ac:spMkLst>
        </pc:spChg>
        <pc:graphicFrameChg chg="mod">
          <ac:chgData name="Cecilia Nyberg" userId="ccffea21-8d7c-47a3-9397-b8726338f9b9" providerId="ADAL" clId="{BBBFD2DF-1499-4568-ADF3-6A8BDA411AF3}" dt="2019-11-22T09:28:14.714" v="803" actId="255"/>
          <ac:graphicFrameMkLst>
            <pc:docMk/>
            <pc:sldMk cId="2356496900" sldId="293"/>
            <ac:graphicFrameMk id="4" creationId="{2AE706D1-836A-4555-B5C3-0EA602AFC09E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3:02.006" v="436"/>
        <pc:sldMkLst>
          <pc:docMk/>
          <pc:sldMk cId="3943950" sldId="297"/>
        </pc:sldMkLst>
        <pc:spChg chg="add del mod">
          <ac:chgData name="Cecilia Nyberg" userId="ccffea21-8d7c-47a3-9397-b8726338f9b9" providerId="ADAL" clId="{BBBFD2DF-1499-4568-ADF3-6A8BDA411AF3}" dt="2019-11-21T14:13:02.006" v="436"/>
          <ac:spMkLst>
            <pc:docMk/>
            <pc:sldMk cId="3943950" sldId="297"/>
            <ac:spMk id="2" creationId="{791CB8C1-23A0-46A3-83A5-077A356D0A01}"/>
          </ac:spMkLst>
        </pc:spChg>
        <pc:graphicFrameChg chg="add mod">
          <ac:chgData name="Cecilia Nyberg" userId="ccffea21-8d7c-47a3-9397-b8726338f9b9" providerId="ADAL" clId="{BBBFD2DF-1499-4568-ADF3-6A8BDA411AF3}" dt="2019-11-21T14:13:02.006" v="436"/>
          <ac:graphicFrameMkLst>
            <pc:docMk/>
            <pc:sldMk cId="3943950" sldId="297"/>
            <ac:graphicFrameMk id="4" creationId="{88F7E42E-C889-474A-8A29-DB8D7B811B70}"/>
          </ac:graphicFrameMkLst>
        </pc:graphicFrameChg>
        <pc:graphicFrameChg chg="del">
          <ac:chgData name="Cecilia Nyberg" userId="ccffea21-8d7c-47a3-9397-b8726338f9b9" providerId="ADAL" clId="{BBBFD2DF-1499-4568-ADF3-6A8BDA411AF3}" dt="2019-11-21T14:12:18.275" v="433" actId="478"/>
          <ac:graphicFrameMkLst>
            <pc:docMk/>
            <pc:sldMk cId="3943950" sldId="297"/>
            <ac:graphicFrameMk id="6" creationId="{1873DFA9-C62A-4864-9FAE-9A7BA47D8490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1:49.774" v="432" actId="20577"/>
        <pc:sldMkLst>
          <pc:docMk/>
          <pc:sldMk cId="446249970" sldId="300"/>
        </pc:sldMkLst>
        <pc:spChg chg="add del mod">
          <ac:chgData name="Cecilia Nyberg" userId="ccffea21-8d7c-47a3-9397-b8726338f9b9" providerId="ADAL" clId="{BBBFD2DF-1499-4568-ADF3-6A8BDA411AF3}" dt="2019-11-21T14:11:10.867" v="431"/>
          <ac:spMkLst>
            <pc:docMk/>
            <pc:sldMk cId="446249970" sldId="300"/>
            <ac:spMk id="3" creationId="{C4E63B25-74C6-4911-9C98-CC0FCA1D8549}"/>
          </ac:spMkLst>
        </pc:spChg>
        <pc:graphicFrameChg chg="del">
          <ac:chgData name="Cecilia Nyberg" userId="ccffea21-8d7c-47a3-9397-b8726338f9b9" providerId="ADAL" clId="{BBBFD2DF-1499-4568-ADF3-6A8BDA411AF3}" dt="2019-11-21T14:10:28.467" v="428" actId="478"/>
          <ac:graphicFrameMkLst>
            <pc:docMk/>
            <pc:sldMk cId="446249970" sldId="300"/>
            <ac:graphicFrameMk id="2" creationId="{DB5E2073-F760-4C50-9E9E-3887A4F3EF1B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1:49.774" v="432" actId="20577"/>
          <ac:graphicFrameMkLst>
            <pc:docMk/>
            <pc:sldMk cId="446249970" sldId="300"/>
            <ac:graphicFrameMk id="4" creationId="{43BAD4D9-D596-4FB1-9143-CA99074A6D69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09:58:20.856" v="1087"/>
        <pc:sldMkLst>
          <pc:docMk/>
          <pc:sldMk cId="304639609" sldId="301"/>
        </pc:sldMkLst>
        <pc:spChg chg="add del mod">
          <ac:chgData name="Cecilia Nyberg" userId="ccffea21-8d7c-47a3-9397-b8726338f9b9" providerId="ADAL" clId="{BBBFD2DF-1499-4568-ADF3-6A8BDA411AF3}" dt="2019-11-21T14:04:03.285" v="342"/>
          <ac:spMkLst>
            <pc:docMk/>
            <pc:sldMk cId="304639609" sldId="301"/>
            <ac:spMk id="4" creationId="{1486341E-0EB0-4A47-AEED-6BA215789C10}"/>
          </ac:spMkLst>
        </pc:spChg>
        <pc:spChg chg="add">
          <ac:chgData name="Cecilia Nyberg" userId="ccffea21-8d7c-47a3-9397-b8726338f9b9" providerId="ADAL" clId="{BBBFD2DF-1499-4568-ADF3-6A8BDA411AF3}" dt="2019-11-22T09:58:20.856" v="1087"/>
          <ac:spMkLst>
            <pc:docMk/>
            <pc:sldMk cId="304639609" sldId="301"/>
            <ac:spMk id="6" creationId="{7AD64D8A-1A17-4A58-AE30-94BDB35DBAEE}"/>
          </ac:spMkLst>
        </pc:spChg>
        <pc:graphicFrameChg chg="del">
          <ac:chgData name="Cecilia Nyberg" userId="ccffea21-8d7c-47a3-9397-b8726338f9b9" providerId="ADAL" clId="{BBBFD2DF-1499-4568-ADF3-6A8BDA411AF3}" dt="2019-11-21T14:03:32.256" v="336" actId="478"/>
          <ac:graphicFrameMkLst>
            <pc:docMk/>
            <pc:sldMk cId="304639609" sldId="301"/>
            <ac:graphicFrameMk id="2" creationId="{28ED7259-ABA6-4284-8256-176DCF303608}"/>
          </ac:graphicFrameMkLst>
        </pc:graphicFrameChg>
        <pc:graphicFrameChg chg="add">
          <ac:chgData name="Cecilia Nyberg" userId="ccffea21-8d7c-47a3-9397-b8726338f9b9" providerId="ADAL" clId="{BBBFD2DF-1499-4568-ADF3-6A8BDA411AF3}" dt="2019-11-21T14:03:51.990" v="338"/>
          <ac:graphicFrameMkLst>
            <pc:docMk/>
            <pc:sldMk cId="304639609" sldId="301"/>
            <ac:graphicFrameMk id="3" creationId="{934C0F68-0D5C-4F51-9928-5E9AE47A5EF6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47:38.429" v="1084" actId="255"/>
          <ac:graphicFrameMkLst>
            <pc:docMk/>
            <pc:sldMk cId="304639609" sldId="301"/>
            <ac:graphicFrameMk id="5" creationId="{934C0F68-0D5C-4F51-9928-5E9AE47A5EF6}"/>
          </ac:graphicFrameMkLst>
        </pc:graphicFrameChg>
      </pc:sldChg>
      <pc:sldChg chg="addSp delSp modSp add mod">
        <pc:chgData name="Cecilia Nyberg" userId="ccffea21-8d7c-47a3-9397-b8726338f9b9" providerId="ADAL" clId="{BBBFD2DF-1499-4568-ADF3-6A8BDA411AF3}" dt="2019-11-21T14:18:56.360" v="469" actId="113"/>
        <pc:sldMkLst>
          <pc:docMk/>
          <pc:sldMk cId="410950454" sldId="303"/>
        </pc:sldMkLst>
        <pc:spChg chg="del">
          <ac:chgData name="Cecilia Nyberg" userId="ccffea21-8d7c-47a3-9397-b8726338f9b9" providerId="ADAL" clId="{BBBFD2DF-1499-4568-ADF3-6A8BDA411AF3}" dt="2019-11-21T13:41:38.583" v="187"/>
          <ac:spMkLst>
            <pc:docMk/>
            <pc:sldMk cId="410950454" sldId="303"/>
            <ac:spMk id="2" creationId="{43DE3A7B-EAA0-41D3-97B6-525641149E3C}"/>
          </ac:spMkLst>
        </pc:spChg>
        <pc:graphicFrameChg chg="add mod">
          <ac:chgData name="Cecilia Nyberg" userId="ccffea21-8d7c-47a3-9397-b8726338f9b9" providerId="ADAL" clId="{BBBFD2DF-1499-4568-ADF3-6A8BDA411AF3}" dt="2019-11-21T14:18:56.360" v="469" actId="113"/>
          <ac:graphicFrameMkLst>
            <pc:docMk/>
            <pc:sldMk cId="410950454" sldId="303"/>
            <ac:graphicFrameMk id="3" creationId="{BC4EA19E-704D-43B1-A511-FA1545A59222}"/>
          </ac:graphicFrameMkLst>
        </pc:graphicFrameChg>
      </pc:sldChg>
      <pc:sldChg chg="modSp">
        <pc:chgData name="Cecilia Nyberg" userId="ccffea21-8d7c-47a3-9397-b8726338f9b9" providerId="ADAL" clId="{BBBFD2DF-1499-4568-ADF3-6A8BDA411AF3}" dt="2019-11-21T14:22:28.659" v="502" actId="6549"/>
        <pc:sldMkLst>
          <pc:docMk/>
          <pc:sldMk cId="1438868725" sldId="304"/>
        </pc:sldMkLst>
        <pc:spChg chg="mod">
          <ac:chgData name="Cecilia Nyberg" userId="ccffea21-8d7c-47a3-9397-b8726338f9b9" providerId="ADAL" clId="{BBBFD2DF-1499-4568-ADF3-6A8BDA411AF3}" dt="2019-11-21T14:22:20.266" v="501" actId="20577"/>
          <ac:spMkLst>
            <pc:docMk/>
            <pc:sldMk cId="1438868725" sldId="304"/>
            <ac:spMk id="2" creationId="{F3BD8443-8B5E-403B-BCF7-9CDA606D4772}"/>
          </ac:spMkLst>
        </pc:spChg>
        <pc:spChg chg="mod">
          <ac:chgData name="Cecilia Nyberg" userId="ccffea21-8d7c-47a3-9397-b8726338f9b9" providerId="ADAL" clId="{BBBFD2DF-1499-4568-ADF3-6A8BDA411AF3}" dt="2019-11-21T14:22:28.659" v="502" actId="6549"/>
          <ac:spMkLst>
            <pc:docMk/>
            <pc:sldMk cId="1438868725" sldId="304"/>
            <ac:spMk id="3" creationId="{F02BBBE2-D1AA-433B-90BA-D55E8B3619E0}"/>
          </ac:spMkLst>
        </pc:spChg>
      </pc:sldChg>
      <pc:sldChg chg="addSp delSp modSp add mod">
        <pc:chgData name="Cecilia Nyberg" userId="ccffea21-8d7c-47a3-9397-b8726338f9b9" providerId="ADAL" clId="{BBBFD2DF-1499-4568-ADF3-6A8BDA411AF3}" dt="2019-11-21T14:23:50.777" v="510" actId="255"/>
        <pc:sldMkLst>
          <pc:docMk/>
          <pc:sldMk cId="3035967922" sldId="305"/>
        </pc:sldMkLst>
        <pc:spChg chg="del">
          <ac:chgData name="Cecilia Nyberg" userId="ccffea21-8d7c-47a3-9397-b8726338f9b9" providerId="ADAL" clId="{BBBFD2DF-1499-4568-ADF3-6A8BDA411AF3}" dt="2019-11-21T14:22:47.862" v="504"/>
          <ac:spMkLst>
            <pc:docMk/>
            <pc:sldMk cId="3035967922" sldId="305"/>
            <ac:spMk id="2" creationId="{5B13487F-057F-40F3-9DDF-BE9CCA155088}"/>
          </ac:spMkLst>
        </pc:spChg>
        <pc:spChg chg="del">
          <ac:chgData name="Cecilia Nyberg" userId="ccffea21-8d7c-47a3-9397-b8726338f9b9" providerId="ADAL" clId="{BBBFD2DF-1499-4568-ADF3-6A8BDA411AF3}" dt="2019-11-21T14:22:47.862" v="504"/>
          <ac:spMkLst>
            <pc:docMk/>
            <pc:sldMk cId="3035967922" sldId="305"/>
            <ac:spMk id="3" creationId="{9E50F572-5B8B-4E7D-985B-0D82356DC0A8}"/>
          </ac:spMkLst>
        </pc:spChg>
        <pc:spChg chg="add del mod">
          <ac:chgData name="Cecilia Nyberg" userId="ccffea21-8d7c-47a3-9397-b8726338f9b9" providerId="ADAL" clId="{BBBFD2DF-1499-4568-ADF3-6A8BDA411AF3}" dt="2019-11-21T14:23:20.934" v="506"/>
          <ac:spMkLst>
            <pc:docMk/>
            <pc:sldMk cId="3035967922" sldId="305"/>
            <ac:spMk id="4" creationId="{1B5C5CE5-FE6D-4954-9F3D-1D5D89C0A48D}"/>
          </ac:spMkLst>
        </pc:spChg>
        <pc:graphicFrameChg chg="add mod">
          <ac:chgData name="Cecilia Nyberg" userId="ccffea21-8d7c-47a3-9397-b8726338f9b9" providerId="ADAL" clId="{BBBFD2DF-1499-4568-ADF3-6A8BDA411AF3}" dt="2019-11-21T14:23:50.777" v="510" actId="255"/>
          <ac:graphicFrameMkLst>
            <pc:docMk/>
            <pc:sldMk cId="3035967922" sldId="305"/>
            <ac:graphicFrameMk id="5" creationId="{5881805F-A87A-4FCF-96A1-2D4C0BD70BDA}"/>
          </ac:graphicFrameMkLst>
        </pc:graphicFrameChg>
      </pc:sldChg>
      <pc:sldChg chg="addSp delSp modSp add mod ord">
        <pc:chgData name="Cecilia Nyberg" userId="ccffea21-8d7c-47a3-9397-b8726338f9b9" providerId="ADAL" clId="{BBBFD2DF-1499-4568-ADF3-6A8BDA411AF3}" dt="2019-11-22T09:47:08.681" v="1083" actId="20577"/>
        <pc:sldMkLst>
          <pc:docMk/>
          <pc:sldMk cId="4034330390" sldId="306"/>
        </pc:sldMkLst>
        <pc:spChg chg="del">
          <ac:chgData name="Cecilia Nyberg" userId="ccffea21-8d7c-47a3-9397-b8726338f9b9" providerId="ADAL" clId="{BBBFD2DF-1499-4568-ADF3-6A8BDA411AF3}" dt="2019-11-21T14:25:17.559" v="513"/>
          <ac:spMkLst>
            <pc:docMk/>
            <pc:sldMk cId="4034330390" sldId="306"/>
            <ac:spMk id="2" creationId="{78551AAC-A024-4CF6-A54E-18099ED8BC7A}"/>
          </ac:spMkLst>
        </pc:spChg>
        <pc:graphicFrameChg chg="add mod">
          <ac:chgData name="Cecilia Nyberg" userId="ccffea21-8d7c-47a3-9397-b8726338f9b9" providerId="ADAL" clId="{BBBFD2DF-1499-4568-ADF3-6A8BDA411AF3}" dt="2019-11-22T09:47:08.681" v="1083" actId="20577"/>
          <ac:graphicFrameMkLst>
            <pc:docMk/>
            <pc:sldMk cId="4034330390" sldId="306"/>
            <ac:graphicFrameMk id="3" creationId="{6CCAD202-00D2-405B-A2B8-A123B7B7A392}"/>
          </ac:graphicFrameMkLst>
        </pc:graphicFrameChg>
      </pc:sldChg>
      <pc:sldChg chg="addSp delSp modSp add mod">
        <pc:chgData name="Cecilia Nyberg" userId="ccffea21-8d7c-47a3-9397-b8726338f9b9" providerId="ADAL" clId="{BBBFD2DF-1499-4568-ADF3-6A8BDA411AF3}" dt="2019-11-22T09:45:13.914" v="1047" actId="20577"/>
        <pc:sldMkLst>
          <pc:docMk/>
          <pc:sldMk cId="2186439418" sldId="307"/>
        </pc:sldMkLst>
        <pc:spChg chg="del">
          <ac:chgData name="Cecilia Nyberg" userId="ccffea21-8d7c-47a3-9397-b8726338f9b9" providerId="ADAL" clId="{BBBFD2DF-1499-4568-ADF3-6A8BDA411AF3}" dt="2019-11-21T14:27:18.008" v="519"/>
          <ac:spMkLst>
            <pc:docMk/>
            <pc:sldMk cId="2186439418" sldId="307"/>
            <ac:spMk id="2" creationId="{0C96C439-33F6-45D0-A1DD-720F040CCFFE}"/>
          </ac:spMkLst>
        </pc:spChg>
        <pc:graphicFrameChg chg="add mod">
          <ac:chgData name="Cecilia Nyberg" userId="ccffea21-8d7c-47a3-9397-b8726338f9b9" providerId="ADAL" clId="{BBBFD2DF-1499-4568-ADF3-6A8BDA411AF3}" dt="2019-11-22T09:45:13.914" v="1047" actId="20577"/>
          <ac:graphicFrameMkLst>
            <pc:docMk/>
            <pc:sldMk cId="2186439418" sldId="307"/>
            <ac:graphicFrameMk id="3" creationId="{3E3FB8D1-3E12-4F08-8BFC-72FDDF050B8A}"/>
          </ac:graphicFrameMkLst>
        </pc:graphicFrameChg>
      </pc:sldChg>
      <pc:sldMasterChg chg="delSldLayout">
        <pc:chgData name="Cecilia Nyberg" userId="ccffea21-8d7c-47a3-9397-b8726338f9b9" providerId="ADAL" clId="{BBBFD2DF-1499-4568-ADF3-6A8BDA411AF3}" dt="2019-11-22T08:41:56.312" v="528" actId="2696"/>
        <pc:sldMasterMkLst>
          <pc:docMk/>
          <pc:sldMasterMk cId="913107826" sldId="2147483660"/>
        </pc:sldMasterMkLst>
      </pc:sldMasterChg>
    </pc:docChg>
  </pc:docChgLst>
  <pc:docChgLst>
    <pc:chgData name="Cecilia Nyberg" userId="ccffea21-8d7c-47a3-9397-b8726338f9b9" providerId="ADAL" clId="{1798E7E1-F658-431B-B8E4-2818D9BF257F}"/>
    <pc:docChg chg="delSld modSld sldOrd">
      <pc:chgData name="Cecilia Nyberg" userId="ccffea21-8d7c-47a3-9397-b8726338f9b9" providerId="ADAL" clId="{1798E7E1-F658-431B-B8E4-2818D9BF257F}" dt="2019-11-28T11:04:13.870" v="131" actId="20577"/>
      <pc:docMkLst>
        <pc:docMk/>
      </pc:docMkLst>
      <pc:sldChg chg="addSp mod modNotesTx">
        <pc:chgData name="Cecilia Nyberg" userId="ccffea21-8d7c-47a3-9397-b8726338f9b9" providerId="ADAL" clId="{1798E7E1-F658-431B-B8E4-2818D9BF257F}" dt="2019-11-28T09:09:33.292" v="70" actId="20577"/>
        <pc:sldMkLst>
          <pc:docMk/>
          <pc:sldMk cId="2700515837" sldId="259"/>
        </pc:sldMkLst>
        <pc:graphicFrameChg chg="add">
          <ac:chgData name="Cecilia Nyberg" userId="ccffea21-8d7c-47a3-9397-b8726338f9b9" providerId="ADAL" clId="{1798E7E1-F658-431B-B8E4-2818D9BF257F}" dt="2019-11-28T09:09:19.003" v="50"/>
          <ac:graphicFrameMkLst>
            <pc:docMk/>
            <pc:sldMk cId="2700515837" sldId="259"/>
            <ac:graphicFrameMk id="4" creationId="{BBAAE96F-76A9-4B79-9258-FA9A4D718196}"/>
          </ac:graphicFrameMkLst>
        </pc:graphicFrameChg>
      </pc:sldChg>
      <pc:sldChg chg="modSp">
        <pc:chgData name="Cecilia Nyberg" userId="ccffea21-8d7c-47a3-9397-b8726338f9b9" providerId="ADAL" clId="{1798E7E1-F658-431B-B8E4-2818D9BF257F}" dt="2019-11-28T09:10:38.844" v="75" actId="5793"/>
        <pc:sldMkLst>
          <pc:docMk/>
          <pc:sldMk cId="377874103" sldId="261"/>
        </pc:sldMkLst>
        <pc:graphicFrameChg chg="mod">
          <ac:chgData name="Cecilia Nyberg" userId="ccffea21-8d7c-47a3-9397-b8726338f9b9" providerId="ADAL" clId="{1798E7E1-F658-431B-B8E4-2818D9BF257F}" dt="2019-11-28T09:10:38.844" v="75" actId="5793"/>
          <ac:graphicFrameMkLst>
            <pc:docMk/>
            <pc:sldMk cId="377874103" sldId="261"/>
            <ac:graphicFrameMk id="5" creationId="{572952F7-0A83-4673-A35C-3073DABEDF41}"/>
          </ac:graphicFrameMkLst>
        </pc:graphicFrameChg>
      </pc:sldChg>
      <pc:sldChg chg="modSp modNotesTx">
        <pc:chgData name="Cecilia Nyberg" userId="ccffea21-8d7c-47a3-9397-b8726338f9b9" providerId="ADAL" clId="{1798E7E1-F658-431B-B8E4-2818D9BF257F}" dt="2019-11-28T09:12:36.452" v="92" actId="5793"/>
        <pc:sldMkLst>
          <pc:docMk/>
          <pc:sldMk cId="3493985517" sldId="262"/>
        </pc:sldMkLst>
        <pc:graphicFrameChg chg="mod">
          <ac:chgData name="Cecilia Nyberg" userId="ccffea21-8d7c-47a3-9397-b8726338f9b9" providerId="ADAL" clId="{1798E7E1-F658-431B-B8E4-2818D9BF257F}" dt="2019-11-28T09:12:36.452" v="92" actId="5793"/>
          <ac:graphicFrameMkLst>
            <pc:docMk/>
            <pc:sldMk cId="3493985517" sldId="262"/>
            <ac:graphicFrameMk id="5" creationId="{1F9B04CE-8C10-4BDE-8BF2-AF2033A7EBCF}"/>
          </ac:graphicFrameMkLst>
        </pc:graphicFrameChg>
      </pc:sldChg>
      <pc:sldChg chg="modSp">
        <pc:chgData name="Cecilia Nyberg" userId="ccffea21-8d7c-47a3-9397-b8726338f9b9" providerId="ADAL" clId="{1798E7E1-F658-431B-B8E4-2818D9BF257F}" dt="2019-11-28T09:11:18.171" v="80" actId="5793"/>
        <pc:sldMkLst>
          <pc:docMk/>
          <pc:sldMk cId="898538864" sldId="267"/>
        </pc:sldMkLst>
        <pc:graphicFrameChg chg="mod">
          <ac:chgData name="Cecilia Nyberg" userId="ccffea21-8d7c-47a3-9397-b8726338f9b9" providerId="ADAL" clId="{1798E7E1-F658-431B-B8E4-2818D9BF257F}" dt="2019-11-28T09:11:18.171" v="80" actId="5793"/>
          <ac:graphicFrameMkLst>
            <pc:docMk/>
            <pc:sldMk cId="898538864" sldId="267"/>
            <ac:graphicFrameMk id="5" creationId="{A3A73782-372C-40BD-94FB-1466CD0224DE}"/>
          </ac:graphicFrameMkLst>
        </pc:graphicFrameChg>
      </pc:sldChg>
      <pc:sldChg chg="modSp">
        <pc:chgData name="Cecilia Nyberg" userId="ccffea21-8d7c-47a3-9397-b8726338f9b9" providerId="ADAL" clId="{1798E7E1-F658-431B-B8E4-2818D9BF257F}" dt="2019-11-28T09:16:58.797" v="104" actId="255"/>
        <pc:sldMkLst>
          <pc:docMk/>
          <pc:sldMk cId="658376299" sldId="269"/>
        </pc:sldMkLst>
        <pc:graphicFrameChg chg="mod">
          <ac:chgData name="Cecilia Nyberg" userId="ccffea21-8d7c-47a3-9397-b8726338f9b9" providerId="ADAL" clId="{1798E7E1-F658-431B-B8E4-2818D9BF257F}" dt="2019-11-28T09:16:58.797" v="104" actId="255"/>
          <ac:graphicFrameMkLst>
            <pc:docMk/>
            <pc:sldMk cId="658376299" sldId="269"/>
            <ac:graphicFrameMk id="4" creationId="{B3AB6760-4934-4D79-B029-828BBEF326B1}"/>
          </ac:graphicFrameMkLst>
        </pc:graphicFrameChg>
      </pc:sldChg>
      <pc:sldChg chg="addSp delSp modSp mod">
        <pc:chgData name="Cecilia Nyberg" userId="ccffea21-8d7c-47a3-9397-b8726338f9b9" providerId="ADAL" clId="{1798E7E1-F658-431B-B8E4-2818D9BF257F}" dt="2019-11-28T09:08:44.605" v="48"/>
        <pc:sldMkLst>
          <pc:docMk/>
          <pc:sldMk cId="573870174" sldId="270"/>
        </pc:sldMkLst>
        <pc:spChg chg="add del mod">
          <ac:chgData name="Cecilia Nyberg" userId="ccffea21-8d7c-47a3-9397-b8726338f9b9" providerId="ADAL" clId="{1798E7E1-F658-431B-B8E4-2818D9BF257F}" dt="2019-11-28T09:08:44.605" v="48"/>
          <ac:spMkLst>
            <pc:docMk/>
            <pc:sldMk cId="573870174" sldId="270"/>
            <ac:spMk id="2" creationId="{894E7271-0F07-4185-8E87-2A20485B9725}"/>
          </ac:spMkLst>
        </pc:spChg>
        <pc:graphicFrameChg chg="add mod">
          <ac:chgData name="Cecilia Nyberg" userId="ccffea21-8d7c-47a3-9397-b8726338f9b9" providerId="ADAL" clId="{1798E7E1-F658-431B-B8E4-2818D9BF257F}" dt="2019-11-28T09:08:44.605" v="48"/>
          <ac:graphicFrameMkLst>
            <pc:docMk/>
            <pc:sldMk cId="573870174" sldId="270"/>
            <ac:graphicFrameMk id="4" creationId="{BBAAE96F-76A9-4B79-9258-FA9A4D718196}"/>
          </ac:graphicFrameMkLst>
        </pc:graphicFrameChg>
        <pc:graphicFrameChg chg="del">
          <ac:chgData name="Cecilia Nyberg" userId="ccffea21-8d7c-47a3-9397-b8726338f9b9" providerId="ADAL" clId="{1798E7E1-F658-431B-B8E4-2818D9BF257F}" dt="2019-11-28T09:08:40.128" v="46" actId="478"/>
          <ac:graphicFrameMkLst>
            <pc:docMk/>
            <pc:sldMk cId="573870174" sldId="270"/>
            <ac:graphicFrameMk id="5" creationId="{BBAAE96F-76A9-4B79-9258-FA9A4D718196}"/>
          </ac:graphicFrameMkLst>
        </pc:graphicFrameChg>
      </pc:sldChg>
      <pc:sldChg chg="ord">
        <pc:chgData name="Cecilia Nyberg" userId="ccffea21-8d7c-47a3-9397-b8726338f9b9" providerId="ADAL" clId="{1798E7E1-F658-431B-B8E4-2818D9BF257F}" dt="2019-11-27T14:24:16.251" v="25"/>
        <pc:sldMkLst>
          <pc:docMk/>
          <pc:sldMk cId="834255492" sldId="272"/>
        </pc:sldMkLst>
      </pc:sldChg>
      <pc:sldChg chg="ord">
        <pc:chgData name="Cecilia Nyberg" userId="ccffea21-8d7c-47a3-9397-b8726338f9b9" providerId="ADAL" clId="{1798E7E1-F658-431B-B8E4-2818D9BF257F}" dt="2019-11-27T14:24:16.251" v="25"/>
        <pc:sldMkLst>
          <pc:docMk/>
          <pc:sldMk cId="901487702" sldId="275"/>
        </pc:sldMkLst>
      </pc:sldChg>
      <pc:sldChg chg="modNotesTx">
        <pc:chgData name="Cecilia Nyberg" userId="ccffea21-8d7c-47a3-9397-b8726338f9b9" providerId="ADAL" clId="{1798E7E1-F658-431B-B8E4-2818D9BF257F}" dt="2019-11-28T09:11:59.012" v="81" actId="6549"/>
        <pc:sldMkLst>
          <pc:docMk/>
          <pc:sldMk cId="1423483299" sldId="279"/>
        </pc:sldMkLst>
      </pc:sldChg>
      <pc:sldChg chg="addSp delSp modSp mod ord">
        <pc:chgData name="Cecilia Nyberg" userId="ccffea21-8d7c-47a3-9397-b8726338f9b9" providerId="ADAL" clId="{1798E7E1-F658-431B-B8E4-2818D9BF257F}" dt="2019-11-28T11:04:13.870" v="131" actId="20577"/>
        <pc:sldMkLst>
          <pc:docMk/>
          <pc:sldMk cId="2082418049" sldId="280"/>
        </pc:sldMkLst>
        <pc:spChg chg="add del mod">
          <ac:chgData name="Cecilia Nyberg" userId="ccffea21-8d7c-47a3-9397-b8726338f9b9" providerId="ADAL" clId="{1798E7E1-F658-431B-B8E4-2818D9BF257F}" dt="2019-11-28T11:04:03.387" v="128"/>
          <ac:spMkLst>
            <pc:docMk/>
            <pc:sldMk cId="2082418049" sldId="280"/>
            <ac:spMk id="2" creationId="{06F0E612-513A-4BFF-9A77-533F38A236CB}"/>
          </ac:spMkLst>
        </pc:spChg>
        <pc:graphicFrameChg chg="del">
          <ac:chgData name="Cecilia Nyberg" userId="ccffea21-8d7c-47a3-9397-b8726338f9b9" providerId="ADAL" clId="{1798E7E1-F658-431B-B8E4-2818D9BF257F}" dt="2019-11-28T11:03:53.809" v="126" actId="478"/>
          <ac:graphicFrameMkLst>
            <pc:docMk/>
            <pc:sldMk cId="2082418049" sldId="280"/>
            <ac:graphicFrameMk id="4" creationId="{4F628C2E-611E-4F54-BECA-BC6EB3D8F6EF}"/>
          </ac:graphicFrameMkLst>
        </pc:graphicFrameChg>
        <pc:graphicFrameChg chg="add mod">
          <ac:chgData name="Cecilia Nyberg" userId="ccffea21-8d7c-47a3-9397-b8726338f9b9" providerId="ADAL" clId="{1798E7E1-F658-431B-B8E4-2818D9BF257F}" dt="2019-11-28T11:04:13.870" v="131" actId="20577"/>
          <ac:graphicFrameMkLst>
            <pc:docMk/>
            <pc:sldMk cId="2082418049" sldId="280"/>
            <ac:graphicFrameMk id="5" creationId="{BB5C6130-9A08-49A4-8D26-5F53BCE7D335}"/>
          </ac:graphicFrameMkLst>
        </pc:graphicFrameChg>
      </pc:sldChg>
      <pc:sldChg chg="modSp">
        <pc:chgData name="Cecilia Nyberg" userId="ccffea21-8d7c-47a3-9397-b8726338f9b9" providerId="ADAL" clId="{1798E7E1-F658-431B-B8E4-2818D9BF257F}" dt="2019-11-28T09:15:05.401" v="101" actId="255"/>
        <pc:sldMkLst>
          <pc:docMk/>
          <pc:sldMk cId="3415131482" sldId="281"/>
        </pc:sldMkLst>
        <pc:graphicFrameChg chg="mod">
          <ac:chgData name="Cecilia Nyberg" userId="ccffea21-8d7c-47a3-9397-b8726338f9b9" providerId="ADAL" clId="{1798E7E1-F658-431B-B8E4-2818D9BF257F}" dt="2019-11-28T09:15:05.401" v="101" actId="255"/>
          <ac:graphicFrameMkLst>
            <pc:docMk/>
            <pc:sldMk cId="3415131482" sldId="281"/>
            <ac:graphicFrameMk id="4" creationId="{B517BE3F-23E7-4F7E-8D3D-5915C037FADC}"/>
          </ac:graphicFrameMkLst>
        </pc:graphicFrameChg>
      </pc:sldChg>
      <pc:sldChg chg="addSp delSp modSp mod">
        <pc:chgData name="Cecilia Nyberg" userId="ccffea21-8d7c-47a3-9397-b8726338f9b9" providerId="ADAL" clId="{1798E7E1-F658-431B-B8E4-2818D9BF257F}" dt="2019-11-28T10:55:33.641" v="125" actId="27918"/>
        <pc:sldMkLst>
          <pc:docMk/>
          <pc:sldMk cId="2966184406" sldId="282"/>
        </pc:sldMkLst>
        <pc:spChg chg="add del mod">
          <ac:chgData name="Cecilia Nyberg" userId="ccffea21-8d7c-47a3-9397-b8726338f9b9" providerId="ADAL" clId="{1798E7E1-F658-431B-B8E4-2818D9BF257F}" dt="2019-11-28T10:53:30.620" v="108"/>
          <ac:spMkLst>
            <pc:docMk/>
            <pc:sldMk cId="2966184406" sldId="282"/>
            <ac:spMk id="2" creationId="{47D42F5D-9AB4-4BCE-AC85-7D7B143729E5}"/>
          </ac:spMkLst>
        </pc:spChg>
        <pc:graphicFrameChg chg="del mod">
          <ac:chgData name="Cecilia Nyberg" userId="ccffea21-8d7c-47a3-9397-b8726338f9b9" providerId="ADAL" clId="{1798E7E1-F658-431B-B8E4-2818D9BF257F}" dt="2019-11-28T10:53:23.959" v="106" actId="478"/>
          <ac:graphicFrameMkLst>
            <pc:docMk/>
            <pc:sldMk cId="2966184406" sldId="282"/>
            <ac:graphicFrameMk id="4" creationId="{FF217D1A-2E9B-434F-94A2-953096FCB351}"/>
          </ac:graphicFrameMkLst>
        </pc:graphicFrameChg>
        <pc:graphicFrameChg chg="add mod">
          <ac:chgData name="Cecilia Nyberg" userId="ccffea21-8d7c-47a3-9397-b8726338f9b9" providerId="ADAL" clId="{1798E7E1-F658-431B-B8E4-2818D9BF257F}" dt="2019-11-28T10:53:30.620" v="108"/>
          <ac:graphicFrameMkLst>
            <pc:docMk/>
            <pc:sldMk cId="2966184406" sldId="282"/>
            <ac:graphicFrameMk id="5" creationId="{FF217D1A-2E9B-434F-94A2-953096FCB351}"/>
          </ac:graphicFrameMkLst>
        </pc:graphicFrameChg>
      </pc:sldChg>
      <pc:sldChg chg="modSp">
        <pc:chgData name="Cecilia Nyberg" userId="ccffea21-8d7c-47a3-9397-b8726338f9b9" providerId="ADAL" clId="{1798E7E1-F658-431B-B8E4-2818D9BF257F}" dt="2019-11-27T14:10:22.742" v="13" actId="20577"/>
        <pc:sldMkLst>
          <pc:docMk/>
          <pc:sldMk cId="104794335" sldId="286"/>
        </pc:sldMkLst>
        <pc:spChg chg="mod">
          <ac:chgData name="Cecilia Nyberg" userId="ccffea21-8d7c-47a3-9397-b8726338f9b9" providerId="ADAL" clId="{1798E7E1-F658-431B-B8E4-2818D9BF257F}" dt="2019-11-27T14:10:22.742" v="13" actId="20577"/>
          <ac:spMkLst>
            <pc:docMk/>
            <pc:sldMk cId="104794335" sldId="286"/>
            <ac:spMk id="3" creationId="{00000000-0000-0000-0000-000000000000}"/>
          </ac:spMkLst>
        </pc:spChg>
      </pc:sldChg>
      <pc:sldChg chg="ord">
        <pc:chgData name="Cecilia Nyberg" userId="ccffea21-8d7c-47a3-9397-b8726338f9b9" providerId="ADAL" clId="{1798E7E1-F658-431B-B8E4-2818D9BF257F}" dt="2019-11-27T14:24:16.251" v="25"/>
        <pc:sldMkLst>
          <pc:docMk/>
          <pc:sldMk cId="1838554626" sldId="295"/>
        </pc:sldMkLst>
      </pc:sldChg>
      <pc:sldChg chg="modSp">
        <pc:chgData name="Cecilia Nyberg" userId="ccffea21-8d7c-47a3-9397-b8726338f9b9" providerId="ADAL" clId="{1798E7E1-F658-431B-B8E4-2818D9BF257F}" dt="2019-11-28T09:13:43.813" v="95" actId="255"/>
        <pc:sldMkLst>
          <pc:docMk/>
          <pc:sldMk cId="304639609" sldId="301"/>
        </pc:sldMkLst>
        <pc:graphicFrameChg chg="mod">
          <ac:chgData name="Cecilia Nyberg" userId="ccffea21-8d7c-47a3-9397-b8726338f9b9" providerId="ADAL" clId="{1798E7E1-F658-431B-B8E4-2818D9BF257F}" dt="2019-11-28T09:13:43.813" v="95" actId="255"/>
          <ac:graphicFrameMkLst>
            <pc:docMk/>
            <pc:sldMk cId="304639609" sldId="301"/>
            <ac:graphicFrameMk id="5" creationId="{934C0F68-0D5C-4F51-9928-5E9AE47A5EF6}"/>
          </ac:graphicFrameMkLst>
        </pc:graphicFrameChg>
      </pc:sldChg>
      <pc:sldChg chg="modSp ord">
        <pc:chgData name="Cecilia Nyberg" userId="ccffea21-8d7c-47a3-9397-b8726338f9b9" providerId="ADAL" clId="{1798E7E1-F658-431B-B8E4-2818D9BF257F}" dt="2019-11-27T14:18:29.775" v="24"/>
        <pc:sldMkLst>
          <pc:docMk/>
          <pc:sldMk cId="1438868725" sldId="304"/>
        </pc:sldMkLst>
        <pc:spChg chg="mod">
          <ac:chgData name="Cecilia Nyberg" userId="ccffea21-8d7c-47a3-9397-b8726338f9b9" providerId="ADAL" clId="{1798E7E1-F658-431B-B8E4-2818D9BF257F}" dt="2019-11-27T14:18:17.623" v="23" actId="20577"/>
          <ac:spMkLst>
            <pc:docMk/>
            <pc:sldMk cId="1438868725" sldId="304"/>
            <ac:spMk id="2" creationId="{F3BD8443-8B5E-403B-BCF7-9CDA606D4772}"/>
          </ac:spMkLst>
        </pc:spChg>
      </pc:sldChg>
      <pc:sldChg chg="ord">
        <pc:chgData name="Cecilia Nyberg" userId="ccffea21-8d7c-47a3-9397-b8726338f9b9" providerId="ADAL" clId="{1798E7E1-F658-431B-B8E4-2818D9BF257F}" dt="2019-11-27T14:18:29.775" v="24"/>
        <pc:sldMkLst>
          <pc:docMk/>
          <pc:sldMk cId="3035967922" sldId="305"/>
        </pc:sldMkLst>
      </pc:sldChg>
      <pc:sldChg chg="modSp">
        <pc:chgData name="Cecilia Nyberg" userId="ccffea21-8d7c-47a3-9397-b8726338f9b9" providerId="ADAL" clId="{1798E7E1-F658-431B-B8E4-2818D9BF257F}" dt="2019-11-28T08:59:55.030" v="41" actId="20577"/>
        <pc:sldMkLst>
          <pc:docMk/>
          <pc:sldMk cId="578631450" sldId="308"/>
        </pc:sldMkLst>
        <pc:spChg chg="mod">
          <ac:chgData name="Cecilia Nyberg" userId="ccffea21-8d7c-47a3-9397-b8726338f9b9" providerId="ADAL" clId="{1798E7E1-F658-431B-B8E4-2818D9BF257F}" dt="2019-11-28T08:59:55.030" v="41" actId="20577"/>
          <ac:spMkLst>
            <pc:docMk/>
            <pc:sldMk cId="578631450" sldId="308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1798E7E1-F658-431B-B8E4-2818D9BF257F}" dt="2019-11-28T08:59:38.322" v="36" actId="20577"/>
        <pc:sldMkLst>
          <pc:docMk/>
          <pc:sldMk cId="1944067969" sldId="311"/>
        </pc:sldMkLst>
        <pc:spChg chg="mod">
          <ac:chgData name="Cecilia Nyberg" userId="ccffea21-8d7c-47a3-9397-b8726338f9b9" providerId="ADAL" clId="{1798E7E1-F658-431B-B8E4-2818D9BF257F}" dt="2019-11-28T08:59:38.322" v="36" actId="20577"/>
          <ac:spMkLst>
            <pc:docMk/>
            <pc:sldMk cId="1944067969" sldId="311"/>
            <ac:spMk id="4" creationId="{4776AF90-F61C-4DD2-9115-5DFB7449B1DC}"/>
          </ac:spMkLst>
        </pc:spChg>
      </pc:sldChg>
      <pc:sldChg chg="modSp">
        <pc:chgData name="Cecilia Nyberg" userId="ccffea21-8d7c-47a3-9397-b8726338f9b9" providerId="ADAL" clId="{1798E7E1-F658-431B-B8E4-2818D9BF257F}" dt="2019-11-28T09:00:05.388" v="45" actId="20577"/>
        <pc:sldMkLst>
          <pc:docMk/>
          <pc:sldMk cId="4464275" sldId="314"/>
        </pc:sldMkLst>
        <pc:spChg chg="mod">
          <ac:chgData name="Cecilia Nyberg" userId="ccffea21-8d7c-47a3-9397-b8726338f9b9" providerId="ADAL" clId="{1798E7E1-F658-431B-B8E4-2818D9BF257F}" dt="2019-11-28T09:00:05.388" v="45" actId="20577"/>
          <ac:spMkLst>
            <pc:docMk/>
            <pc:sldMk cId="4464275" sldId="314"/>
            <ac:spMk id="3" creationId="{00000000-0000-0000-0000-000000000000}"/>
          </ac:spMkLst>
        </pc:spChg>
      </pc:sldChg>
    </pc:docChg>
  </pc:docChgLst>
  <pc:docChgLst>
    <pc:chgData name="Cecilia Nyberg" userId="ccffea21-8d7c-47a3-9397-b8726338f9b9" providerId="ADAL" clId="{B6286D5E-D1DE-42DC-A80F-F0A6415DE282}"/>
    <pc:docChg chg="delSld modSld">
      <pc:chgData name="Cecilia Nyberg" userId="ccffea21-8d7c-47a3-9397-b8726338f9b9" providerId="ADAL" clId="{B6286D5E-D1DE-42DC-A80F-F0A6415DE282}" dt="2020-03-04T07:31:26.771" v="15" actId="20577"/>
      <pc:docMkLst>
        <pc:docMk/>
      </pc:docMkLst>
      <pc:sldChg chg="del">
        <pc:chgData name="Cecilia Nyberg" userId="ccffea21-8d7c-47a3-9397-b8726338f9b9" providerId="ADAL" clId="{B6286D5E-D1DE-42DC-A80F-F0A6415DE282}" dt="2020-03-04T07:22:42.575" v="4" actId="47"/>
        <pc:sldMkLst>
          <pc:docMk/>
          <pc:sldMk cId="658376299" sldId="269"/>
        </pc:sldMkLst>
      </pc:sldChg>
      <pc:sldChg chg="del">
        <pc:chgData name="Cecilia Nyberg" userId="ccffea21-8d7c-47a3-9397-b8726338f9b9" providerId="ADAL" clId="{B6286D5E-D1DE-42DC-A80F-F0A6415DE282}" dt="2020-03-04T07:28:00.304" v="5" actId="47"/>
        <pc:sldMkLst>
          <pc:docMk/>
          <pc:sldMk cId="705032931" sldId="273"/>
        </pc:sldMkLst>
      </pc:sldChg>
      <pc:sldChg chg="modSp">
        <pc:chgData name="Cecilia Nyberg" userId="ccffea21-8d7c-47a3-9397-b8726338f9b9" providerId="ADAL" clId="{B6286D5E-D1DE-42DC-A80F-F0A6415DE282}" dt="2020-03-04T07:31:26.771" v="15" actId="20577"/>
        <pc:sldMkLst>
          <pc:docMk/>
          <pc:sldMk cId="229828272" sldId="277"/>
        </pc:sldMkLst>
        <pc:graphicFrameChg chg="mod">
          <ac:chgData name="Cecilia Nyberg" userId="ccffea21-8d7c-47a3-9397-b8726338f9b9" providerId="ADAL" clId="{B6286D5E-D1DE-42DC-A80F-F0A6415DE282}" dt="2020-03-04T07:31:26.771" v="15" actId="20577"/>
          <ac:graphicFrameMkLst>
            <pc:docMk/>
            <pc:sldMk cId="229828272" sldId="277"/>
            <ac:graphicFrameMk id="5" creationId="{EA659A9D-B4BA-4F2D-A4F9-9D66CC63D684}"/>
          </ac:graphicFrameMkLst>
        </pc:graphicFrameChg>
      </pc:sldChg>
      <pc:sldChg chg="modSp mod">
        <pc:chgData name="Cecilia Nyberg" userId="ccffea21-8d7c-47a3-9397-b8726338f9b9" providerId="ADAL" clId="{B6286D5E-D1DE-42DC-A80F-F0A6415DE282}" dt="2020-03-04T07:18:44.655" v="2" actId="20577"/>
        <pc:sldMkLst>
          <pc:docMk/>
          <pc:sldMk cId="578631450" sldId="308"/>
        </pc:sldMkLst>
        <pc:spChg chg="mod">
          <ac:chgData name="Cecilia Nyberg" userId="ccffea21-8d7c-47a3-9397-b8726338f9b9" providerId="ADAL" clId="{B6286D5E-D1DE-42DC-A80F-F0A6415DE282}" dt="2020-03-04T07:18:44.655" v="2" actId="20577"/>
          <ac:spMkLst>
            <pc:docMk/>
            <pc:sldMk cId="578631450" sldId="308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B6286D5E-D1DE-42DC-A80F-F0A6415DE282}" dt="2020-03-04T07:19:23.930" v="3"/>
        <pc:sldMkLst>
          <pc:docMk/>
          <pc:sldMk cId="1088580661" sldId="309"/>
        </pc:sldMkLst>
        <pc:spChg chg="mod">
          <ac:chgData name="Cecilia Nyberg" userId="ccffea21-8d7c-47a3-9397-b8726338f9b9" providerId="ADAL" clId="{B6286D5E-D1DE-42DC-A80F-F0A6415DE282}" dt="2020-03-04T07:19:23.930" v="3"/>
          <ac:spMkLst>
            <pc:docMk/>
            <pc:sldMk cId="1088580661" sldId="309"/>
            <ac:spMk id="3" creationId="{00000000-0000-0000-0000-000000000000}"/>
          </ac:spMkLst>
        </pc:spChg>
      </pc:sldChg>
    </pc:docChg>
  </pc:docChgLst>
  <pc:docChgLst>
    <pc:chgData name="Cecilia Nyberg" userId="ccffea21-8d7c-47a3-9397-b8726338f9b9" providerId="ADAL" clId="{45E43E13-8A20-44BA-93DB-03D288AAFD94}"/>
    <pc:docChg chg="undo custSel delSld modSld">
      <pc:chgData name="Cecilia Nyberg" userId="ccffea21-8d7c-47a3-9397-b8726338f9b9" providerId="ADAL" clId="{45E43E13-8A20-44BA-93DB-03D288AAFD94}" dt="2019-12-13T10:40:34.221" v="526" actId="255"/>
      <pc:docMkLst>
        <pc:docMk/>
      </pc:docMkLst>
      <pc:sldChg chg="modSp">
        <pc:chgData name="Cecilia Nyberg" userId="ccffea21-8d7c-47a3-9397-b8726338f9b9" providerId="ADAL" clId="{45E43E13-8A20-44BA-93DB-03D288AAFD94}" dt="2019-12-12T09:02:46.889" v="306" actId="20577"/>
        <pc:sldMkLst>
          <pc:docMk/>
          <pc:sldMk cId="502725873" sldId="256"/>
        </pc:sldMkLst>
        <pc:spChg chg="mod">
          <ac:chgData name="Cecilia Nyberg" userId="ccffea21-8d7c-47a3-9397-b8726338f9b9" providerId="ADAL" clId="{45E43E13-8A20-44BA-93DB-03D288AAFD94}" dt="2019-12-12T09:02:46.889" v="306" actId="20577"/>
          <ac:spMkLst>
            <pc:docMk/>
            <pc:sldMk cId="502725873" sldId="256"/>
            <ac:spMk id="3" creationId="{057E94A7-75EC-44CE-9410-C23957DC3D43}"/>
          </ac:spMkLst>
        </pc:spChg>
      </pc:sldChg>
      <pc:sldChg chg="addSp delSp modSp mod modNotesTx">
        <pc:chgData name="Cecilia Nyberg" userId="ccffea21-8d7c-47a3-9397-b8726338f9b9" providerId="ADAL" clId="{45E43E13-8A20-44BA-93DB-03D288AAFD94}" dt="2019-12-12T10:28:40.647" v="347" actId="20577"/>
        <pc:sldMkLst>
          <pc:docMk/>
          <pc:sldMk cId="2700515837" sldId="259"/>
        </pc:sldMkLst>
        <pc:spChg chg="add del mod">
          <ac:chgData name="Cecilia Nyberg" userId="ccffea21-8d7c-47a3-9397-b8726338f9b9" providerId="ADAL" clId="{45E43E13-8A20-44BA-93DB-03D288AAFD94}" dt="2019-12-11T09:46:37.450" v="108"/>
          <ac:spMkLst>
            <pc:docMk/>
            <pc:sldMk cId="2700515837" sldId="259"/>
            <ac:spMk id="4" creationId="{D3611D40-3F94-4AAB-8534-8EDA0B1592AF}"/>
          </ac:spMkLst>
        </pc:spChg>
        <pc:spChg chg="add del mod">
          <ac:chgData name="Cecilia Nyberg" userId="ccffea21-8d7c-47a3-9397-b8726338f9b9" providerId="ADAL" clId="{45E43E13-8A20-44BA-93DB-03D288AAFD94}" dt="2019-12-11T09:58:09.521" v="131" actId="478"/>
          <ac:spMkLst>
            <pc:docMk/>
            <pc:sldMk cId="2700515837" sldId="259"/>
            <ac:spMk id="8" creationId="{957BA727-628E-47A6-A67A-E6E2943B7FDC}"/>
          </ac:spMkLst>
        </pc:spChg>
        <pc:graphicFrameChg chg="add del mod">
          <ac:chgData name="Cecilia Nyberg" userId="ccffea21-8d7c-47a3-9397-b8726338f9b9" providerId="ADAL" clId="{45E43E13-8A20-44BA-93DB-03D288AAFD94}" dt="2019-12-12T10:28:27.740" v="346" actId="255"/>
          <ac:graphicFrameMkLst>
            <pc:docMk/>
            <pc:sldMk cId="2700515837" sldId="259"/>
            <ac:graphicFrameMk id="6" creationId="{3B62EE63-95AF-4BDF-9023-A99EA6A97F10}"/>
          </ac:graphicFrameMkLst>
        </pc:graphicFrameChg>
        <pc:graphicFrameChg chg="del">
          <ac:chgData name="Cecilia Nyberg" userId="ccffea21-8d7c-47a3-9397-b8726338f9b9" providerId="ADAL" clId="{45E43E13-8A20-44BA-93DB-03D288AAFD94}" dt="2019-12-11T09:46:29.351" v="106" actId="478"/>
          <ac:graphicFrameMkLst>
            <pc:docMk/>
            <pc:sldMk cId="2700515837" sldId="259"/>
            <ac:graphicFrameMk id="7" creationId="{3B62EE63-95AF-4BDF-9023-A99EA6A97F10}"/>
          </ac:graphicFrameMkLst>
        </pc:graphicFrameChg>
        <pc:graphicFrameChg chg="add mod">
          <ac:chgData name="Cecilia Nyberg" userId="ccffea21-8d7c-47a3-9397-b8726338f9b9" providerId="ADAL" clId="{45E43E13-8A20-44BA-93DB-03D288AAFD94}" dt="2019-12-11T09:58:08.627" v="130"/>
          <ac:graphicFrameMkLst>
            <pc:docMk/>
            <pc:sldMk cId="2700515837" sldId="259"/>
            <ac:graphicFrameMk id="9" creationId="{E9F3403C-F26C-4E5D-B915-87593DC02D6C}"/>
          </ac:graphicFrameMkLst>
        </pc:graphicFrameChg>
      </pc:sldChg>
      <pc:sldChg chg="addSp delSp modSp mod modNotesTx">
        <pc:chgData name="Cecilia Nyberg" userId="ccffea21-8d7c-47a3-9397-b8726338f9b9" providerId="ADAL" clId="{45E43E13-8A20-44BA-93DB-03D288AAFD94}" dt="2019-12-12T10:38:56.380" v="389" actId="20577"/>
        <pc:sldMkLst>
          <pc:docMk/>
          <pc:sldMk cId="1590039418" sldId="260"/>
        </pc:sldMkLst>
        <pc:spChg chg="add del mod">
          <ac:chgData name="Cecilia Nyberg" userId="ccffea21-8d7c-47a3-9397-b8726338f9b9" providerId="ADAL" clId="{45E43E13-8A20-44BA-93DB-03D288AAFD94}" dt="2019-12-11T09:21:43.960" v="67"/>
          <ac:spMkLst>
            <pc:docMk/>
            <pc:sldMk cId="1590039418" sldId="260"/>
            <ac:spMk id="4" creationId="{FDA75979-0918-4042-AD2C-A905F085E07A}"/>
          </ac:spMkLst>
        </pc:spChg>
        <pc:graphicFrameChg chg="del mod">
          <ac:chgData name="Cecilia Nyberg" userId="ccffea21-8d7c-47a3-9397-b8726338f9b9" providerId="ADAL" clId="{45E43E13-8A20-44BA-93DB-03D288AAFD94}" dt="2019-12-11T09:21:35.265" v="65" actId="478"/>
          <ac:graphicFrameMkLst>
            <pc:docMk/>
            <pc:sldMk cId="1590039418" sldId="260"/>
            <ac:graphicFrameMk id="5" creationId="{7BF68FE6-22F1-436F-A1AB-AC1994169400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38:45.942" v="388" actId="20577"/>
          <ac:graphicFrameMkLst>
            <pc:docMk/>
            <pc:sldMk cId="1590039418" sldId="260"/>
            <ac:graphicFrameMk id="6" creationId="{7BF68FE6-22F1-436F-A1AB-AC1994169400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1T09:29:52.581" v="94" actId="20577"/>
        <pc:sldMkLst>
          <pc:docMk/>
          <pc:sldMk cId="377874103" sldId="261"/>
        </pc:sldMkLst>
        <pc:spChg chg="add del mod">
          <ac:chgData name="Cecilia Nyberg" userId="ccffea21-8d7c-47a3-9397-b8726338f9b9" providerId="ADAL" clId="{45E43E13-8A20-44BA-93DB-03D288AAFD94}" dt="2019-12-11T09:29:33.776" v="77"/>
          <ac:spMkLst>
            <pc:docMk/>
            <pc:sldMk cId="377874103" sldId="261"/>
            <ac:spMk id="4" creationId="{AE06E60C-A0EB-48BC-8B33-B4F077BA132E}"/>
          </ac:spMkLst>
        </pc:spChg>
        <pc:graphicFrameChg chg="del">
          <ac:chgData name="Cecilia Nyberg" userId="ccffea21-8d7c-47a3-9397-b8726338f9b9" providerId="ADAL" clId="{45E43E13-8A20-44BA-93DB-03D288AAFD94}" dt="2019-12-11T09:29:26.956" v="75" actId="478"/>
          <ac:graphicFrameMkLst>
            <pc:docMk/>
            <pc:sldMk cId="377874103" sldId="261"/>
            <ac:graphicFrameMk id="5" creationId="{572952F7-0A83-4673-A35C-3073DABEDF41}"/>
          </ac:graphicFrameMkLst>
        </pc:graphicFrameChg>
        <pc:graphicFrameChg chg="add mod">
          <ac:chgData name="Cecilia Nyberg" userId="ccffea21-8d7c-47a3-9397-b8726338f9b9" providerId="ADAL" clId="{45E43E13-8A20-44BA-93DB-03D288AAFD94}" dt="2019-12-11T09:29:52.581" v="94" actId="20577"/>
          <ac:graphicFrameMkLst>
            <pc:docMk/>
            <pc:sldMk cId="377874103" sldId="261"/>
            <ac:graphicFrameMk id="6" creationId="{572952F7-0A83-4673-A35C-3073DABEDF41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45:13.612" v="457" actId="20577"/>
        <pc:sldMkLst>
          <pc:docMk/>
          <pc:sldMk cId="3493985517" sldId="262"/>
        </pc:sldMkLst>
        <pc:spChg chg="add del mod">
          <ac:chgData name="Cecilia Nyberg" userId="ccffea21-8d7c-47a3-9397-b8726338f9b9" providerId="ADAL" clId="{45E43E13-8A20-44BA-93DB-03D288AAFD94}" dt="2019-12-11T10:15:30.637" v="167"/>
          <ac:spMkLst>
            <pc:docMk/>
            <pc:sldMk cId="3493985517" sldId="262"/>
            <ac:spMk id="4" creationId="{3D5B8B64-9FDD-40E4-84B0-D59F64E1B102}"/>
          </ac:spMkLst>
        </pc:spChg>
        <pc:graphicFrameChg chg="del mod">
          <ac:chgData name="Cecilia Nyberg" userId="ccffea21-8d7c-47a3-9397-b8726338f9b9" providerId="ADAL" clId="{45E43E13-8A20-44BA-93DB-03D288AAFD94}" dt="2019-12-11T10:15:26.515" v="165" actId="478"/>
          <ac:graphicFrameMkLst>
            <pc:docMk/>
            <pc:sldMk cId="3493985517" sldId="262"/>
            <ac:graphicFrameMk id="5" creationId="{1F9B04CE-8C10-4BDE-8BF2-AF2033A7EBCF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45:13.612" v="457" actId="20577"/>
          <ac:graphicFrameMkLst>
            <pc:docMk/>
            <pc:sldMk cId="3493985517" sldId="262"/>
            <ac:graphicFrameMk id="6" creationId="{1F9B04CE-8C10-4BDE-8BF2-AF2033A7EBCF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45:40.769" v="461" actId="20577"/>
        <pc:sldMkLst>
          <pc:docMk/>
          <pc:sldMk cId="2796840373" sldId="263"/>
        </pc:sldMkLst>
        <pc:spChg chg="add del mod">
          <ac:chgData name="Cecilia Nyberg" userId="ccffea21-8d7c-47a3-9397-b8726338f9b9" providerId="ADAL" clId="{45E43E13-8A20-44BA-93DB-03D288AAFD94}" dt="2019-12-11T10:18:55.157" v="176"/>
          <ac:spMkLst>
            <pc:docMk/>
            <pc:sldMk cId="2796840373" sldId="263"/>
            <ac:spMk id="4" creationId="{E9FFCBCA-E2DD-415B-8B33-AE6A65C8B28D}"/>
          </ac:spMkLst>
        </pc:spChg>
        <pc:graphicFrameChg chg="del">
          <ac:chgData name="Cecilia Nyberg" userId="ccffea21-8d7c-47a3-9397-b8726338f9b9" providerId="ADAL" clId="{45E43E13-8A20-44BA-93DB-03D288AAFD94}" dt="2019-12-11T10:18:50.118" v="174" actId="478"/>
          <ac:graphicFrameMkLst>
            <pc:docMk/>
            <pc:sldMk cId="2796840373" sldId="263"/>
            <ac:graphicFrameMk id="5" creationId="{6A34D54B-AEF6-470A-9834-C774BD371813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45:40.769" v="461" actId="20577"/>
          <ac:graphicFrameMkLst>
            <pc:docMk/>
            <pc:sldMk cId="2796840373" sldId="263"/>
            <ac:graphicFrameMk id="6" creationId="{6A34D54B-AEF6-470A-9834-C774BD371813}"/>
          </ac:graphicFrameMkLst>
        </pc:graphicFrameChg>
      </pc:sldChg>
      <pc:sldChg chg="addSp delSp modSp mod modNotesTx">
        <pc:chgData name="Cecilia Nyberg" userId="ccffea21-8d7c-47a3-9397-b8726338f9b9" providerId="ADAL" clId="{45E43E13-8A20-44BA-93DB-03D288AAFD94}" dt="2019-12-12T10:24:53.747" v="324" actId="20577"/>
        <pc:sldMkLst>
          <pc:docMk/>
          <pc:sldMk cId="3401072404" sldId="265"/>
        </pc:sldMkLst>
        <pc:spChg chg="add del mod">
          <ac:chgData name="Cecilia Nyberg" userId="ccffea21-8d7c-47a3-9397-b8726338f9b9" providerId="ADAL" clId="{45E43E13-8A20-44BA-93DB-03D288AAFD94}" dt="2019-12-11T10:11:16.465" v="163"/>
          <ac:spMkLst>
            <pc:docMk/>
            <pc:sldMk cId="3401072404" sldId="265"/>
            <ac:spMk id="2" creationId="{69CC4B2D-5A4B-4D6B-A620-376D1A21310C}"/>
          </ac:spMkLst>
        </pc:spChg>
        <pc:graphicFrameChg chg="del mod">
          <ac:chgData name="Cecilia Nyberg" userId="ccffea21-8d7c-47a3-9397-b8726338f9b9" providerId="ADAL" clId="{45E43E13-8A20-44BA-93DB-03D288AAFD94}" dt="2019-12-11T10:10:59.877" v="157" actId="478"/>
          <ac:graphicFrameMkLst>
            <pc:docMk/>
            <pc:sldMk cId="3401072404" sldId="265"/>
            <ac:graphicFrameMk id="4" creationId="{AE3C5CE4-43AA-4198-B559-D16E389E535B}"/>
          </ac:graphicFrameMkLst>
        </pc:graphicFrameChg>
        <pc:graphicFrameChg chg="add">
          <ac:chgData name="Cecilia Nyberg" userId="ccffea21-8d7c-47a3-9397-b8726338f9b9" providerId="ADAL" clId="{45E43E13-8A20-44BA-93DB-03D288AAFD94}" dt="2019-12-11T10:11:04.020" v="159"/>
          <ac:graphicFrameMkLst>
            <pc:docMk/>
            <pc:sldMk cId="3401072404" sldId="265"/>
            <ac:graphicFrameMk id="5" creationId="{AE3C5CE4-43AA-4198-B559-D16E389E535B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24:37.871" v="322" actId="255"/>
          <ac:graphicFrameMkLst>
            <pc:docMk/>
            <pc:sldMk cId="3401072404" sldId="265"/>
            <ac:graphicFrameMk id="6" creationId="{AE3C5CE4-43AA-4198-B559-D16E389E535B}"/>
          </ac:graphicFrameMkLst>
        </pc:graphicFrameChg>
      </pc:sldChg>
      <pc:sldChg chg="addSp delSp modSp mod modNotesTx">
        <pc:chgData name="Cecilia Nyberg" userId="ccffea21-8d7c-47a3-9397-b8726338f9b9" providerId="ADAL" clId="{45E43E13-8A20-44BA-93DB-03D288AAFD94}" dt="2019-12-12T10:37:13.690" v="357" actId="20577"/>
        <pc:sldMkLst>
          <pc:docMk/>
          <pc:sldMk cId="2818626813" sldId="266"/>
        </pc:sldMkLst>
        <pc:spChg chg="add del mod">
          <ac:chgData name="Cecilia Nyberg" userId="ccffea21-8d7c-47a3-9397-b8726338f9b9" providerId="ADAL" clId="{45E43E13-8A20-44BA-93DB-03D288AAFD94}" dt="2019-12-11T10:02:33.481" v="134"/>
          <ac:spMkLst>
            <pc:docMk/>
            <pc:sldMk cId="2818626813" sldId="266"/>
            <ac:spMk id="4" creationId="{16BD97A8-E299-41C6-A977-888F980B8204}"/>
          </ac:spMkLst>
        </pc:spChg>
        <pc:graphicFrameChg chg="del">
          <ac:chgData name="Cecilia Nyberg" userId="ccffea21-8d7c-47a3-9397-b8726338f9b9" providerId="ADAL" clId="{45E43E13-8A20-44BA-93DB-03D288AAFD94}" dt="2019-12-11T10:02:31.335" v="132" actId="478"/>
          <ac:graphicFrameMkLst>
            <pc:docMk/>
            <pc:sldMk cId="2818626813" sldId="266"/>
            <ac:graphicFrameMk id="5" creationId="{F1F0E2C3-152B-49E8-A54F-9FA8426CF431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30:30.845" v="351" actId="255"/>
          <ac:graphicFrameMkLst>
            <pc:docMk/>
            <pc:sldMk cId="2818626813" sldId="266"/>
            <ac:graphicFrameMk id="6" creationId="{F1F0E2C3-152B-49E8-A54F-9FA8426CF431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40:31.490" v="395" actId="255"/>
        <pc:sldMkLst>
          <pc:docMk/>
          <pc:sldMk cId="898538864" sldId="267"/>
        </pc:sldMkLst>
        <pc:spChg chg="add del mod">
          <ac:chgData name="Cecilia Nyberg" userId="ccffea21-8d7c-47a3-9397-b8726338f9b9" providerId="ADAL" clId="{45E43E13-8A20-44BA-93DB-03D288AAFD94}" dt="2019-12-11T09:34:04.236" v="97"/>
          <ac:spMkLst>
            <pc:docMk/>
            <pc:sldMk cId="898538864" sldId="267"/>
            <ac:spMk id="4" creationId="{FF28363F-4963-4FB1-86B5-6AE12472774C}"/>
          </ac:spMkLst>
        </pc:spChg>
        <pc:spChg chg="add del mod">
          <ac:chgData name="Cecilia Nyberg" userId="ccffea21-8d7c-47a3-9397-b8726338f9b9" providerId="ADAL" clId="{45E43E13-8A20-44BA-93DB-03D288AAFD94}" dt="2019-12-11T09:38:15.790" v="105"/>
          <ac:spMkLst>
            <pc:docMk/>
            <pc:sldMk cId="898538864" sldId="267"/>
            <ac:spMk id="8" creationId="{A55EC62D-E063-428B-82C4-AB7FE17CA1B6}"/>
          </ac:spMkLst>
        </pc:spChg>
        <pc:graphicFrameChg chg="del">
          <ac:chgData name="Cecilia Nyberg" userId="ccffea21-8d7c-47a3-9397-b8726338f9b9" providerId="ADAL" clId="{45E43E13-8A20-44BA-93DB-03D288AAFD94}" dt="2019-12-11T09:33:56.983" v="95" actId="478"/>
          <ac:graphicFrameMkLst>
            <pc:docMk/>
            <pc:sldMk cId="898538864" sldId="267"/>
            <ac:graphicFrameMk id="5" creationId="{A3A73782-372C-40BD-94FB-1466CD0224DE}"/>
          </ac:graphicFrameMkLst>
        </pc:graphicFrameChg>
        <pc:graphicFrameChg chg="add del mod">
          <ac:chgData name="Cecilia Nyberg" userId="ccffea21-8d7c-47a3-9397-b8726338f9b9" providerId="ADAL" clId="{45E43E13-8A20-44BA-93DB-03D288AAFD94}" dt="2019-12-11T09:38:13.236" v="103" actId="478"/>
          <ac:graphicFrameMkLst>
            <pc:docMk/>
            <pc:sldMk cId="898538864" sldId="267"/>
            <ac:graphicFrameMk id="6" creationId="{A3A73782-372C-40BD-94FB-1466CD0224DE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40:31.490" v="395" actId="255"/>
          <ac:graphicFrameMkLst>
            <pc:docMk/>
            <pc:sldMk cId="898538864" sldId="267"/>
            <ac:graphicFrameMk id="9" creationId="{A3A73782-372C-40BD-94FB-1466CD0224DE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27:23.186" v="338" actId="20577"/>
        <pc:sldMkLst>
          <pc:docMk/>
          <pc:sldMk cId="658376299" sldId="269"/>
        </pc:sldMkLst>
        <pc:spChg chg="del">
          <ac:chgData name="Cecilia Nyberg" userId="ccffea21-8d7c-47a3-9397-b8726338f9b9" providerId="ADAL" clId="{45E43E13-8A20-44BA-93DB-03D288AAFD94}" dt="2019-11-29T09:12:22.668" v="0"/>
          <ac:spMkLst>
            <pc:docMk/>
            <pc:sldMk cId="658376299" sldId="269"/>
            <ac:spMk id="3" creationId="{4A7D7DE6-E65A-4B0D-8AED-208E26C563FD}"/>
          </ac:spMkLst>
        </pc:spChg>
        <pc:graphicFrameChg chg="add mod">
          <ac:chgData name="Cecilia Nyberg" userId="ccffea21-8d7c-47a3-9397-b8726338f9b9" providerId="ADAL" clId="{45E43E13-8A20-44BA-93DB-03D288AAFD94}" dt="2019-12-12T10:27:23.186" v="338" actId="20577"/>
          <ac:graphicFrameMkLst>
            <pc:docMk/>
            <pc:sldMk cId="658376299" sldId="269"/>
            <ac:graphicFrameMk id="5" creationId="{B3AB6760-4934-4D79-B029-828BBEF326B1}"/>
          </ac:graphicFrameMkLst>
        </pc:graphicFrameChg>
      </pc:sldChg>
      <pc:sldChg chg="addSp delSp modSp mod modNotesTx">
        <pc:chgData name="Cecilia Nyberg" userId="ccffea21-8d7c-47a3-9397-b8726338f9b9" providerId="ADAL" clId="{45E43E13-8A20-44BA-93DB-03D288AAFD94}" dt="2019-12-12T10:26:38.295" v="333" actId="20577"/>
        <pc:sldMkLst>
          <pc:docMk/>
          <pc:sldMk cId="573870174" sldId="270"/>
        </pc:sldMkLst>
        <pc:spChg chg="add del mod">
          <ac:chgData name="Cecilia Nyberg" userId="ccffea21-8d7c-47a3-9397-b8726338f9b9" providerId="ADAL" clId="{45E43E13-8A20-44BA-93DB-03D288AAFD94}" dt="2019-12-11T10:32:03.868" v="216"/>
          <ac:spMkLst>
            <pc:docMk/>
            <pc:sldMk cId="573870174" sldId="270"/>
            <ac:spMk id="3" creationId="{E0E20B2D-6CE6-4275-9CD8-428F65814DAF}"/>
          </ac:spMkLst>
        </pc:spChg>
        <pc:graphicFrameChg chg="del">
          <ac:chgData name="Cecilia Nyberg" userId="ccffea21-8d7c-47a3-9397-b8726338f9b9" providerId="ADAL" clId="{45E43E13-8A20-44BA-93DB-03D288AAFD94}" dt="2019-12-11T10:32:00.596" v="214" actId="478"/>
          <ac:graphicFrameMkLst>
            <pc:docMk/>
            <pc:sldMk cId="573870174" sldId="270"/>
            <ac:graphicFrameMk id="4" creationId="{BBAAE96F-76A9-4B79-9258-FA9A4D718196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26:11.477" v="332" actId="255"/>
          <ac:graphicFrameMkLst>
            <pc:docMk/>
            <pc:sldMk cId="573870174" sldId="270"/>
            <ac:graphicFrameMk id="5" creationId="{BBAAE96F-76A9-4B79-9258-FA9A4D718196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26:56.045" v="336" actId="20577"/>
        <pc:sldMkLst>
          <pc:docMk/>
          <pc:sldMk cId="1646230002" sldId="271"/>
        </pc:sldMkLst>
        <pc:spChg chg="add del mod">
          <ac:chgData name="Cecilia Nyberg" userId="ccffea21-8d7c-47a3-9397-b8726338f9b9" providerId="ADAL" clId="{45E43E13-8A20-44BA-93DB-03D288AAFD94}" dt="2019-12-11T10:35:35.643" v="224"/>
          <ac:spMkLst>
            <pc:docMk/>
            <pc:sldMk cId="1646230002" sldId="271"/>
            <ac:spMk id="3" creationId="{C0DE98B5-1902-40F5-ADD4-2F220B388E07}"/>
          </ac:spMkLst>
        </pc:spChg>
        <pc:graphicFrameChg chg="add mod">
          <ac:chgData name="Cecilia Nyberg" userId="ccffea21-8d7c-47a3-9397-b8726338f9b9" providerId="ADAL" clId="{45E43E13-8A20-44BA-93DB-03D288AAFD94}" dt="2019-12-12T10:26:56.045" v="336" actId="20577"/>
          <ac:graphicFrameMkLst>
            <pc:docMk/>
            <pc:sldMk cId="1646230002" sldId="271"/>
            <ac:graphicFrameMk id="5" creationId="{6D116962-50E1-41DE-9854-4EBEC1C14839}"/>
          </ac:graphicFrameMkLst>
        </pc:graphicFrameChg>
        <pc:graphicFrameChg chg="del mod">
          <ac:chgData name="Cecilia Nyberg" userId="ccffea21-8d7c-47a3-9397-b8726338f9b9" providerId="ADAL" clId="{45E43E13-8A20-44BA-93DB-03D288AAFD94}" dt="2019-12-11T10:35:31.821" v="222" actId="478"/>
          <ac:graphicFrameMkLst>
            <pc:docMk/>
            <pc:sldMk cId="1646230002" sldId="271"/>
            <ac:graphicFrameMk id="6" creationId="{6D116962-50E1-41DE-9854-4EBEC1C14839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42:51.696" v="447" actId="255"/>
        <pc:sldMkLst>
          <pc:docMk/>
          <pc:sldMk cId="705032931" sldId="273"/>
        </pc:sldMkLst>
        <pc:graphicFrameChg chg="mod">
          <ac:chgData name="Cecilia Nyberg" userId="ccffea21-8d7c-47a3-9397-b8726338f9b9" providerId="ADAL" clId="{45E43E13-8A20-44BA-93DB-03D288AAFD94}" dt="2019-12-12T10:42:51.696" v="447" actId="255"/>
          <ac:graphicFrameMkLst>
            <pc:docMk/>
            <pc:sldMk cId="705032931" sldId="273"/>
            <ac:graphicFrameMk id="4" creationId="{039EF395-CF69-4B11-A3D6-A0D92738B47B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32:13.609" v="355" actId="255"/>
        <pc:sldMkLst>
          <pc:docMk/>
          <pc:sldMk cId="1813805728" sldId="274"/>
        </pc:sldMkLst>
        <pc:graphicFrameChg chg="mod">
          <ac:chgData name="Cecilia Nyberg" userId="ccffea21-8d7c-47a3-9397-b8726338f9b9" providerId="ADAL" clId="{45E43E13-8A20-44BA-93DB-03D288AAFD94}" dt="2019-12-12T10:32:13.609" v="355" actId="255"/>
          <ac:graphicFrameMkLst>
            <pc:docMk/>
            <pc:sldMk cId="1813805728" sldId="274"/>
            <ac:graphicFrameMk id="4" creationId="{1EA5E819-F6FC-48FB-B7A3-BAF339DACB3C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51:39.512" v="480"/>
        <pc:sldMkLst>
          <pc:docMk/>
          <pc:sldMk cId="901487702" sldId="275"/>
        </pc:sldMkLst>
        <pc:graphicFrameChg chg="mod">
          <ac:chgData name="Cecilia Nyberg" userId="ccffea21-8d7c-47a3-9397-b8726338f9b9" providerId="ADAL" clId="{45E43E13-8A20-44BA-93DB-03D288AAFD94}" dt="2019-12-12T10:51:39.512" v="480"/>
          <ac:graphicFrameMkLst>
            <pc:docMk/>
            <pc:sldMk cId="901487702" sldId="275"/>
            <ac:graphicFrameMk id="4" creationId="{F39F05DE-0DB9-44A5-9E4E-6E36EBD8D72C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1T10:25:35.758" v="206" actId="20577"/>
        <pc:sldMkLst>
          <pc:docMk/>
          <pc:sldMk cId="2279334601" sldId="276"/>
        </pc:sldMkLst>
        <pc:spChg chg="add del mod">
          <ac:chgData name="Cecilia Nyberg" userId="ccffea21-8d7c-47a3-9397-b8726338f9b9" providerId="ADAL" clId="{45E43E13-8A20-44BA-93DB-03D288AAFD94}" dt="2019-12-11T10:25:18.219" v="203"/>
          <ac:spMkLst>
            <pc:docMk/>
            <pc:sldMk cId="2279334601" sldId="276"/>
            <ac:spMk id="3" creationId="{559C66F5-55C6-4774-8AF4-E5D3CB71E869}"/>
          </ac:spMkLst>
        </pc:spChg>
        <pc:graphicFrameChg chg="del mod">
          <ac:chgData name="Cecilia Nyberg" userId="ccffea21-8d7c-47a3-9397-b8726338f9b9" providerId="ADAL" clId="{45E43E13-8A20-44BA-93DB-03D288AAFD94}" dt="2019-12-11T10:25:14.499" v="201" actId="478"/>
          <ac:graphicFrameMkLst>
            <pc:docMk/>
            <pc:sldMk cId="2279334601" sldId="276"/>
            <ac:graphicFrameMk id="4" creationId="{9B811938-01BE-49B6-82EA-51F8DC79EB66}"/>
          </ac:graphicFrameMkLst>
        </pc:graphicFrameChg>
        <pc:graphicFrameChg chg="add mod">
          <ac:chgData name="Cecilia Nyberg" userId="ccffea21-8d7c-47a3-9397-b8726338f9b9" providerId="ADAL" clId="{45E43E13-8A20-44BA-93DB-03D288AAFD94}" dt="2019-12-11T10:25:35.758" v="206" actId="20577"/>
          <ac:graphicFrameMkLst>
            <pc:docMk/>
            <pc:sldMk cId="2279334601" sldId="276"/>
            <ac:graphicFrameMk id="6" creationId="{9B811938-01BE-49B6-82EA-51F8DC79EB66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46:13.019" v="463" actId="20577"/>
        <pc:sldMkLst>
          <pc:docMk/>
          <pc:sldMk cId="229828272" sldId="277"/>
        </pc:sldMkLst>
        <pc:spChg chg="add del mod">
          <ac:chgData name="Cecilia Nyberg" userId="ccffea21-8d7c-47a3-9397-b8726338f9b9" providerId="ADAL" clId="{45E43E13-8A20-44BA-93DB-03D288AAFD94}" dt="2019-12-11T10:42:33.899" v="235"/>
          <ac:spMkLst>
            <pc:docMk/>
            <pc:sldMk cId="229828272" sldId="277"/>
            <ac:spMk id="3" creationId="{36219EF4-C0DD-4197-BE6C-52C0563CEEF2}"/>
          </ac:spMkLst>
        </pc:spChg>
        <pc:graphicFrameChg chg="del mod">
          <ac:chgData name="Cecilia Nyberg" userId="ccffea21-8d7c-47a3-9397-b8726338f9b9" providerId="ADAL" clId="{45E43E13-8A20-44BA-93DB-03D288AAFD94}" dt="2019-12-11T10:42:31.272" v="233" actId="478"/>
          <ac:graphicFrameMkLst>
            <pc:docMk/>
            <pc:sldMk cId="229828272" sldId="277"/>
            <ac:graphicFrameMk id="4" creationId="{EA659A9D-B4BA-4F2D-A4F9-9D66CC63D684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46:13.019" v="463" actId="20577"/>
          <ac:graphicFrameMkLst>
            <pc:docMk/>
            <pc:sldMk cId="229828272" sldId="277"/>
            <ac:graphicFrameMk id="5" creationId="{EA659A9D-B4BA-4F2D-A4F9-9D66CC63D684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43:28.557" v="450" actId="20577"/>
        <pc:sldMkLst>
          <pc:docMk/>
          <pc:sldMk cId="1423483299" sldId="279"/>
        </pc:sldMkLst>
        <pc:graphicFrameChg chg="mod">
          <ac:chgData name="Cecilia Nyberg" userId="ccffea21-8d7c-47a3-9397-b8726338f9b9" providerId="ADAL" clId="{45E43E13-8A20-44BA-93DB-03D288AAFD94}" dt="2019-12-12T10:43:28.557" v="450" actId="20577"/>
          <ac:graphicFrameMkLst>
            <pc:docMk/>
            <pc:sldMk cId="1423483299" sldId="279"/>
            <ac:graphicFrameMk id="4" creationId="{A7F29E27-2AFB-4EEB-8703-A00C1CD48CC2}"/>
          </ac:graphicFrameMkLst>
        </pc:graphicFrameChg>
      </pc:sldChg>
      <pc:sldChg chg="modSp mod">
        <pc:chgData name="Cecilia Nyberg" userId="ccffea21-8d7c-47a3-9397-b8726338f9b9" providerId="ADAL" clId="{45E43E13-8A20-44BA-93DB-03D288AAFD94}" dt="2019-12-12T10:51:06.049" v="479" actId="255"/>
        <pc:sldMkLst>
          <pc:docMk/>
          <pc:sldMk cId="2966184406" sldId="282"/>
        </pc:sldMkLst>
        <pc:graphicFrameChg chg="mod">
          <ac:chgData name="Cecilia Nyberg" userId="ccffea21-8d7c-47a3-9397-b8726338f9b9" providerId="ADAL" clId="{45E43E13-8A20-44BA-93DB-03D288AAFD94}" dt="2019-12-12T10:51:06.049" v="479" actId="255"/>
          <ac:graphicFrameMkLst>
            <pc:docMk/>
            <pc:sldMk cId="2966184406" sldId="282"/>
            <ac:graphicFrameMk id="5" creationId="{FF217D1A-2E9B-434F-94A2-953096FCB351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41:34.334" v="399" actId="20577"/>
        <pc:sldMkLst>
          <pc:docMk/>
          <pc:sldMk cId="168570724" sldId="283"/>
        </pc:sldMkLst>
        <pc:graphicFrameChg chg="mod">
          <ac:chgData name="Cecilia Nyberg" userId="ccffea21-8d7c-47a3-9397-b8726338f9b9" providerId="ADAL" clId="{45E43E13-8A20-44BA-93DB-03D288AAFD94}" dt="2019-12-12T10:41:34.334" v="399" actId="20577"/>
          <ac:graphicFrameMkLst>
            <pc:docMk/>
            <pc:sldMk cId="168570724" sldId="283"/>
            <ac:graphicFrameMk id="4" creationId="{511F4800-CB62-4523-983B-1F91EFE994E4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52:42.919" v="481" actId="20577"/>
        <pc:sldMkLst>
          <pc:docMk/>
          <pc:sldMk cId="104794335" sldId="286"/>
        </pc:sldMkLst>
        <pc:spChg chg="mod">
          <ac:chgData name="Cecilia Nyberg" userId="ccffea21-8d7c-47a3-9397-b8726338f9b9" providerId="ADAL" clId="{45E43E13-8A20-44BA-93DB-03D288AAFD94}" dt="2019-12-12T10:52:42.919" v="481" actId="20577"/>
          <ac:spMkLst>
            <pc:docMk/>
            <pc:sldMk cId="104794335" sldId="286"/>
            <ac:spMk id="3" creationId="{00000000-0000-0000-0000-000000000000}"/>
          </ac:spMkLst>
        </pc:spChg>
      </pc:sldChg>
      <pc:sldChg chg="addSp delSp modSp mod">
        <pc:chgData name="Cecilia Nyberg" userId="ccffea21-8d7c-47a3-9397-b8726338f9b9" providerId="ADAL" clId="{45E43E13-8A20-44BA-93DB-03D288AAFD94}" dt="2019-12-12T12:35:58.046" v="515" actId="20577"/>
        <pc:sldMkLst>
          <pc:docMk/>
          <pc:sldMk cId="1320797098" sldId="292"/>
        </pc:sldMkLst>
        <pc:spChg chg="add del mod">
          <ac:chgData name="Cecilia Nyberg" userId="ccffea21-8d7c-47a3-9397-b8726338f9b9" providerId="ADAL" clId="{45E43E13-8A20-44BA-93DB-03D288AAFD94}" dt="2019-12-11T10:05:14.223" v="149"/>
          <ac:spMkLst>
            <pc:docMk/>
            <pc:sldMk cId="1320797098" sldId="292"/>
            <ac:spMk id="3" creationId="{74FD1542-164B-44A0-B4AF-3EA7281EE36B}"/>
          </ac:spMkLst>
        </pc:spChg>
        <pc:spChg chg="add del mod">
          <ac:chgData name="Cecilia Nyberg" userId="ccffea21-8d7c-47a3-9397-b8726338f9b9" providerId="ADAL" clId="{45E43E13-8A20-44BA-93DB-03D288AAFD94}" dt="2019-12-11T10:05:36.423" v="153"/>
          <ac:spMkLst>
            <pc:docMk/>
            <pc:sldMk cId="1320797098" sldId="292"/>
            <ac:spMk id="8" creationId="{6F2D433B-5F17-4FCE-8C7F-7C049323BCAA}"/>
          </ac:spMkLst>
        </pc:spChg>
        <pc:graphicFrameChg chg="add">
          <ac:chgData name="Cecilia Nyberg" userId="ccffea21-8d7c-47a3-9397-b8726338f9b9" providerId="ADAL" clId="{45E43E13-8A20-44BA-93DB-03D288AAFD94}" dt="2019-12-11T10:04:18.571" v="141"/>
          <ac:graphicFrameMkLst>
            <pc:docMk/>
            <pc:sldMk cId="1320797098" sldId="292"/>
            <ac:graphicFrameMk id="4" creationId="{D3FA2DF8-28A0-4B5D-8484-72A020F3D4BB}"/>
          </ac:graphicFrameMkLst>
        </pc:graphicFrameChg>
        <pc:graphicFrameChg chg="del">
          <ac:chgData name="Cecilia Nyberg" userId="ccffea21-8d7c-47a3-9397-b8726338f9b9" providerId="ADAL" clId="{45E43E13-8A20-44BA-93DB-03D288AAFD94}" dt="2019-12-11T10:04:15.733" v="139" actId="478"/>
          <ac:graphicFrameMkLst>
            <pc:docMk/>
            <pc:sldMk cId="1320797098" sldId="292"/>
            <ac:graphicFrameMk id="5" creationId="{D3FA2DF8-28A0-4B5D-8484-72A020F3D4BB}"/>
          </ac:graphicFrameMkLst>
        </pc:graphicFrameChg>
        <pc:graphicFrameChg chg="add">
          <ac:chgData name="Cecilia Nyberg" userId="ccffea21-8d7c-47a3-9397-b8726338f9b9" providerId="ADAL" clId="{45E43E13-8A20-44BA-93DB-03D288AAFD94}" dt="2019-12-11T10:04:33.188" v="144"/>
          <ac:graphicFrameMkLst>
            <pc:docMk/>
            <pc:sldMk cId="1320797098" sldId="292"/>
            <ac:graphicFrameMk id="6" creationId="{D3FA2DF8-28A0-4B5D-8484-72A020F3D4BB}"/>
          </ac:graphicFrameMkLst>
        </pc:graphicFrameChg>
        <pc:graphicFrameChg chg="add">
          <ac:chgData name="Cecilia Nyberg" userId="ccffea21-8d7c-47a3-9397-b8726338f9b9" providerId="ADAL" clId="{45E43E13-8A20-44BA-93DB-03D288AAFD94}" dt="2019-12-11T10:04:47.873" v="147"/>
          <ac:graphicFrameMkLst>
            <pc:docMk/>
            <pc:sldMk cId="1320797098" sldId="292"/>
            <ac:graphicFrameMk id="7" creationId="{D3FA2DF8-28A0-4B5D-8484-72A020F3D4BB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2:35:58.046" v="515" actId="20577"/>
          <ac:graphicFrameMkLst>
            <pc:docMk/>
            <pc:sldMk cId="1320797098" sldId="292"/>
            <ac:graphicFrameMk id="9" creationId="{D3FA2DF8-28A0-4B5D-8484-72A020F3D4BB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3T10:40:34.221" v="526" actId="255"/>
        <pc:sldMkLst>
          <pc:docMk/>
          <pc:sldMk cId="2356496900" sldId="293"/>
        </pc:sldMkLst>
        <pc:graphicFrameChg chg="add del mod">
          <ac:chgData name="Cecilia Nyberg" userId="ccffea21-8d7c-47a3-9397-b8726338f9b9" providerId="ADAL" clId="{45E43E13-8A20-44BA-93DB-03D288AAFD94}" dt="2019-12-13T10:32:59.124" v="520" actId="478"/>
          <ac:graphicFrameMkLst>
            <pc:docMk/>
            <pc:sldMk cId="2356496900" sldId="293"/>
            <ac:graphicFrameMk id="4" creationId="{2AE706D1-836A-4555-B5C3-0EA602AFC09E}"/>
          </ac:graphicFrameMkLst>
        </pc:graphicFrameChg>
        <pc:graphicFrameChg chg="add mod">
          <ac:chgData name="Cecilia Nyberg" userId="ccffea21-8d7c-47a3-9397-b8726338f9b9" providerId="ADAL" clId="{45E43E13-8A20-44BA-93DB-03D288AAFD94}" dt="2019-12-13T10:40:34.221" v="526" actId="255"/>
          <ac:graphicFrameMkLst>
            <pc:docMk/>
            <pc:sldMk cId="2356496900" sldId="293"/>
            <ac:graphicFrameMk id="6" creationId="{2AE706D1-836A-4555-B5C3-0EA602AFC09E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49:10.172" v="476" actId="20577"/>
        <pc:sldMkLst>
          <pc:docMk/>
          <pc:sldMk cId="446249970" sldId="300"/>
        </pc:sldMkLst>
        <pc:graphicFrameChg chg="mod">
          <ac:chgData name="Cecilia Nyberg" userId="ccffea21-8d7c-47a3-9397-b8726338f9b9" providerId="ADAL" clId="{45E43E13-8A20-44BA-93DB-03D288AAFD94}" dt="2019-12-12T10:49:10.172" v="476" actId="20577"/>
          <ac:graphicFrameMkLst>
            <pc:docMk/>
            <pc:sldMk cId="446249970" sldId="300"/>
            <ac:graphicFrameMk id="4" creationId="{43BAD4D9-D596-4FB1-9143-CA99074A6D69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2:37:58.500" v="517" actId="20577"/>
        <pc:sldMkLst>
          <pc:docMk/>
          <pc:sldMk cId="304639609" sldId="301"/>
        </pc:sldMkLst>
        <pc:graphicFrameChg chg="mod">
          <ac:chgData name="Cecilia Nyberg" userId="ccffea21-8d7c-47a3-9397-b8726338f9b9" providerId="ADAL" clId="{45E43E13-8A20-44BA-93DB-03D288AAFD94}" dt="2019-12-12T12:37:58.500" v="517" actId="20577"/>
          <ac:graphicFrameMkLst>
            <pc:docMk/>
            <pc:sldMk cId="304639609" sldId="301"/>
            <ac:graphicFrameMk id="5" creationId="{934C0F68-0D5C-4F51-9928-5E9AE47A5EF6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38:11.036" v="385" actId="20577"/>
        <pc:sldMkLst>
          <pc:docMk/>
          <pc:sldMk cId="410950454" sldId="303"/>
        </pc:sldMkLst>
        <pc:graphicFrameChg chg="mod">
          <ac:chgData name="Cecilia Nyberg" userId="ccffea21-8d7c-47a3-9397-b8726338f9b9" providerId="ADAL" clId="{45E43E13-8A20-44BA-93DB-03D288AAFD94}" dt="2019-12-12T10:38:11.036" v="385" actId="20577"/>
          <ac:graphicFrameMkLst>
            <pc:docMk/>
            <pc:sldMk cId="410950454" sldId="303"/>
            <ac:graphicFrameMk id="3" creationId="{BC4EA19E-704D-43B1-A511-FA1545A59222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1T10:28:30.010" v="213" actId="20577"/>
        <pc:sldMkLst>
          <pc:docMk/>
          <pc:sldMk cId="3035967922" sldId="305"/>
        </pc:sldMkLst>
        <pc:spChg chg="add del mod">
          <ac:chgData name="Cecilia Nyberg" userId="ccffea21-8d7c-47a3-9397-b8726338f9b9" providerId="ADAL" clId="{45E43E13-8A20-44BA-93DB-03D288AAFD94}" dt="2019-12-11T10:27:42.625" v="209"/>
          <ac:spMkLst>
            <pc:docMk/>
            <pc:sldMk cId="3035967922" sldId="305"/>
            <ac:spMk id="3" creationId="{77D8FC2B-C29F-48BD-9E00-28E61A6E8B7C}"/>
          </ac:spMkLst>
        </pc:spChg>
        <pc:graphicFrameChg chg="del">
          <ac:chgData name="Cecilia Nyberg" userId="ccffea21-8d7c-47a3-9397-b8726338f9b9" providerId="ADAL" clId="{45E43E13-8A20-44BA-93DB-03D288AAFD94}" dt="2019-12-11T10:27:38.432" v="207" actId="478"/>
          <ac:graphicFrameMkLst>
            <pc:docMk/>
            <pc:sldMk cId="3035967922" sldId="305"/>
            <ac:graphicFrameMk id="5" creationId="{5881805F-A87A-4FCF-96A1-2D4C0BD70BDA}"/>
          </ac:graphicFrameMkLst>
        </pc:graphicFrameChg>
        <pc:graphicFrameChg chg="add mod">
          <ac:chgData name="Cecilia Nyberg" userId="ccffea21-8d7c-47a3-9397-b8726338f9b9" providerId="ADAL" clId="{45E43E13-8A20-44BA-93DB-03D288AAFD94}" dt="2019-12-11T10:28:30.010" v="213" actId="20577"/>
          <ac:graphicFrameMkLst>
            <pc:docMk/>
            <pc:sldMk cId="3035967922" sldId="305"/>
            <ac:graphicFrameMk id="6" creationId="{5881805F-A87A-4FCF-96A1-2D4C0BD70BDA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47:00.363" v="466" actId="20577"/>
        <pc:sldMkLst>
          <pc:docMk/>
          <pc:sldMk cId="4034330390" sldId="306"/>
        </pc:sldMkLst>
        <pc:graphicFrameChg chg="mod">
          <ac:chgData name="Cecilia Nyberg" userId="ccffea21-8d7c-47a3-9397-b8726338f9b9" providerId="ADAL" clId="{45E43E13-8A20-44BA-93DB-03D288AAFD94}" dt="2019-12-12T10:47:00.363" v="466" actId="20577"/>
          <ac:graphicFrameMkLst>
            <pc:docMk/>
            <pc:sldMk cId="4034330390" sldId="306"/>
            <ac:graphicFrameMk id="3" creationId="{6CCAD202-00D2-405B-A2B8-A123B7B7A392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2:34:02.764" v="483" actId="255"/>
        <pc:sldMkLst>
          <pc:docMk/>
          <pc:sldMk cId="578631450" sldId="308"/>
        </pc:sldMkLst>
        <pc:spChg chg="mod">
          <ac:chgData name="Cecilia Nyberg" userId="ccffea21-8d7c-47a3-9397-b8726338f9b9" providerId="ADAL" clId="{45E43E13-8A20-44BA-93DB-03D288AAFD94}" dt="2019-12-12T12:33:53.022" v="482" actId="255"/>
          <ac:spMkLst>
            <pc:docMk/>
            <pc:sldMk cId="578631450" sldId="308"/>
            <ac:spMk id="2" creationId="{00000000-0000-0000-0000-000000000000}"/>
          </ac:spMkLst>
        </pc:spChg>
        <pc:spChg chg="mod">
          <ac:chgData name="Cecilia Nyberg" userId="ccffea21-8d7c-47a3-9397-b8726338f9b9" providerId="ADAL" clId="{45E43E13-8A20-44BA-93DB-03D288AAFD94}" dt="2019-12-12T12:34:02.764" v="483" actId="255"/>
          <ac:spMkLst>
            <pc:docMk/>
            <pc:sldMk cId="578631450" sldId="308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45E43E13-8A20-44BA-93DB-03D288AAFD94}" dt="2019-12-12T12:34:23.452" v="485" actId="255"/>
        <pc:sldMkLst>
          <pc:docMk/>
          <pc:sldMk cId="1088580661" sldId="309"/>
        </pc:sldMkLst>
        <pc:spChg chg="mod">
          <ac:chgData name="Cecilia Nyberg" userId="ccffea21-8d7c-47a3-9397-b8726338f9b9" providerId="ADAL" clId="{45E43E13-8A20-44BA-93DB-03D288AAFD94}" dt="2019-12-12T12:34:12.124" v="484" actId="255"/>
          <ac:spMkLst>
            <pc:docMk/>
            <pc:sldMk cId="1088580661" sldId="309"/>
            <ac:spMk id="2" creationId="{00000000-0000-0000-0000-000000000000}"/>
          </ac:spMkLst>
        </pc:spChg>
        <pc:spChg chg="mod">
          <ac:chgData name="Cecilia Nyberg" userId="ccffea21-8d7c-47a3-9397-b8726338f9b9" providerId="ADAL" clId="{45E43E13-8A20-44BA-93DB-03D288AAFD94}" dt="2019-12-12T12:34:23.452" v="485" actId="255"/>
          <ac:spMkLst>
            <pc:docMk/>
            <pc:sldMk cId="1088580661" sldId="309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45E43E13-8A20-44BA-93DB-03D288AAFD94}" dt="2019-12-12T12:34:40.139" v="487" actId="255"/>
        <pc:sldMkLst>
          <pc:docMk/>
          <pc:sldMk cId="2204450722" sldId="310"/>
        </pc:sldMkLst>
        <pc:spChg chg="mod">
          <ac:chgData name="Cecilia Nyberg" userId="ccffea21-8d7c-47a3-9397-b8726338f9b9" providerId="ADAL" clId="{45E43E13-8A20-44BA-93DB-03D288AAFD94}" dt="2019-12-12T12:34:33.170" v="486" actId="255"/>
          <ac:spMkLst>
            <pc:docMk/>
            <pc:sldMk cId="2204450722" sldId="310"/>
            <ac:spMk id="2" creationId="{00000000-0000-0000-0000-000000000000}"/>
          </ac:spMkLst>
        </pc:spChg>
        <pc:spChg chg="mod">
          <ac:chgData name="Cecilia Nyberg" userId="ccffea21-8d7c-47a3-9397-b8726338f9b9" providerId="ADAL" clId="{45E43E13-8A20-44BA-93DB-03D288AAFD94}" dt="2019-12-12T12:34:40.139" v="487" actId="255"/>
          <ac:spMkLst>
            <pc:docMk/>
            <pc:sldMk cId="2204450722" sldId="310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45E43E13-8A20-44BA-93DB-03D288AAFD94}" dt="2019-12-12T12:35:00.310" v="489" actId="255"/>
        <pc:sldMkLst>
          <pc:docMk/>
          <pc:sldMk cId="1944067969" sldId="311"/>
        </pc:sldMkLst>
        <pc:spChg chg="mod">
          <ac:chgData name="Cecilia Nyberg" userId="ccffea21-8d7c-47a3-9397-b8726338f9b9" providerId="ADAL" clId="{45E43E13-8A20-44BA-93DB-03D288AAFD94}" dt="2019-12-12T12:34:53.872" v="488" actId="255"/>
          <ac:spMkLst>
            <pc:docMk/>
            <pc:sldMk cId="1944067969" sldId="311"/>
            <ac:spMk id="2" creationId="{60DB0D81-2610-432B-A55A-0B70C0121F64}"/>
          </ac:spMkLst>
        </pc:spChg>
        <pc:spChg chg="mod">
          <ac:chgData name="Cecilia Nyberg" userId="ccffea21-8d7c-47a3-9397-b8726338f9b9" providerId="ADAL" clId="{45E43E13-8A20-44BA-93DB-03D288AAFD94}" dt="2019-12-12T12:35:00.310" v="489" actId="255"/>
          <ac:spMkLst>
            <pc:docMk/>
            <pc:sldMk cId="1944067969" sldId="311"/>
            <ac:spMk id="4" creationId="{4776AF90-F61C-4DD2-9115-5DFB7449B1DC}"/>
          </ac:spMkLst>
        </pc:spChg>
      </pc:sldChg>
      <pc:sldChg chg="modSp">
        <pc:chgData name="Cecilia Nyberg" userId="ccffea21-8d7c-47a3-9397-b8726338f9b9" providerId="ADAL" clId="{45E43E13-8A20-44BA-93DB-03D288AAFD94}" dt="2019-12-12T12:35:14.982" v="490" actId="255"/>
        <pc:sldMkLst>
          <pc:docMk/>
          <pc:sldMk cId="1864902813" sldId="312"/>
        </pc:sldMkLst>
        <pc:spChg chg="mod">
          <ac:chgData name="Cecilia Nyberg" userId="ccffea21-8d7c-47a3-9397-b8726338f9b9" providerId="ADAL" clId="{45E43E13-8A20-44BA-93DB-03D288AAFD94}" dt="2019-12-12T12:35:14.982" v="490" actId="255"/>
          <ac:spMkLst>
            <pc:docMk/>
            <pc:sldMk cId="1864902813" sldId="312"/>
            <ac:spMk id="2" creationId="{45AB6F17-7BA0-4E01-B479-2FE78D315CC6}"/>
          </ac:spMkLst>
        </pc:spChg>
      </pc:sldChg>
      <pc:sldChg chg="modSp del">
        <pc:chgData name="Cecilia Nyberg" userId="ccffea21-8d7c-47a3-9397-b8726338f9b9" providerId="ADAL" clId="{45E43E13-8A20-44BA-93DB-03D288AAFD94}" dt="2019-12-11T09:08:31.465" v="63" actId="47"/>
        <pc:sldMkLst>
          <pc:docMk/>
          <pc:sldMk cId="4122156055" sldId="316"/>
        </pc:sldMkLst>
        <pc:graphicFrameChg chg="mod modGraphic">
          <ac:chgData name="Cecilia Nyberg" userId="ccffea21-8d7c-47a3-9397-b8726338f9b9" providerId="ADAL" clId="{45E43E13-8A20-44BA-93DB-03D288AAFD94}" dt="2019-12-09T10:04:49.522" v="62" actId="20577"/>
          <ac:graphicFrameMkLst>
            <pc:docMk/>
            <pc:sldMk cId="4122156055" sldId="316"/>
            <ac:graphicFrameMk id="6" creationId="{8050AEF5-BB9B-4B7B-916A-20600E840DC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rökare i årskurs 9 de senaste 12 månaderna </a:t>
            </a:r>
          </a:p>
          <a:p>
            <a:pPr>
              <a:defRPr b="1"/>
            </a:pPr>
            <a:r>
              <a:rPr lang="sv-SE" b="1" dirty="0"/>
              <a:t>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Rökare!$B$2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 baseline="0"/>
                      <a:t>...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E7-4FDD-AE29-8AB252B2170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E7-4FDD-AE29-8AB252B2170D}"/>
                </c:ext>
              </c:extLst>
            </c:dLbl>
            <c:dLbl>
              <c:idx val="17"/>
              <c:layout>
                <c:manualLayout>
                  <c:x val="-5.8801911062109522E-3"/>
                  <c:y val="1.38360443991037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E7-4FDD-AE29-8AB252B21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Rökare!$B$3:$B$20</c:f>
              <c:numCache>
                <c:formatCode>0</c:formatCode>
                <c:ptCount val="18"/>
                <c:pt idx="0">
                  <c:v>10</c:v>
                </c:pt>
                <c:pt idx="1">
                  <c:v>28</c:v>
                </c:pt>
                <c:pt idx="2">
                  <c:v>13</c:v>
                </c:pt>
                <c:pt idx="3">
                  <c:v>13</c:v>
                </c:pt>
                <c:pt idx="4">
                  <c:v>11</c:v>
                </c:pt>
                <c:pt idx="5">
                  <c:v>20</c:v>
                </c:pt>
                <c:pt idx="6">
                  <c:v>10</c:v>
                </c:pt>
                <c:pt idx="7">
                  <c:v>9</c:v>
                </c:pt>
                <c:pt idx="8">
                  <c:v>17</c:v>
                </c:pt>
                <c:pt idx="9">
                  <c:v>11</c:v>
                </c:pt>
                <c:pt idx="10">
                  <c:v>10</c:v>
                </c:pt>
                <c:pt idx="11">
                  <c:v>2</c:v>
                </c:pt>
                <c:pt idx="12">
                  <c:v>12</c:v>
                </c:pt>
                <c:pt idx="13">
                  <c:v>5</c:v>
                </c:pt>
                <c:pt idx="14">
                  <c:v>15</c:v>
                </c:pt>
                <c:pt idx="15">
                  <c:v>31</c:v>
                </c:pt>
                <c:pt idx="16" formatCode="General">
                  <c:v>12</c:v>
                </c:pt>
                <c:pt idx="17" formatCode="General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E7-4FDD-AE29-8AB252B2170D}"/>
            </c:ext>
          </c:extLst>
        </c:ser>
        <c:ser>
          <c:idx val="1"/>
          <c:order val="1"/>
          <c:tx>
            <c:strRef>
              <c:f>Rökare!$C$2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E7-4FDD-AE29-8AB252B21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Rökare!$C$3:$C$20</c:f>
              <c:numCache>
                <c:formatCode>General</c:formatCode>
                <c:ptCount val="18"/>
                <c:pt idx="16">
                  <c:v>12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E7-4FDD-AE29-8AB252B2170D}"/>
            </c:ext>
          </c:extLst>
        </c:ser>
        <c:ser>
          <c:idx val="2"/>
          <c:order val="2"/>
          <c:tx>
            <c:strRef>
              <c:f>Rökare!$D$2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E7-4FDD-AE29-8AB252B21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Rökare!$D$3:$D$20</c:f>
              <c:numCache>
                <c:formatCode>General</c:formatCode>
                <c:ptCount val="18"/>
                <c:pt idx="16">
                  <c:v>12</c:v>
                </c:pt>
                <c:pt idx="1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E7-4FDD-AE29-8AB252B217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6351104"/>
        <c:axId val="856351432"/>
      </c:barChart>
      <c:catAx>
        <c:axId val="8563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351432"/>
        <c:crosses val="autoZero"/>
        <c:auto val="1"/>
        <c:lblAlgn val="ctr"/>
        <c:lblOffset val="100"/>
        <c:noMultiLvlLbl val="0"/>
      </c:catAx>
      <c:valAx>
        <c:axId val="8563514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3511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Andelen</a:t>
            </a:r>
            <a:r>
              <a:rPr lang="en-US" b="1" dirty="0"/>
              <a:t> </a:t>
            </a:r>
            <a:r>
              <a:rPr lang="en-US" b="1" dirty="0" err="1"/>
              <a:t>elever</a:t>
            </a:r>
            <a:r>
              <a:rPr lang="en-US" b="1" dirty="0"/>
              <a:t> i </a:t>
            </a:r>
            <a:r>
              <a:rPr lang="en-US" b="1" dirty="0" err="1"/>
              <a:t>årskurs</a:t>
            </a:r>
            <a:r>
              <a:rPr lang="en-US" b="1" dirty="0"/>
              <a:t> 9 och gymnasiet </a:t>
            </a:r>
            <a:r>
              <a:rPr lang="en-US" b="1" dirty="0" err="1"/>
              <a:t>år</a:t>
            </a:r>
            <a:r>
              <a:rPr lang="en-US" b="1" dirty="0"/>
              <a:t> 2 </a:t>
            </a:r>
            <a:r>
              <a:rPr lang="en-US" b="1" dirty="0" err="1"/>
              <a:t>som</a:t>
            </a:r>
            <a:r>
              <a:rPr lang="en-US" b="1" dirty="0"/>
              <a:t> vill </a:t>
            </a:r>
            <a:r>
              <a:rPr lang="en-US" b="1" dirty="0" err="1"/>
              <a:t>sluta</a:t>
            </a:r>
            <a:r>
              <a:rPr lang="en-US" b="1" dirty="0"/>
              <a:t> </a:t>
            </a:r>
            <a:r>
              <a:rPr lang="en-US" b="1" dirty="0" err="1"/>
              <a:t>snusa</a:t>
            </a:r>
            <a:r>
              <a:rPr lang="en-US" b="1" dirty="0"/>
              <a:t>, nu </a:t>
            </a:r>
            <a:r>
              <a:rPr lang="en-US" b="1" dirty="0" err="1"/>
              <a:t>eller</a:t>
            </a:r>
            <a:r>
              <a:rPr lang="en-US" b="1" dirty="0"/>
              <a:t> i </a:t>
            </a:r>
            <a:r>
              <a:rPr lang="en-US" b="1" dirty="0" err="1"/>
              <a:t>framtiden</a:t>
            </a:r>
            <a:r>
              <a:rPr lang="en-US" b="1" dirty="0"/>
              <a:t>, Värmland </a:t>
            </a:r>
            <a:r>
              <a:rPr lang="en-US" b="1" dirty="0" err="1"/>
              <a:t>år</a:t>
            </a:r>
            <a:r>
              <a:rPr lang="en-US" b="1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'sluta snusa'!$B$2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åk 2</c:v>
                </c:pt>
              </c:strCache>
            </c:strRef>
          </c:cat>
          <c:val>
            <c:numRef>
              <c:f>'sluta snusa'!$B$3:$B$4</c:f>
              <c:numCache>
                <c:formatCode>General</c:formatCode>
                <c:ptCount val="2"/>
                <c:pt idx="0">
                  <c:v>39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F-45CB-AAC6-3C6B508BECF0}"/>
            </c:ext>
          </c:extLst>
        </c:ser>
        <c:ser>
          <c:idx val="1"/>
          <c:order val="1"/>
          <c:tx>
            <c:strRef>
              <c:f>'sluta snusa'!$C$2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åk 2</c:v>
                </c:pt>
              </c:strCache>
            </c:strRef>
          </c:cat>
          <c:val>
            <c:numRef>
              <c:f>'sluta snusa'!$C$3:$C$4</c:f>
              <c:numCache>
                <c:formatCode>0</c:formatCode>
                <c:ptCount val="2"/>
                <c:pt idx="0">
                  <c:v>35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1F-45CB-AAC6-3C6B508BECF0}"/>
            </c:ext>
          </c:extLst>
        </c:ser>
        <c:ser>
          <c:idx val="2"/>
          <c:order val="2"/>
          <c:tx>
            <c:strRef>
              <c:f>'sluta snusa'!$D$2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åk 2</c:v>
                </c:pt>
              </c:strCache>
            </c:strRef>
          </c:cat>
          <c:val>
            <c:numRef>
              <c:f>'sluta snusa'!$D$3:$D$4</c:f>
              <c:numCache>
                <c:formatCode>0</c:formatCode>
                <c:ptCount val="2"/>
                <c:pt idx="0">
                  <c:v>56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1F-45CB-AAC6-3C6B508BEC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5398688"/>
        <c:axId val="535397704"/>
      </c:barChart>
      <c:catAx>
        <c:axId val="5353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397704"/>
        <c:crosses val="autoZero"/>
        <c:auto val="1"/>
        <c:lblAlgn val="ctr"/>
        <c:lblOffset val="100"/>
        <c:noMultiLvlLbl val="0"/>
      </c:catAx>
      <c:valAx>
        <c:axId val="5353977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398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alkoholkonsumenter i årskurs 9 de senaste 12 månaderna 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Alkoholkonsument!$B$3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0290334435869165E-2"/>
                  <c:y val="2.76720887982072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4B-4D94-882C-B44112C4D7C8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F4B-4D94-882C-B44112C4D7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Alkoholkonsument!$B$4:$B$21</c:f>
              <c:numCache>
                <c:formatCode>0</c:formatCode>
                <c:ptCount val="18"/>
                <c:pt idx="0">
                  <c:v>36</c:v>
                </c:pt>
                <c:pt idx="1">
                  <c:v>41</c:v>
                </c:pt>
                <c:pt idx="2">
                  <c:v>42</c:v>
                </c:pt>
                <c:pt idx="3">
                  <c:v>42</c:v>
                </c:pt>
                <c:pt idx="4">
                  <c:v>34</c:v>
                </c:pt>
                <c:pt idx="5">
                  <c:v>37</c:v>
                </c:pt>
                <c:pt idx="6">
                  <c:v>35</c:v>
                </c:pt>
                <c:pt idx="7">
                  <c:v>28</c:v>
                </c:pt>
                <c:pt idx="8">
                  <c:v>44</c:v>
                </c:pt>
                <c:pt idx="9">
                  <c:v>28</c:v>
                </c:pt>
                <c:pt idx="10">
                  <c:v>33</c:v>
                </c:pt>
                <c:pt idx="11">
                  <c:v>8</c:v>
                </c:pt>
                <c:pt idx="12">
                  <c:v>27</c:v>
                </c:pt>
                <c:pt idx="13">
                  <c:v>26</c:v>
                </c:pt>
                <c:pt idx="14">
                  <c:v>33</c:v>
                </c:pt>
                <c:pt idx="15">
                  <c:v>57</c:v>
                </c:pt>
                <c:pt idx="16">
                  <c:v>33</c:v>
                </c:pt>
                <c:pt idx="17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B-4D94-882C-B44112C4D7C8}"/>
            </c:ext>
          </c:extLst>
        </c:ser>
        <c:ser>
          <c:idx val="1"/>
          <c:order val="1"/>
          <c:tx>
            <c:strRef>
              <c:f>Alkoholkonsument!$C$3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Alkoholkonsument!$C$4:$C$21</c:f>
              <c:numCache>
                <c:formatCode>General</c:formatCode>
                <c:ptCount val="18"/>
                <c:pt idx="16" formatCode="0">
                  <c:v>32</c:v>
                </c:pt>
                <c:pt idx="17" formatCode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4B-4D94-882C-B44112C4D7C8}"/>
            </c:ext>
          </c:extLst>
        </c:ser>
        <c:ser>
          <c:idx val="2"/>
          <c:order val="2"/>
          <c:tx>
            <c:strRef>
              <c:f>Alkoholkonsument!$D$3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0780225827298075E-16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4B-4D94-882C-B44112C4D7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Alkoholkonsument!$D$4:$D$21</c:f>
              <c:numCache>
                <c:formatCode>General</c:formatCode>
                <c:ptCount val="18"/>
                <c:pt idx="16" formatCode="0">
                  <c:v>35</c:v>
                </c:pt>
                <c:pt idx="17" formatCode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4B-4D94-882C-B44112C4D7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0745904"/>
        <c:axId val="847925608"/>
      </c:barChart>
      <c:catAx>
        <c:axId val="74074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7925608"/>
        <c:crosses val="autoZero"/>
        <c:auto val="1"/>
        <c:lblAlgn val="ctr"/>
        <c:lblOffset val="100"/>
        <c:noMultiLvlLbl val="0"/>
      </c:catAx>
      <c:valAx>
        <c:axId val="8479256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07459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årskurs 9 som </a:t>
            </a:r>
            <a:r>
              <a:rPr lang="sv-SE" b="1" dirty="0" err="1"/>
              <a:t>intensivkonsumerat</a:t>
            </a:r>
            <a:r>
              <a:rPr lang="sv-SE" b="1" dirty="0"/>
              <a:t> alkohol minst en gång/månad 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Intensivkonsument!$B$3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F5-4C1F-A9E9-486544A2ABC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F5-4C1F-A9E9-486544A2ABC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F5-4C1F-A9E9-486544A2ABC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F5-4C1F-A9E9-486544A2A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Intensivkonsument!$B$4:$B$21</c:f>
              <c:numCache>
                <c:formatCode>0</c:formatCode>
                <c:ptCount val="18"/>
                <c:pt idx="0">
                  <c:v>8</c:v>
                </c:pt>
                <c:pt idx="1">
                  <c:v>16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12</c:v>
                </c:pt>
                <c:pt idx="9">
                  <c:v>7</c:v>
                </c:pt>
                <c:pt idx="10">
                  <c:v>3</c:v>
                </c:pt>
                <c:pt idx="11">
                  <c:v>0</c:v>
                </c:pt>
                <c:pt idx="12">
                  <c:v>3</c:v>
                </c:pt>
                <c:pt idx="13">
                  <c:v>4</c:v>
                </c:pt>
                <c:pt idx="14">
                  <c:v>3</c:v>
                </c:pt>
                <c:pt idx="15">
                  <c:v>22</c:v>
                </c:pt>
                <c:pt idx="16">
                  <c:v>7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F5-4C1F-A9E9-486544A2ABC5}"/>
            </c:ext>
          </c:extLst>
        </c:ser>
        <c:ser>
          <c:idx val="1"/>
          <c:order val="1"/>
          <c:tx>
            <c:strRef>
              <c:f>Intensivkonsument!$C$3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Intensivkonsument!$C$4:$C$21</c:f>
              <c:numCache>
                <c:formatCode>General</c:formatCode>
                <c:ptCount val="18"/>
                <c:pt idx="16" formatCode="0">
                  <c:v>7</c:v>
                </c:pt>
                <c:pt idx="17" formatCode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F5-4C1F-A9E9-486544A2ABC5}"/>
            </c:ext>
          </c:extLst>
        </c:ser>
        <c:ser>
          <c:idx val="2"/>
          <c:order val="2"/>
          <c:tx>
            <c:strRef>
              <c:f>Intensivkonsument!$D$3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Intensivkonsument!$D$4:$D$21</c:f>
              <c:numCache>
                <c:formatCode>General</c:formatCode>
                <c:ptCount val="18"/>
                <c:pt idx="16" formatCode="0">
                  <c:v>7</c:v>
                </c:pt>
                <c:pt idx="17" formatCode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F5-4C1F-A9E9-486544A2AB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2742464"/>
        <c:axId val="842749024"/>
      </c:barChart>
      <c:catAx>
        <c:axId val="84274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2749024"/>
        <c:crosses val="autoZero"/>
        <c:auto val="1"/>
        <c:lblAlgn val="ctr"/>
        <c:lblOffset val="100"/>
        <c:noMultiLvlLbl val="0"/>
      </c:catAx>
      <c:valAx>
        <c:axId val="842749024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27424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årskurs 9 som varit berusade vid 13 års ålder</a:t>
            </a:r>
          </a:p>
          <a:p>
            <a:pPr>
              <a:defRPr b="1"/>
            </a:pPr>
            <a:r>
              <a:rPr lang="sv-SE" b="1" dirty="0"/>
              <a:t>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'Berusad 13 år'!$B$2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77-4648-BCB3-001E7B06BFA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77-4648-BCB3-001E7B06BFA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77-4648-BCB3-001E7B06BFA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77-4648-BCB3-001E7B06BFAC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452-46C9-8C87-523E23B20A5C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452-46C9-8C87-523E23B20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år'!$B$3:$B$20</c:f>
              <c:numCache>
                <c:formatCode>0</c:formatCode>
                <c:ptCount val="18"/>
                <c:pt idx="0">
                  <c:v>6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9</c:v>
                </c:pt>
                <c:pt idx="10">
                  <c:v>0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24</c:v>
                </c:pt>
                <c:pt idx="16">
                  <c:v>6</c:v>
                </c:pt>
                <c:pt idx="1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09-4C70-B20E-0518EBEACA14}"/>
            </c:ext>
          </c:extLst>
        </c:ser>
        <c:ser>
          <c:idx val="1"/>
          <c:order val="1"/>
          <c:tx>
            <c:strRef>
              <c:f>'Berusad 13 år'!$C$2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år'!$C$3:$C$20</c:f>
              <c:numCache>
                <c:formatCode>General</c:formatCode>
                <c:ptCount val="18"/>
                <c:pt idx="16" formatCode="0">
                  <c:v>7</c:v>
                </c:pt>
                <c:pt idx="17" formatCode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09-4C70-B20E-0518EBEACA14}"/>
            </c:ext>
          </c:extLst>
        </c:ser>
        <c:ser>
          <c:idx val="2"/>
          <c:order val="2"/>
          <c:tx>
            <c:strRef>
              <c:f>'Berusad 13 år'!$D$2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år'!$D$3:$D$20</c:f>
              <c:numCache>
                <c:formatCode>General</c:formatCode>
                <c:ptCount val="18"/>
                <c:pt idx="16" formatCode="0">
                  <c:v>6</c:v>
                </c:pt>
                <c:pt idx="17" formatCode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09-4C70-B20E-0518EBEACA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0525008"/>
        <c:axId val="970525336"/>
      </c:barChart>
      <c:catAx>
        <c:axId val="97052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0525336"/>
        <c:crosses val="autoZero"/>
        <c:auto val="1"/>
        <c:lblAlgn val="ctr"/>
        <c:lblOffset val="100"/>
        <c:noMultiLvlLbl val="0"/>
      </c:catAx>
      <c:valAx>
        <c:axId val="970525336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05250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årskurs 9 som varit med om problem, vid minst ett tillfälle, i samband med alkohol de senaste 12 månaderna Värmland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hänt_alkohol!$B$2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1A-47EA-B455-CC6DCF1CA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hänt_alkohol!$A$3:$A$11</c:f>
              <c:strCache>
                <c:ptCount val="9"/>
                <c:pt idx="0">
                  <c:v>Haft sex ångrat dagen efter</c:v>
                </c:pt>
                <c:pt idx="1">
                  <c:v>Medvetet skadat mig själv</c:v>
                </c:pt>
                <c:pt idx="2">
                  <c:v>Utsatt för våld</c:v>
                </c:pt>
                <c:pt idx="3">
                  <c:v>Behövt uppsöka sjukhus</c:v>
                </c:pt>
                <c:pt idx="4">
                  <c:v>Råkat ut för olycka</c:v>
                </c:pt>
                <c:pt idx="5">
                  <c:v>Haft oskyddat sex</c:v>
                </c:pt>
                <c:pt idx="6">
                  <c:v>Råkat i slagsmål</c:v>
                </c:pt>
                <c:pt idx="7">
                  <c:v>Åkt motorfordon med berusad förare</c:v>
                </c:pt>
                <c:pt idx="8">
                  <c:v>Kört moped eller annat motorfordon</c:v>
                </c:pt>
              </c:strCache>
            </c:strRef>
          </c:cat>
          <c:val>
            <c:numRef>
              <c:f>hänt_alkohol!$B$3:$B$11</c:f>
              <c:numCache>
                <c:formatCode>0</c:formatCode>
                <c:ptCount val="9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A-47EA-B455-CC6DCF1CA423}"/>
            </c:ext>
          </c:extLst>
        </c:ser>
        <c:ser>
          <c:idx val="1"/>
          <c:order val="1"/>
          <c:tx>
            <c:strRef>
              <c:f>hänt_alkohol!$C$2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1A-47EA-B455-CC6DCF1CA423}"/>
                </c:ext>
              </c:extLst>
            </c:dLbl>
            <c:dLbl>
              <c:idx val="3"/>
              <c:layout>
                <c:manualLayout>
                  <c:x val="0"/>
                  <c:y val="-1.04518490720074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1A-47EA-B455-CC6DCF1CA423}"/>
                </c:ext>
              </c:extLst>
            </c:dLbl>
            <c:dLbl>
              <c:idx val="4"/>
              <c:layout>
                <c:manualLayout>
                  <c:x val="-1.4700477765528458E-3"/>
                  <c:y val="-7.83888680400570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1A-47EA-B455-CC6DCF1CA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hänt_alkohol!$A$3:$A$11</c:f>
              <c:strCache>
                <c:ptCount val="9"/>
                <c:pt idx="0">
                  <c:v>Haft sex ångrat dagen efter</c:v>
                </c:pt>
                <c:pt idx="1">
                  <c:v>Medvetet skadat mig själv</c:v>
                </c:pt>
                <c:pt idx="2">
                  <c:v>Utsatt för våld</c:v>
                </c:pt>
                <c:pt idx="3">
                  <c:v>Behövt uppsöka sjukhus</c:v>
                </c:pt>
                <c:pt idx="4">
                  <c:v>Råkat ut för olycka</c:v>
                </c:pt>
                <c:pt idx="5">
                  <c:v>Haft oskyddat sex</c:v>
                </c:pt>
                <c:pt idx="6">
                  <c:v>Råkat i slagsmål</c:v>
                </c:pt>
                <c:pt idx="7">
                  <c:v>Åkt motorfordon med berusad förare</c:v>
                </c:pt>
                <c:pt idx="8">
                  <c:v>Kört moped eller annat motorfordon</c:v>
                </c:pt>
              </c:strCache>
            </c:strRef>
          </c:cat>
          <c:val>
            <c:numRef>
              <c:f>hänt_alkohol!$C$3:$C$11</c:f>
              <c:numCache>
                <c:formatCode>0</c:formatCode>
                <c:ptCount val="9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6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1A-47EA-B455-CC6DCF1CA423}"/>
            </c:ext>
          </c:extLst>
        </c:ser>
        <c:ser>
          <c:idx val="2"/>
          <c:order val="2"/>
          <c:tx>
            <c:strRef>
              <c:f>hänt_alkohol!$D$2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1A-47EA-B455-CC6DCF1CA4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1A-47EA-B455-CC6DCF1CA42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1A-47EA-B455-CC6DCF1CA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hänt_alkohol!$A$3:$A$11</c:f>
              <c:strCache>
                <c:ptCount val="9"/>
                <c:pt idx="0">
                  <c:v>Haft sex ångrat dagen efter</c:v>
                </c:pt>
                <c:pt idx="1">
                  <c:v>Medvetet skadat mig själv</c:v>
                </c:pt>
                <c:pt idx="2">
                  <c:v>Utsatt för våld</c:v>
                </c:pt>
                <c:pt idx="3">
                  <c:v>Behövt uppsöka sjukhus</c:v>
                </c:pt>
                <c:pt idx="4">
                  <c:v>Råkat ut för olycka</c:v>
                </c:pt>
                <c:pt idx="5">
                  <c:v>Haft oskyddat sex</c:v>
                </c:pt>
                <c:pt idx="6">
                  <c:v>Råkat i slagsmål</c:v>
                </c:pt>
                <c:pt idx="7">
                  <c:v>Åkt motorfordon med berusad förare</c:v>
                </c:pt>
                <c:pt idx="8">
                  <c:v>Kört moped eller annat motorfordon</c:v>
                </c:pt>
              </c:strCache>
            </c:strRef>
          </c:cat>
          <c:val>
            <c:numRef>
              <c:f>hänt_alkohol!$D$3:$D$11</c:f>
              <c:numCache>
                <c:formatCode>0</c:formatCode>
                <c:ptCount val="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1A-47EA-B455-CC6DCF1CA4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72797546521327106"/>
              <c:y val="0.911326242801739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sv-SE" sz="192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v-SE" sz="192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Senast du drack alkohol - hur fick du tag på den? </a:t>
            </a:r>
          </a:p>
          <a:p>
            <a:pPr algn="ctr" rtl="0">
              <a:defRPr lang="sv-SE" sz="1920" b="1" dirty="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sv-SE" sz="1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Andel bland elever som druckit alkohol, årskurs 9, Värmland,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sv-SE" sz="192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'köpa alkohol'!$B$3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…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E-44B8-8880-1BB169A33B60}"/>
                </c:ext>
              </c:extLst>
            </c:dLbl>
            <c:dLbl>
              <c:idx val="2"/>
              <c:layout>
                <c:manualLayout>
                  <c:x val="0"/>
                  <c:y val="-1.3836044399103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FE-4A66-826E-0AD827D1D13C}"/>
                </c:ext>
              </c:extLst>
            </c:dLbl>
            <c:dLbl>
              <c:idx val="4"/>
              <c:layout>
                <c:manualLayout>
                  <c:x val="2.9400955531054761E-3"/>
                  <c:y val="-1.9370462158745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FE-4A66-826E-0AD827D1D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alkohol'!$A$4:$A$12</c:f>
              <c:strCache>
                <c:ptCount val="9"/>
                <c:pt idx="0">
                  <c:v>Handlade själv utomlands</c:v>
                </c:pt>
                <c:pt idx="1">
                  <c:v>Köpte själv på Systembolaget</c:v>
                </c:pt>
                <c:pt idx="2">
                  <c:v>Annan vuxen bjöd</c:v>
                </c:pt>
                <c:pt idx="3">
                  <c:v>Egna föräldrar utan lov</c:v>
                </c:pt>
                <c:pt idx="4">
                  <c:v>Egna föräldrar med lov</c:v>
                </c:pt>
                <c:pt idx="5">
                  <c:v>Langare köpt ut</c:v>
                </c:pt>
                <c:pt idx="6">
                  <c:v>Vet ej</c:v>
                </c:pt>
                <c:pt idx="7">
                  <c:v>Annat sätt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alkohol'!$B$4:$B$12</c:f>
              <c:numCache>
                <c:formatCode>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8</c:v>
                </c:pt>
                <c:pt idx="5">
                  <c:v>13</c:v>
                </c:pt>
                <c:pt idx="6">
                  <c:v>13</c:v>
                </c:pt>
                <c:pt idx="7">
                  <c:v>17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E-4A66-826E-0AD827D1D13C}"/>
            </c:ext>
          </c:extLst>
        </c:ser>
        <c:ser>
          <c:idx val="1"/>
          <c:order val="1"/>
          <c:tx>
            <c:strRef>
              <c:f>'köpa alkohol'!$C$3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FE-4A66-826E-0AD827D1D13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FE-4A66-826E-0AD827D1D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alkohol'!$A$4:$A$12</c:f>
              <c:strCache>
                <c:ptCount val="9"/>
                <c:pt idx="0">
                  <c:v>Handlade själv utomlands</c:v>
                </c:pt>
                <c:pt idx="1">
                  <c:v>Köpte själv på Systembolaget</c:v>
                </c:pt>
                <c:pt idx="2">
                  <c:v>Annan vuxen bjöd</c:v>
                </c:pt>
                <c:pt idx="3">
                  <c:v>Egna föräldrar utan lov</c:v>
                </c:pt>
                <c:pt idx="4">
                  <c:v>Egna föräldrar med lov</c:v>
                </c:pt>
                <c:pt idx="5">
                  <c:v>Langare köpt ut</c:v>
                </c:pt>
                <c:pt idx="6">
                  <c:v>Vet ej</c:v>
                </c:pt>
                <c:pt idx="7">
                  <c:v>Annat sätt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alkohol'!$C$4:$C$12</c:f>
              <c:numCache>
                <c:formatCode>0</c:formatCode>
                <c:ptCount val="9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  <c:pt idx="5">
                  <c:v>17</c:v>
                </c:pt>
                <c:pt idx="6">
                  <c:v>19</c:v>
                </c:pt>
                <c:pt idx="7">
                  <c:v>23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E-4A66-826E-0AD827D1D13C}"/>
            </c:ext>
          </c:extLst>
        </c:ser>
        <c:ser>
          <c:idx val="2"/>
          <c:order val="2"/>
          <c:tx>
            <c:strRef>
              <c:f>'köpa alkohol'!$D$3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FE-4A66-826E-0AD827D1D13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FE-4A66-826E-0AD827D1D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alkohol'!$A$4:$A$12</c:f>
              <c:strCache>
                <c:ptCount val="9"/>
                <c:pt idx="0">
                  <c:v>Handlade själv utomlands</c:v>
                </c:pt>
                <c:pt idx="1">
                  <c:v>Köpte själv på Systembolaget</c:v>
                </c:pt>
                <c:pt idx="2">
                  <c:v>Annan vuxen bjöd</c:v>
                </c:pt>
                <c:pt idx="3">
                  <c:v>Egna föräldrar utan lov</c:v>
                </c:pt>
                <c:pt idx="4">
                  <c:v>Egna föräldrar med lov</c:v>
                </c:pt>
                <c:pt idx="5">
                  <c:v>Langare köpt ut</c:v>
                </c:pt>
                <c:pt idx="6">
                  <c:v>Vet ej</c:v>
                </c:pt>
                <c:pt idx="7">
                  <c:v>Annat sätt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alkohol'!$D$4:$D$12</c:f>
              <c:numCache>
                <c:formatCode>0</c:formatCode>
                <c:ptCount val="9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8</c:v>
                </c:pt>
                <c:pt idx="5">
                  <c:v>15</c:v>
                </c:pt>
                <c:pt idx="6">
                  <c:v>16</c:v>
                </c:pt>
                <c:pt idx="7">
                  <c:v>20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FE-4A66-826E-0AD827D1D1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årskurs 9 som blivit erbjudna narkotika de senaste 12 månaderna, efter boendekommun och Värmland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'erbjuden narkotika'!$B$3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EA-4C24-BF4C-2450C925802C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DEA-4C24-BF4C-2450C92580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narkotika'!$A$4:$A$20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'erbjuden narkotika'!$B$4:$B$20</c:f>
              <c:numCache>
                <c:formatCode>0</c:formatCode>
                <c:ptCount val="17"/>
                <c:pt idx="0">
                  <c:v>15</c:v>
                </c:pt>
                <c:pt idx="1">
                  <c:v>23</c:v>
                </c:pt>
                <c:pt idx="2">
                  <c:v>22</c:v>
                </c:pt>
                <c:pt idx="3">
                  <c:v>23</c:v>
                </c:pt>
                <c:pt idx="4">
                  <c:v>18</c:v>
                </c:pt>
                <c:pt idx="5">
                  <c:v>13</c:v>
                </c:pt>
                <c:pt idx="6">
                  <c:v>21</c:v>
                </c:pt>
                <c:pt idx="7">
                  <c:v>18</c:v>
                </c:pt>
                <c:pt idx="8">
                  <c:v>15</c:v>
                </c:pt>
                <c:pt idx="9">
                  <c:v>25</c:v>
                </c:pt>
                <c:pt idx="10">
                  <c:v>8</c:v>
                </c:pt>
                <c:pt idx="11">
                  <c:v>8</c:v>
                </c:pt>
                <c:pt idx="12">
                  <c:v>17</c:v>
                </c:pt>
                <c:pt idx="13">
                  <c:v>12</c:v>
                </c:pt>
                <c:pt idx="14">
                  <c:v>15</c:v>
                </c:pt>
                <c:pt idx="15">
                  <c:v>20</c:v>
                </c:pt>
                <c:pt idx="1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A-4C24-BF4C-2450C925802C}"/>
            </c:ext>
          </c:extLst>
        </c:ser>
        <c:ser>
          <c:idx val="1"/>
          <c:order val="1"/>
          <c:tx>
            <c:strRef>
              <c:f>'erbjuden narkotika'!$C$3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0780225827298075E-16"/>
                  <c:y val="8.30162663946226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EA-4C24-BF4C-2450C92580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narkotika'!$A$4:$A$20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'erbjuden narkotika'!$C$4:$C$20</c:f>
              <c:numCache>
                <c:formatCode>General</c:formatCode>
                <c:ptCount val="17"/>
                <c:pt idx="16" formatCode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EA-4C24-BF4C-2450C925802C}"/>
            </c:ext>
          </c:extLst>
        </c:ser>
        <c:ser>
          <c:idx val="2"/>
          <c:order val="2"/>
          <c:tx>
            <c:strRef>
              <c:f>'erbjuden narkotika'!$D$3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narkotika'!$A$4:$A$20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'erbjuden narkotika'!$D$4:$D$20</c:f>
              <c:numCache>
                <c:formatCode>General</c:formatCode>
                <c:ptCount val="17"/>
                <c:pt idx="16" formatCode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EA-4C24-BF4C-2450C92580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0631440"/>
        <c:axId val="830616352"/>
      </c:barChart>
      <c:catAx>
        <c:axId val="83063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0616352"/>
        <c:crosses val="autoZero"/>
        <c:auto val="1"/>
        <c:lblAlgn val="ctr"/>
        <c:lblOffset val="100"/>
        <c:noMultiLvlLbl val="0"/>
      </c:catAx>
      <c:valAx>
        <c:axId val="8306163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06314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920" b="1" dirty="0"/>
              <a:t>Andelen elever i årskurs 9 som använt narkotika någon gång</a:t>
            </a:r>
            <a:endParaRPr lang="sv-SE" sz="1920" b="1" baseline="0" dirty="0"/>
          </a:p>
          <a:p>
            <a:pPr>
              <a:defRPr b="1"/>
            </a:pPr>
            <a:r>
              <a:rPr lang="sv-SE" sz="1920" b="1" baseline="0" dirty="0"/>
              <a:t>efter boendekommun, Värmland och riket år 2019</a:t>
            </a:r>
            <a:endParaRPr lang="sv-SE" sz="192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Narkotika!$B$2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87-449D-B854-AC642EA32C7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87-449D-B854-AC642EA32C7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87-449D-B854-AC642EA32C7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87-449D-B854-AC642EA32C7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87-449D-B854-AC642EA32C7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87-449D-B854-AC642EA32C77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E87-449D-B854-AC642EA32C77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E87-449D-B854-AC642EA32C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Narkotika!$B$3:$B$20</c:f>
              <c:numCache>
                <c:formatCode>0</c:formatCode>
                <c:ptCount val="18"/>
                <c:pt idx="0">
                  <c:v>2</c:v>
                </c:pt>
                <c:pt idx="1">
                  <c:v>12</c:v>
                </c:pt>
                <c:pt idx="2">
                  <c:v>14</c:v>
                </c:pt>
                <c:pt idx="3">
                  <c:v>13</c:v>
                </c:pt>
                <c:pt idx="4">
                  <c:v>8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  <c:pt idx="8">
                  <c:v>2</c:v>
                </c:pt>
                <c:pt idx="9">
                  <c:v>5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9</c:v>
                </c:pt>
                <c:pt idx="16">
                  <c:v>6</c:v>
                </c:pt>
                <c:pt idx="1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87-449D-B854-AC642EA32C77}"/>
            </c:ext>
          </c:extLst>
        </c:ser>
        <c:ser>
          <c:idx val="1"/>
          <c:order val="1"/>
          <c:tx>
            <c:strRef>
              <c:f>Narkotika!$C$2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Narkotika!$C$3:$C$20</c:f>
              <c:numCache>
                <c:formatCode>General</c:formatCode>
                <c:ptCount val="18"/>
                <c:pt idx="16" formatCode="0">
                  <c:v>6</c:v>
                </c:pt>
                <c:pt idx="17" formatCode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87-449D-B854-AC642EA32C77}"/>
            </c:ext>
          </c:extLst>
        </c:ser>
        <c:ser>
          <c:idx val="2"/>
          <c:order val="2"/>
          <c:tx>
            <c:strRef>
              <c:f>Narkotika!$D$2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Narkotika!$D$3:$D$20</c:f>
              <c:numCache>
                <c:formatCode>General</c:formatCode>
                <c:ptCount val="18"/>
                <c:pt idx="16" formatCode="0">
                  <c:v>5</c:v>
                </c:pt>
                <c:pt idx="17" formatCode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87-449D-B854-AC642EA32C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dirty="0" err="1"/>
              <a:t>Andelen</a:t>
            </a:r>
            <a:r>
              <a:rPr lang="en-US" sz="1920" dirty="0"/>
              <a:t> </a:t>
            </a:r>
            <a:r>
              <a:rPr lang="en-US" sz="1920" dirty="0" err="1"/>
              <a:t>elever</a:t>
            </a:r>
            <a:r>
              <a:rPr lang="en-US" sz="1920" dirty="0"/>
              <a:t> i </a:t>
            </a:r>
            <a:r>
              <a:rPr lang="en-US" sz="1920" dirty="0" err="1"/>
              <a:t>årskurs</a:t>
            </a:r>
            <a:r>
              <a:rPr lang="en-US" sz="1920" dirty="0"/>
              <a:t> 9 </a:t>
            </a:r>
            <a:r>
              <a:rPr lang="en-US" sz="1920" dirty="0" err="1"/>
              <a:t>som</a:t>
            </a:r>
            <a:r>
              <a:rPr lang="en-US" sz="1920" dirty="0"/>
              <a:t> </a:t>
            </a:r>
            <a:r>
              <a:rPr lang="en-US" sz="1920" dirty="0" err="1"/>
              <a:t>använt</a:t>
            </a:r>
            <a:r>
              <a:rPr lang="en-US" sz="1920" dirty="0"/>
              <a:t> narkotika </a:t>
            </a:r>
          </a:p>
          <a:p>
            <a:pPr>
              <a:defRPr b="1"/>
            </a:pPr>
            <a:r>
              <a:rPr lang="en-US" sz="1920" dirty="0"/>
              <a:t>de </a:t>
            </a:r>
            <a:r>
              <a:rPr lang="en-US" sz="1920" dirty="0" err="1"/>
              <a:t>senaste</a:t>
            </a:r>
            <a:r>
              <a:rPr lang="en-US" sz="1920" dirty="0"/>
              <a:t> 12 </a:t>
            </a:r>
            <a:r>
              <a:rPr lang="en-US" sz="1920" dirty="0" err="1"/>
              <a:t>månaderna</a:t>
            </a:r>
            <a:r>
              <a:rPr lang="en-US" sz="1920" dirty="0"/>
              <a:t>,</a:t>
            </a:r>
            <a:r>
              <a:rPr lang="en-US" sz="1920" baseline="0" dirty="0"/>
              <a:t> Värmland</a:t>
            </a:r>
            <a:r>
              <a:rPr lang="en-US" sz="1920" dirty="0"/>
              <a:t> och </a:t>
            </a:r>
            <a:r>
              <a:rPr lang="en-US" sz="1920" dirty="0" err="1"/>
              <a:t>riket</a:t>
            </a:r>
            <a:r>
              <a:rPr lang="en-US" sz="1920" dirty="0"/>
              <a:t> </a:t>
            </a:r>
            <a:r>
              <a:rPr lang="en-US" sz="1920" dirty="0" err="1"/>
              <a:t>år</a:t>
            </a:r>
            <a:r>
              <a:rPr lang="en-US" sz="1920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'Narkotika senaste 12 mån'!$B$2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mån'!$B$19:$B$20</c:f>
              <c:numCache>
                <c:formatCode>0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4-449A-8CE3-F999EC616A35}"/>
            </c:ext>
          </c:extLst>
        </c:ser>
        <c:ser>
          <c:idx val="1"/>
          <c:order val="1"/>
          <c:tx>
            <c:strRef>
              <c:f>'Narkotika senaste 12 mån'!$C$2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mån'!$C$19:$C$20</c:f>
              <c:numCache>
                <c:formatCode>0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4-449A-8CE3-F999EC616A35}"/>
            </c:ext>
          </c:extLst>
        </c:ser>
        <c:ser>
          <c:idx val="2"/>
          <c:order val="2"/>
          <c:tx>
            <c:strRef>
              <c:f>'Narkotika senaste 12 mån'!$D$2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mån'!$D$19:$D$20</c:f>
              <c:numCache>
                <c:formatCode>0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14-449A-8CE3-F999EC616A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årskurs 9 som använt receptbelagda smärtstillande</a:t>
            </a:r>
            <a:r>
              <a:rPr lang="sv-SE" b="1" baseline="0" dirty="0"/>
              <a:t> medel</a:t>
            </a:r>
            <a:r>
              <a:rPr lang="sv-SE" b="1" dirty="0"/>
              <a:t> eller sömnmedel utan ordination </a:t>
            </a:r>
          </a:p>
          <a:p>
            <a:pPr>
              <a:defRPr b="1"/>
            </a:pPr>
            <a:r>
              <a:rPr lang="sv-SE" b="1" dirty="0"/>
              <a:t>de senaste</a:t>
            </a:r>
            <a:r>
              <a:rPr lang="sv-SE" b="1" baseline="0" dirty="0"/>
              <a:t> </a:t>
            </a:r>
            <a:r>
              <a:rPr lang="sv-SE" b="1" dirty="0"/>
              <a:t>12 månaderna,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'receptbelagda smärtstillande'!$J$8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'receptbelagda smärtstillande'!$K$6:$N$7</c:f>
              <c:multiLvlStrCache>
                <c:ptCount val="4"/>
                <c:lvl>
                  <c:pt idx="0">
                    <c:v>Värmland</c:v>
                  </c:pt>
                  <c:pt idx="1">
                    <c:v>Riket</c:v>
                  </c:pt>
                  <c:pt idx="2">
                    <c:v>Värmland</c:v>
                  </c:pt>
                  <c:pt idx="3">
                    <c:v>Riket</c:v>
                  </c:pt>
                </c:lvl>
                <c:lvl>
                  <c:pt idx="0">
                    <c:v>Smärtstillandemedel</c:v>
                  </c:pt>
                  <c:pt idx="2">
                    <c:v>Sömnmedel</c:v>
                  </c:pt>
                </c:lvl>
              </c:multiLvlStrCache>
            </c:multiLvlStrRef>
          </c:cat>
          <c:val>
            <c:numRef>
              <c:f>'receptbelagda smärtstillande'!$K$8:$N$8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E-424F-B453-716A6412CBD1}"/>
            </c:ext>
          </c:extLst>
        </c:ser>
        <c:ser>
          <c:idx val="1"/>
          <c:order val="1"/>
          <c:tx>
            <c:strRef>
              <c:f>'receptbelagda smärtstillande'!$J$9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'receptbelagda smärtstillande'!$K$6:$N$7</c:f>
              <c:multiLvlStrCache>
                <c:ptCount val="4"/>
                <c:lvl>
                  <c:pt idx="0">
                    <c:v>Värmland</c:v>
                  </c:pt>
                  <c:pt idx="1">
                    <c:v>Riket</c:v>
                  </c:pt>
                  <c:pt idx="2">
                    <c:v>Värmland</c:v>
                  </c:pt>
                  <c:pt idx="3">
                    <c:v>Riket</c:v>
                  </c:pt>
                </c:lvl>
                <c:lvl>
                  <c:pt idx="0">
                    <c:v>Smärtstillandemedel</c:v>
                  </c:pt>
                  <c:pt idx="2">
                    <c:v>Sömnmedel</c:v>
                  </c:pt>
                </c:lvl>
              </c:multiLvlStrCache>
            </c:multiLvlStrRef>
          </c:cat>
          <c:val>
            <c:numRef>
              <c:f>'receptbelagda smärtstillande'!$K$9:$N$9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9E-424F-B453-716A6412CBD1}"/>
            </c:ext>
          </c:extLst>
        </c:ser>
        <c:ser>
          <c:idx val="2"/>
          <c:order val="2"/>
          <c:tx>
            <c:strRef>
              <c:f>'receptbelagda smärtstillande'!$J$10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'receptbelagda smärtstillande'!$K$6:$N$7</c:f>
              <c:multiLvlStrCache>
                <c:ptCount val="4"/>
                <c:lvl>
                  <c:pt idx="0">
                    <c:v>Värmland</c:v>
                  </c:pt>
                  <c:pt idx="1">
                    <c:v>Riket</c:v>
                  </c:pt>
                  <c:pt idx="2">
                    <c:v>Värmland</c:v>
                  </c:pt>
                  <c:pt idx="3">
                    <c:v>Riket</c:v>
                  </c:pt>
                </c:lvl>
                <c:lvl>
                  <c:pt idx="0">
                    <c:v>Smärtstillandemedel</c:v>
                  </c:pt>
                  <c:pt idx="2">
                    <c:v>Sömnmedel</c:v>
                  </c:pt>
                </c:lvl>
              </c:multiLvlStrCache>
            </c:multiLvlStrRef>
          </c:cat>
          <c:val>
            <c:numRef>
              <c:f>'receptbelagda smärtstillande'!$K$10:$N$10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9E-424F-B453-716A6412CB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2410760"/>
        <c:axId val="802411088"/>
      </c:barChart>
      <c:catAx>
        <c:axId val="80241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2411088"/>
        <c:crosses val="autoZero"/>
        <c:auto val="1"/>
        <c:lblAlgn val="ctr"/>
        <c:lblOffset val="100"/>
        <c:noMultiLvlLbl val="0"/>
      </c:catAx>
      <c:valAx>
        <c:axId val="80241108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24107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årskurs 9 som rökt vid 13 års ålder </a:t>
            </a:r>
          </a:p>
          <a:p>
            <a:pPr>
              <a:defRPr b="1"/>
            </a:pPr>
            <a:r>
              <a:rPr lang="sv-SE" b="1" dirty="0"/>
              <a:t>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'Rökdebut 13 år'!$B$2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2B1-4198-9503-36C9B5987CB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23-467A-B569-FA6F54570D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år'!$B$3:$B$20</c:f>
              <c:numCache>
                <c:formatCode>0</c:formatCode>
                <c:ptCount val="18"/>
                <c:pt idx="0">
                  <c:v>14</c:v>
                </c:pt>
                <c:pt idx="1">
                  <c:v>17</c:v>
                </c:pt>
                <c:pt idx="2">
                  <c:v>22</c:v>
                </c:pt>
                <c:pt idx="3">
                  <c:v>11</c:v>
                </c:pt>
                <c:pt idx="4">
                  <c:v>12</c:v>
                </c:pt>
                <c:pt idx="5">
                  <c:v>14</c:v>
                </c:pt>
                <c:pt idx="6">
                  <c:v>8</c:v>
                </c:pt>
                <c:pt idx="7">
                  <c:v>8</c:v>
                </c:pt>
                <c:pt idx="8">
                  <c:v>17</c:v>
                </c:pt>
                <c:pt idx="9">
                  <c:v>26</c:v>
                </c:pt>
                <c:pt idx="10">
                  <c:v>15</c:v>
                </c:pt>
                <c:pt idx="11">
                  <c:v>13</c:v>
                </c:pt>
                <c:pt idx="12">
                  <c:v>11</c:v>
                </c:pt>
                <c:pt idx="13">
                  <c:v>6</c:v>
                </c:pt>
                <c:pt idx="14">
                  <c:v>12</c:v>
                </c:pt>
                <c:pt idx="15">
                  <c:v>30</c:v>
                </c:pt>
                <c:pt idx="16">
                  <c:v>12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3-467A-B569-FA6F54570D2A}"/>
            </c:ext>
          </c:extLst>
        </c:ser>
        <c:ser>
          <c:idx val="1"/>
          <c:order val="1"/>
          <c:tx>
            <c:strRef>
              <c:f>'Rökdebut 13 år'!$C$2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år'!$C$3:$C$20</c:f>
              <c:numCache>
                <c:formatCode>General</c:formatCode>
                <c:ptCount val="18"/>
                <c:pt idx="16" formatCode="0">
                  <c:v>15</c:v>
                </c:pt>
                <c:pt idx="17" formatCode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3-467A-B569-FA6F54570D2A}"/>
            </c:ext>
          </c:extLst>
        </c:ser>
        <c:ser>
          <c:idx val="2"/>
          <c:order val="2"/>
          <c:tx>
            <c:strRef>
              <c:f>'Rökdebut 13 år'!$D$2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23-467A-B569-FA6F54570D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år'!$D$3:$D$20</c:f>
              <c:numCache>
                <c:formatCode>General</c:formatCode>
                <c:ptCount val="18"/>
                <c:pt idx="16" formatCode="0">
                  <c:v>9</c:v>
                </c:pt>
                <c:pt idx="17" formatCode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23-467A-B569-FA6F54570D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371128"/>
        <c:axId val="194371456"/>
      </c:barChart>
      <c:catAx>
        <c:axId val="19437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4371456"/>
        <c:crosses val="autoZero"/>
        <c:auto val="1"/>
        <c:lblAlgn val="ctr"/>
        <c:lblOffset val="100"/>
        <c:noMultiLvlLbl val="0"/>
      </c:catAx>
      <c:valAx>
        <c:axId val="19437145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43711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900" b="1" dirty="0"/>
              <a:t>Procentuell fördelning över använda narkotikapreparat, </a:t>
            </a:r>
          </a:p>
          <a:p>
            <a:pPr>
              <a:defRPr sz="1600"/>
            </a:pPr>
            <a:r>
              <a:rPr lang="sv-SE" sz="1900" b="1" dirty="0"/>
              <a:t>årskurs 9, Värmland, år 2019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Narkotika_sort!$A$3:$A$11</c:f>
              <c:strCache>
                <c:ptCount val="9"/>
                <c:pt idx="0">
                  <c:v>Annat</c:v>
                </c:pt>
                <c:pt idx="1">
                  <c:v>Spice</c:v>
                </c:pt>
                <c:pt idx="2">
                  <c:v>Ecstasy</c:v>
                </c:pt>
                <c:pt idx="3">
                  <c:v>Kokain</c:v>
                </c:pt>
                <c:pt idx="4">
                  <c:v>Amfetamin</c:v>
                </c:pt>
                <c:pt idx="5">
                  <c:v>Receptbelagda sömnmedel</c:v>
                </c:pt>
                <c:pt idx="6">
                  <c:v>Receptbelagda smärtstillande medel</c:v>
                </c:pt>
                <c:pt idx="7">
                  <c:v>Marijuana</c:v>
                </c:pt>
                <c:pt idx="8">
                  <c:v>Hasch</c:v>
                </c:pt>
              </c:strCache>
            </c:strRef>
          </c:cat>
          <c:val>
            <c:numRef>
              <c:f>Narkotika_sort!$B$3:$B$11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6-406B-95E6-2D34CCF348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03589544"/>
        <c:axId val="403588888"/>
      </c:barChart>
      <c:catAx>
        <c:axId val="403589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3588888"/>
        <c:crosses val="autoZero"/>
        <c:auto val="1"/>
        <c:lblAlgn val="ctr"/>
        <c:lblOffset val="100"/>
        <c:noMultiLvlLbl val="0"/>
      </c:catAx>
      <c:valAx>
        <c:axId val="40358888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358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Från</a:t>
            </a:r>
            <a:r>
              <a:rPr lang="en-US" b="1" dirty="0"/>
              <a:t> </a:t>
            </a:r>
            <a:r>
              <a:rPr lang="en-US" b="1" dirty="0" err="1"/>
              <a:t>vem</a:t>
            </a:r>
            <a:r>
              <a:rPr lang="en-US" b="1" dirty="0"/>
              <a:t> har du </a:t>
            </a:r>
            <a:r>
              <a:rPr lang="en-US" b="1" dirty="0" err="1"/>
              <a:t>fått</a:t>
            </a:r>
            <a:r>
              <a:rPr lang="en-US" b="1" dirty="0"/>
              <a:t> tag </a:t>
            </a:r>
            <a:r>
              <a:rPr lang="en-US" b="1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narkotika</a:t>
            </a:r>
            <a:r>
              <a:rPr lang="en-US" b="1" dirty="0"/>
              <a:t>? </a:t>
            </a:r>
          </a:p>
          <a:p>
            <a:pPr>
              <a:defRPr b="1"/>
            </a:pPr>
            <a:r>
              <a:rPr lang="en-US" sz="1600" b="1" dirty="0" err="1"/>
              <a:t>Andel</a:t>
            </a:r>
            <a:r>
              <a:rPr lang="en-US" sz="1600" b="1" baseline="0" dirty="0"/>
              <a:t> bland</a:t>
            </a:r>
            <a:r>
              <a:rPr lang="en-US" sz="1600" b="1" dirty="0"/>
              <a:t> </a:t>
            </a:r>
            <a:r>
              <a:rPr lang="en-US" sz="1600" b="1" dirty="0" err="1"/>
              <a:t>elever</a:t>
            </a:r>
            <a:r>
              <a:rPr lang="en-US" sz="1600" b="1" dirty="0"/>
              <a:t> </a:t>
            </a:r>
            <a:r>
              <a:rPr lang="en-US" sz="1600" b="1" dirty="0" err="1"/>
              <a:t>som</a:t>
            </a:r>
            <a:r>
              <a:rPr lang="en-US" sz="1600" b="1" dirty="0"/>
              <a:t> </a:t>
            </a:r>
            <a:r>
              <a:rPr lang="en-US" sz="1600" b="1" dirty="0" err="1"/>
              <a:t>använt</a:t>
            </a:r>
            <a:r>
              <a:rPr lang="en-US" sz="1600" b="1" dirty="0"/>
              <a:t> narkotika,</a:t>
            </a:r>
            <a:r>
              <a:rPr lang="en-US" sz="1600" b="1" baseline="0" dirty="0"/>
              <a:t> </a:t>
            </a:r>
            <a:r>
              <a:rPr lang="en-US" sz="1600" b="1" dirty="0" err="1"/>
              <a:t>åk</a:t>
            </a:r>
            <a:r>
              <a:rPr lang="en-US" sz="1600" b="1" dirty="0"/>
              <a:t> 9 och gymnasiet </a:t>
            </a:r>
            <a:r>
              <a:rPr lang="en-US" sz="1600" b="1" dirty="0" err="1"/>
              <a:t>år</a:t>
            </a:r>
            <a:r>
              <a:rPr lang="en-US" sz="1600" b="1" dirty="0"/>
              <a:t> 2</a:t>
            </a:r>
          </a:p>
          <a:p>
            <a:pPr>
              <a:defRPr b="1"/>
            </a:pPr>
            <a:r>
              <a:rPr lang="en-US" sz="1600" b="1" dirty="0"/>
              <a:t>Värmland </a:t>
            </a:r>
            <a:r>
              <a:rPr lang="en-US" sz="1600" b="1" dirty="0" err="1"/>
              <a:t>år</a:t>
            </a:r>
            <a:r>
              <a:rPr lang="en-US" sz="1600" b="1" dirty="0"/>
              <a:t> 2019</a:t>
            </a:r>
          </a:p>
          <a:p>
            <a:pPr>
              <a:defRPr b="1"/>
            </a:pPr>
            <a:r>
              <a:rPr lang="en-US" sz="1200" b="1" dirty="0" err="1"/>
              <a:t>Flera</a:t>
            </a:r>
            <a:r>
              <a:rPr lang="en-US" sz="1200" b="1" dirty="0"/>
              <a:t> </a:t>
            </a:r>
            <a:r>
              <a:rPr lang="en-US" sz="1200" b="1" dirty="0" err="1"/>
              <a:t>alternativ</a:t>
            </a:r>
            <a:r>
              <a:rPr lang="en-US" sz="1200" b="1" dirty="0"/>
              <a:t> </a:t>
            </a:r>
            <a:r>
              <a:rPr lang="en-US" sz="1200" b="1" dirty="0" err="1"/>
              <a:t>kan</a:t>
            </a:r>
            <a:r>
              <a:rPr lang="en-US" sz="1200" b="1" dirty="0"/>
              <a:t> </a:t>
            </a:r>
            <a:r>
              <a:rPr lang="en-US" sz="1200" b="1" dirty="0" err="1"/>
              <a:t>markeras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Anskaffning_narkotika!$B$1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Anskaffning_narkotika!$A$2:$A$7</c:f>
              <c:strCache>
                <c:ptCount val="6"/>
                <c:pt idx="0">
                  <c:v>Internet</c:v>
                </c:pt>
                <c:pt idx="1">
                  <c:v>Syskon</c:v>
                </c:pt>
                <c:pt idx="2">
                  <c:v>Läkare</c:v>
                </c:pt>
                <c:pt idx="3">
                  <c:v>Bekant</c:v>
                </c:pt>
                <c:pt idx="4">
                  <c:v>Langare, annan</c:v>
                </c:pt>
                <c:pt idx="5">
                  <c:v>Kompis, pojk-flickvän</c:v>
                </c:pt>
              </c:strCache>
            </c:strRef>
          </c:cat>
          <c:val>
            <c:numRef>
              <c:f>Anskaffning_narkotika!$B$2:$B$7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28</c:v>
                </c:pt>
                <c:pt idx="4">
                  <c:v>39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D-4676-9BF4-F0FBF55B15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5589208"/>
        <c:axId val="525589536"/>
      </c:barChart>
      <c:catAx>
        <c:axId val="525589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5589536"/>
        <c:crosses val="autoZero"/>
        <c:auto val="1"/>
        <c:lblAlgn val="ctr"/>
        <c:lblOffset val="100"/>
        <c:noMultiLvlLbl val="0"/>
      </c:catAx>
      <c:valAx>
        <c:axId val="52558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558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920" b="1" dirty="0"/>
              <a:t>Andelen elever</a:t>
            </a:r>
            <a:r>
              <a:rPr lang="sv-SE" sz="1920" b="1" baseline="0" dirty="0"/>
              <a:t> i årskurs 9 som någon gång använt </a:t>
            </a:r>
          </a:p>
          <a:p>
            <a:pPr>
              <a:defRPr b="1"/>
            </a:pPr>
            <a:r>
              <a:rPr lang="sv-SE" sz="1920" b="1" baseline="0" dirty="0"/>
              <a:t>anabola steroider</a:t>
            </a:r>
          </a:p>
          <a:p>
            <a:pPr>
              <a:defRPr b="1"/>
            </a:pPr>
            <a:r>
              <a:rPr lang="sv-SE" sz="1920" b="1" baseline="0" dirty="0"/>
              <a:t>Värmland och riket år 2019</a:t>
            </a:r>
            <a:endParaRPr lang="sv-SE" sz="192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AAS!$B$2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AAS!$B$19:$B$20</c:f>
              <c:numCache>
                <c:formatCode>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D-44ED-BABB-DCB339795319}"/>
            </c:ext>
          </c:extLst>
        </c:ser>
        <c:ser>
          <c:idx val="1"/>
          <c:order val="1"/>
          <c:tx>
            <c:strRef>
              <c:f>AAS!$C$2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AAS!$C$19:$C$20</c:f>
              <c:numCache>
                <c:formatCode>0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D-44ED-BABB-DCB339795319}"/>
            </c:ext>
          </c:extLst>
        </c:ser>
        <c:ser>
          <c:idx val="2"/>
          <c:order val="2"/>
          <c:tx>
            <c:strRef>
              <c:f>AAS!$D$2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…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29-4CE2-87E8-E1CD6A57EC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29-4CE2-87E8-E1CD6A57E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AAS!$D$19:$D$20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2D-44ED-BABB-DCB3397953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Andelen</a:t>
            </a:r>
            <a:r>
              <a:rPr lang="en-US" b="1" dirty="0"/>
              <a:t> </a:t>
            </a:r>
            <a:r>
              <a:rPr lang="en-US" b="1" dirty="0" err="1"/>
              <a:t>elever</a:t>
            </a:r>
            <a:r>
              <a:rPr lang="en-US" b="1" dirty="0"/>
              <a:t> i </a:t>
            </a:r>
            <a:r>
              <a:rPr lang="en-US" b="1" dirty="0" err="1"/>
              <a:t>årskurs</a:t>
            </a:r>
            <a:r>
              <a:rPr lang="en-US" b="1" dirty="0"/>
              <a:t> 9 </a:t>
            </a:r>
            <a:r>
              <a:rPr lang="en-US" b="1" dirty="0" err="1"/>
              <a:t>som</a:t>
            </a:r>
            <a:r>
              <a:rPr lang="en-US" b="1" dirty="0"/>
              <a:t> </a:t>
            </a:r>
            <a:r>
              <a:rPr lang="en-US" b="1" dirty="0" err="1"/>
              <a:t>sniffat</a:t>
            </a:r>
            <a:r>
              <a:rPr lang="en-US" b="1" dirty="0"/>
              <a:t>/</a:t>
            </a:r>
            <a:r>
              <a:rPr lang="en-US" b="1" dirty="0" err="1"/>
              <a:t>boffat</a:t>
            </a:r>
            <a:r>
              <a:rPr lang="en-US" b="1" dirty="0"/>
              <a:t> </a:t>
            </a:r>
          </a:p>
          <a:p>
            <a:pPr>
              <a:defRPr b="1"/>
            </a:pPr>
            <a:r>
              <a:rPr lang="en-US" b="1" dirty="0"/>
              <a:t>de </a:t>
            </a:r>
            <a:r>
              <a:rPr lang="en-US" b="1" dirty="0" err="1"/>
              <a:t>senaste</a:t>
            </a:r>
            <a:r>
              <a:rPr lang="en-US" b="1" dirty="0"/>
              <a:t> 12 </a:t>
            </a:r>
            <a:r>
              <a:rPr lang="en-US" b="1" dirty="0" err="1"/>
              <a:t>månaderna</a:t>
            </a:r>
            <a:r>
              <a:rPr lang="en-US" b="1" dirty="0"/>
              <a:t>, Värmland och </a:t>
            </a:r>
            <a:r>
              <a:rPr lang="en-US" b="1" dirty="0" err="1"/>
              <a:t>riket</a:t>
            </a:r>
            <a:r>
              <a:rPr lang="en-US" b="1" dirty="0"/>
              <a:t>, </a:t>
            </a:r>
            <a:r>
              <a:rPr lang="en-US" b="1" dirty="0" err="1"/>
              <a:t>år</a:t>
            </a:r>
            <a:r>
              <a:rPr lang="en-US" b="1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sniffat!$F$4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sniffat!$E$5:$E$6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sniffat!$F$5:$F$6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1-4C2C-90E4-C5B8193AC8C0}"/>
            </c:ext>
          </c:extLst>
        </c:ser>
        <c:ser>
          <c:idx val="1"/>
          <c:order val="1"/>
          <c:tx>
            <c:strRef>
              <c:f>sniffat!$G$4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sniffat!$E$5:$E$6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sniffat!$G$5:$G$6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41-4C2C-90E4-C5B8193AC8C0}"/>
            </c:ext>
          </c:extLst>
        </c:ser>
        <c:ser>
          <c:idx val="2"/>
          <c:order val="2"/>
          <c:tx>
            <c:strRef>
              <c:f>sniffat!$H$4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sniffat!$E$5:$E$6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sniffat!$H$5:$H$6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41-4C2C-90E4-C5B8193AC8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7258752"/>
        <c:axId val="687260064"/>
      </c:barChart>
      <c:catAx>
        <c:axId val="6872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7260064"/>
        <c:crosses val="autoZero"/>
        <c:auto val="1"/>
        <c:lblAlgn val="ctr"/>
        <c:lblOffset val="100"/>
        <c:noMultiLvlLbl val="0"/>
      </c:catAx>
      <c:valAx>
        <c:axId val="687260064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72587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År 2019, andelen värmländska elever i årskurs 9 som inom </a:t>
            </a:r>
          </a:p>
          <a:p>
            <a:pPr>
              <a:defRPr b="1"/>
            </a:pPr>
            <a:r>
              <a:rPr lang="sv-SE" b="1" dirty="0"/>
              <a:t>24 timmar kan få tag på...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'få tag på 24 tim'!$B$2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tim'!$A$3:$A$6</c:f>
              <c:strCache>
                <c:ptCount val="4"/>
                <c:pt idx="0">
                  <c:v>Alkohol</c:v>
                </c:pt>
                <c:pt idx="1">
                  <c:v>Cigaretter</c:v>
                </c:pt>
                <c:pt idx="2">
                  <c:v>Narkotika</c:v>
                </c:pt>
                <c:pt idx="3">
                  <c:v>Anabola steroider</c:v>
                </c:pt>
              </c:strCache>
            </c:strRef>
          </c:cat>
          <c:val>
            <c:numRef>
              <c:f>'få tag på 24 tim'!$B$3:$B$6</c:f>
              <c:numCache>
                <c:formatCode>General</c:formatCode>
                <c:ptCount val="4"/>
                <c:pt idx="0">
                  <c:v>55</c:v>
                </c:pt>
                <c:pt idx="1">
                  <c:v>55</c:v>
                </c:pt>
                <c:pt idx="2">
                  <c:v>20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B-4B63-B9C9-2D241B620C2D}"/>
            </c:ext>
          </c:extLst>
        </c:ser>
        <c:ser>
          <c:idx val="1"/>
          <c:order val="1"/>
          <c:tx>
            <c:strRef>
              <c:f>'få tag på 24 tim'!$C$2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tim'!$A$3:$A$6</c:f>
              <c:strCache>
                <c:ptCount val="4"/>
                <c:pt idx="0">
                  <c:v>Alkohol</c:v>
                </c:pt>
                <c:pt idx="1">
                  <c:v>Cigaretter</c:v>
                </c:pt>
                <c:pt idx="2">
                  <c:v>Narkotika</c:v>
                </c:pt>
                <c:pt idx="3">
                  <c:v>Anabola steroider</c:v>
                </c:pt>
              </c:strCache>
            </c:strRef>
          </c:cat>
          <c:val>
            <c:numRef>
              <c:f>'få tag på 24 tim'!$C$3:$C$6</c:f>
              <c:numCache>
                <c:formatCode>General</c:formatCode>
                <c:ptCount val="4"/>
                <c:pt idx="0">
                  <c:v>51</c:v>
                </c:pt>
                <c:pt idx="1">
                  <c:v>54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AB-4B63-B9C9-2D241B620C2D}"/>
            </c:ext>
          </c:extLst>
        </c:ser>
        <c:ser>
          <c:idx val="2"/>
          <c:order val="2"/>
          <c:tx>
            <c:strRef>
              <c:f>'få tag på 24 tim'!$D$2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tim'!$A$3:$A$6</c:f>
              <c:strCache>
                <c:ptCount val="4"/>
                <c:pt idx="0">
                  <c:v>Alkohol</c:v>
                </c:pt>
                <c:pt idx="1">
                  <c:v>Cigaretter</c:v>
                </c:pt>
                <c:pt idx="2">
                  <c:v>Narkotika</c:v>
                </c:pt>
                <c:pt idx="3">
                  <c:v>Anabola steroider</c:v>
                </c:pt>
              </c:strCache>
            </c:strRef>
          </c:cat>
          <c:val>
            <c:numRef>
              <c:f>'få tag på 24 tim'!$D$3:$D$6</c:f>
              <c:numCache>
                <c:formatCode>General</c:formatCode>
                <c:ptCount val="4"/>
                <c:pt idx="0">
                  <c:v>58</c:v>
                </c:pt>
                <c:pt idx="1">
                  <c:v>55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AB-4B63-B9C9-2D241B620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692672"/>
        <c:axId val="794352592"/>
      </c:barChart>
      <c:catAx>
        <c:axId val="19569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4352592"/>
        <c:crosses val="autoZero"/>
        <c:auto val="1"/>
        <c:lblAlgn val="ctr"/>
        <c:lblOffset val="100"/>
        <c:noMultiLvlLbl val="0"/>
      </c:catAx>
      <c:valAx>
        <c:axId val="7943525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56926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År 2019, andelen värmländska elever i åk 9 som tycker det är måttlig eller stor risk för människors hälsa att...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'risk för skada'!$B$2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skada'!$A$3:$A$7</c:f>
              <c:strCache>
                <c:ptCount val="5"/>
                <c:pt idx="0">
                  <c:v>Riskfyllt röka varje dag</c:v>
                </c:pt>
                <c:pt idx="1">
                  <c:v>Riskfyllt snusa varje dag</c:v>
                </c:pt>
                <c:pt idx="2">
                  <c:v>Riskfyllt berusad varje helg</c:v>
                </c:pt>
                <c:pt idx="3">
                  <c:v>Riskfyllt prova cannabis</c:v>
                </c:pt>
                <c:pt idx="4">
                  <c:v>Riskfyllt regelbundet använda cannabis</c:v>
                </c:pt>
              </c:strCache>
            </c:strRef>
          </c:cat>
          <c:val>
            <c:numRef>
              <c:f>'risk för skada'!$B$3:$B$7</c:f>
              <c:numCache>
                <c:formatCode>General</c:formatCode>
                <c:ptCount val="5"/>
                <c:pt idx="0">
                  <c:v>68</c:v>
                </c:pt>
                <c:pt idx="1">
                  <c:v>49</c:v>
                </c:pt>
                <c:pt idx="2">
                  <c:v>72</c:v>
                </c:pt>
                <c:pt idx="3">
                  <c:v>53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A-40AE-9693-3D2F0FE8EB68}"/>
            </c:ext>
          </c:extLst>
        </c:ser>
        <c:ser>
          <c:idx val="1"/>
          <c:order val="1"/>
          <c:tx>
            <c:strRef>
              <c:f>'risk för skada'!$C$2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skada'!$A$3:$A$7</c:f>
              <c:strCache>
                <c:ptCount val="5"/>
                <c:pt idx="0">
                  <c:v>Riskfyllt röka varje dag</c:v>
                </c:pt>
                <c:pt idx="1">
                  <c:v>Riskfyllt snusa varje dag</c:v>
                </c:pt>
                <c:pt idx="2">
                  <c:v>Riskfyllt berusad varje helg</c:v>
                </c:pt>
                <c:pt idx="3">
                  <c:v>Riskfyllt prova cannabis</c:v>
                </c:pt>
                <c:pt idx="4">
                  <c:v>Riskfyllt regelbundet använda cannabis</c:v>
                </c:pt>
              </c:strCache>
            </c:strRef>
          </c:cat>
          <c:val>
            <c:numRef>
              <c:f>'risk för skada'!$C$3:$C$7</c:f>
              <c:numCache>
                <c:formatCode>General</c:formatCode>
                <c:ptCount val="5"/>
                <c:pt idx="0">
                  <c:v>66</c:v>
                </c:pt>
                <c:pt idx="1">
                  <c:v>45</c:v>
                </c:pt>
                <c:pt idx="2">
                  <c:v>67</c:v>
                </c:pt>
                <c:pt idx="3">
                  <c:v>46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A-40AE-9693-3D2F0FE8EB68}"/>
            </c:ext>
          </c:extLst>
        </c:ser>
        <c:ser>
          <c:idx val="2"/>
          <c:order val="2"/>
          <c:tx>
            <c:strRef>
              <c:f>'risk för skada'!$D$2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skada'!$A$3:$A$7</c:f>
              <c:strCache>
                <c:ptCount val="5"/>
                <c:pt idx="0">
                  <c:v>Riskfyllt röka varje dag</c:v>
                </c:pt>
                <c:pt idx="1">
                  <c:v>Riskfyllt snusa varje dag</c:v>
                </c:pt>
                <c:pt idx="2">
                  <c:v>Riskfyllt berusad varje helg</c:v>
                </c:pt>
                <c:pt idx="3">
                  <c:v>Riskfyllt prova cannabis</c:v>
                </c:pt>
                <c:pt idx="4">
                  <c:v>Riskfyllt regelbundet använda cannabis</c:v>
                </c:pt>
              </c:strCache>
            </c:strRef>
          </c:cat>
          <c:val>
            <c:numRef>
              <c:f>'risk för skada'!$D$3:$D$7</c:f>
              <c:numCache>
                <c:formatCode>General</c:formatCode>
                <c:ptCount val="5"/>
                <c:pt idx="0">
                  <c:v>71</c:v>
                </c:pt>
                <c:pt idx="1">
                  <c:v>54</c:v>
                </c:pt>
                <c:pt idx="2">
                  <c:v>79</c:v>
                </c:pt>
                <c:pt idx="3">
                  <c:v>62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CA-40AE-9693-3D2F0FE8EB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4556808"/>
        <c:axId val="834561728"/>
      </c:barChart>
      <c:catAx>
        <c:axId val="83455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4561728"/>
        <c:crosses val="autoZero"/>
        <c:auto val="1"/>
        <c:lblAlgn val="ctr"/>
        <c:lblOffset val="100"/>
        <c:noMultiLvlLbl val="0"/>
      </c:catAx>
      <c:valAx>
        <c:axId val="8345617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4556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Andelen</a:t>
            </a:r>
            <a:r>
              <a:rPr lang="en-US" b="1" dirty="0"/>
              <a:t> </a:t>
            </a:r>
            <a:r>
              <a:rPr lang="en-US" b="1" dirty="0" err="1"/>
              <a:t>elever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årskurs</a:t>
            </a:r>
            <a:r>
              <a:rPr lang="en-US" b="1" dirty="0"/>
              <a:t> 9, </a:t>
            </a:r>
            <a:r>
              <a:rPr lang="en-US" b="1" dirty="0" err="1"/>
              <a:t>Värmland</a:t>
            </a:r>
            <a:r>
              <a:rPr lang="en-US" b="1" dirty="0"/>
              <a:t> </a:t>
            </a:r>
            <a:r>
              <a:rPr lang="en-US" b="1" dirty="0" err="1"/>
              <a:t>år</a:t>
            </a:r>
            <a:r>
              <a:rPr lang="en-US" b="1" dirty="0"/>
              <a:t> </a:t>
            </a:r>
            <a:r>
              <a:rPr lang="en-US" b="1"/>
              <a:t>2019 </a:t>
            </a:r>
          </a:p>
          <a:p>
            <a:pPr>
              <a:defRPr b="1"/>
            </a:pPr>
            <a:r>
              <a:rPr lang="en-US" b="1"/>
              <a:t>"</a:t>
            </a:r>
            <a:r>
              <a:rPr lang="en-US" b="1" dirty="0"/>
              <a:t>Om jag </a:t>
            </a:r>
            <a:r>
              <a:rPr lang="en-US" b="1" dirty="0" err="1"/>
              <a:t>blir</a:t>
            </a:r>
            <a:r>
              <a:rPr lang="en-US" b="1" dirty="0"/>
              <a:t> </a:t>
            </a:r>
            <a:r>
              <a:rPr lang="en-US" b="1" dirty="0" err="1"/>
              <a:t>erbjuden</a:t>
            </a:r>
            <a:r>
              <a:rPr lang="en-US" b="1" dirty="0"/>
              <a:t> </a:t>
            </a:r>
            <a:r>
              <a:rPr lang="en-US" b="1" dirty="0" err="1"/>
              <a:t>narkotika</a:t>
            </a:r>
            <a:r>
              <a:rPr lang="en-US" b="1" dirty="0"/>
              <a:t> </a:t>
            </a:r>
            <a:r>
              <a:rPr lang="en-US" b="1" dirty="0" err="1"/>
              <a:t>säger</a:t>
            </a:r>
            <a:r>
              <a:rPr lang="en-US" b="1" dirty="0"/>
              <a:t> jag…"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Blad1!$A$4:$A$7</c:f>
              <c:strCache>
                <c:ptCount val="4"/>
                <c:pt idx="0">
                  <c:v>Bestämt nej</c:v>
                </c:pt>
                <c:pt idx="1">
                  <c:v>Troligen nej</c:v>
                </c:pt>
                <c:pt idx="2">
                  <c:v>Kanske ja</c:v>
                </c:pt>
                <c:pt idx="3">
                  <c:v>Ja</c:v>
                </c:pt>
              </c:strCache>
            </c:strRef>
          </c:cat>
          <c:val>
            <c:numRef>
              <c:f>Blad1!$B$4:$B$7</c:f>
              <c:numCache>
                <c:formatCode>0</c:formatCode>
                <c:ptCount val="4"/>
                <c:pt idx="0">
                  <c:v>78</c:v>
                </c:pt>
                <c:pt idx="1">
                  <c:v>15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F-4045-A463-FF6E26794399}"/>
            </c:ext>
          </c:extLst>
        </c:ser>
        <c:ser>
          <c:idx val="1"/>
          <c:order val="1"/>
          <c:tx>
            <c:strRef>
              <c:f>Blad1!$C$3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Blad1!$A$4:$A$7</c:f>
              <c:strCache>
                <c:ptCount val="4"/>
                <c:pt idx="0">
                  <c:v>Bestämt nej</c:v>
                </c:pt>
                <c:pt idx="1">
                  <c:v>Troligen nej</c:v>
                </c:pt>
                <c:pt idx="2">
                  <c:v>Kanske ja</c:v>
                </c:pt>
                <c:pt idx="3">
                  <c:v>Ja</c:v>
                </c:pt>
              </c:strCache>
            </c:strRef>
          </c:cat>
          <c:val>
            <c:numRef>
              <c:f>Blad1!$C$4:$C$7</c:f>
              <c:numCache>
                <c:formatCode>0</c:formatCode>
                <c:ptCount val="4"/>
                <c:pt idx="0">
                  <c:v>78</c:v>
                </c:pt>
                <c:pt idx="1">
                  <c:v>14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F-4045-A463-FF6E26794399}"/>
            </c:ext>
          </c:extLst>
        </c:ser>
        <c:ser>
          <c:idx val="2"/>
          <c:order val="2"/>
          <c:tx>
            <c:strRef>
              <c:f>Blad1!$D$3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Blad1!$A$4:$A$7</c:f>
              <c:strCache>
                <c:ptCount val="4"/>
                <c:pt idx="0">
                  <c:v>Bestämt nej</c:v>
                </c:pt>
                <c:pt idx="1">
                  <c:v>Troligen nej</c:v>
                </c:pt>
                <c:pt idx="2">
                  <c:v>Kanske ja</c:v>
                </c:pt>
                <c:pt idx="3">
                  <c:v>Ja</c:v>
                </c:pt>
              </c:strCache>
            </c:strRef>
          </c:cat>
          <c:val>
            <c:numRef>
              <c:f>Blad1!$D$4:$D$7</c:f>
              <c:numCache>
                <c:formatCode>0</c:formatCode>
                <c:ptCount val="4"/>
                <c:pt idx="0">
                  <c:v>80</c:v>
                </c:pt>
                <c:pt idx="1">
                  <c:v>14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4F-4045-A463-FF6E267943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914080"/>
        <c:axId val="475903584"/>
      </c:barChart>
      <c:catAx>
        <c:axId val="4759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5903584"/>
        <c:crosses val="autoZero"/>
        <c:auto val="1"/>
        <c:lblAlgn val="ctr"/>
        <c:lblOffset val="100"/>
        <c:noMultiLvlLbl val="0"/>
      </c:catAx>
      <c:valAx>
        <c:axId val="4759035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59140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Var sätter du gränsen när det gäller cannabis?</a:t>
            </a:r>
          </a:p>
          <a:p>
            <a:pPr>
              <a:defRPr b="1"/>
            </a:pPr>
            <a:r>
              <a:rPr lang="en-US" b="1"/>
              <a:t>Andelen elever i årskurs 9, Värmland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'gräns cannabis'!$B$3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cannabis'!$A$4:$A$7</c:f>
              <c:strCache>
                <c:ptCount val="4"/>
                <c:pt idx="0">
                  <c:v>Tycker det är ok att röka varje helg</c:v>
                </c:pt>
                <c:pt idx="1">
                  <c:v>Tycker det är ok att röka ibland</c:v>
                </c:pt>
                <c:pt idx="2">
                  <c:v>Tycker det är ok att prova</c:v>
                </c:pt>
                <c:pt idx="3">
                  <c:v>Tycker man ska avstå</c:v>
                </c:pt>
              </c:strCache>
            </c:strRef>
          </c:cat>
          <c:val>
            <c:numRef>
              <c:f>'gräns cannabis'!$B$4:$B$7</c:f>
              <c:numCache>
                <c:formatCode>0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12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A-44FB-A81E-17B81F42F8C9}"/>
            </c:ext>
          </c:extLst>
        </c:ser>
        <c:ser>
          <c:idx val="1"/>
          <c:order val="1"/>
          <c:tx>
            <c:strRef>
              <c:f>'gräns cannabis'!$C$3</c:f>
              <c:strCache>
                <c:ptCount val="1"/>
                <c:pt idx="0">
                  <c:v>Killar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cannabis'!$A$4:$A$7</c:f>
              <c:strCache>
                <c:ptCount val="4"/>
                <c:pt idx="0">
                  <c:v>Tycker det är ok att röka varje helg</c:v>
                </c:pt>
                <c:pt idx="1">
                  <c:v>Tycker det är ok att röka ibland</c:v>
                </c:pt>
                <c:pt idx="2">
                  <c:v>Tycker det är ok att prova</c:v>
                </c:pt>
                <c:pt idx="3">
                  <c:v>Tycker man ska avstå</c:v>
                </c:pt>
              </c:strCache>
            </c:strRef>
          </c:cat>
          <c:val>
            <c:numRef>
              <c:f>'gräns cannabis'!$C$4:$C$7</c:f>
              <c:numCache>
                <c:formatCode>0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DA-44FB-A81E-17B81F42F8C9}"/>
            </c:ext>
          </c:extLst>
        </c:ser>
        <c:ser>
          <c:idx val="2"/>
          <c:order val="2"/>
          <c:tx>
            <c:strRef>
              <c:f>'gräns cannabis'!$D$3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cannabis'!$A$4:$A$7</c:f>
              <c:strCache>
                <c:ptCount val="4"/>
                <c:pt idx="0">
                  <c:v>Tycker det är ok att röka varje helg</c:v>
                </c:pt>
                <c:pt idx="1">
                  <c:v>Tycker det är ok att röka ibland</c:v>
                </c:pt>
                <c:pt idx="2">
                  <c:v>Tycker det är ok att prova</c:v>
                </c:pt>
                <c:pt idx="3">
                  <c:v>Tycker man ska avstå</c:v>
                </c:pt>
              </c:strCache>
            </c:strRef>
          </c:cat>
          <c:val>
            <c:numRef>
              <c:f>'gräns cannabis'!$D$4:$D$7</c:f>
              <c:numCache>
                <c:formatCode>0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14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DA-44FB-A81E-17B81F42F8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35678448"/>
        <c:axId val="535677464"/>
      </c:barChart>
      <c:catAx>
        <c:axId val="53567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677464"/>
        <c:crosses val="autoZero"/>
        <c:auto val="1"/>
        <c:lblAlgn val="ctr"/>
        <c:lblOffset val="100"/>
        <c:noMultiLvlLbl val="0"/>
      </c:catAx>
      <c:valAx>
        <c:axId val="535677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67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årskurs 9, Värmland år 2019</a:t>
            </a:r>
          </a:p>
          <a:p>
            <a:pPr>
              <a:defRPr b="1"/>
            </a:pPr>
            <a:r>
              <a:rPr lang="sv-SE" b="1"/>
              <a:t>"Det är upp till var och en om man vill använda cannabis" </a:t>
            </a:r>
          </a:p>
          <a:p>
            <a:pPr>
              <a:defRPr b="1"/>
            </a:pPr>
            <a:r>
              <a:rPr lang="sv-SE" b="1"/>
              <a:t>Jag håller......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'Upp till var och en'!$B$3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en'!$A$4:$A$6</c:f>
              <c:strCache>
                <c:ptCount val="3"/>
                <c:pt idx="0">
                  <c:v>inte alls med</c:v>
                </c:pt>
                <c:pt idx="1">
                  <c:v>delvis med</c:v>
                </c:pt>
                <c:pt idx="2">
                  <c:v>helt med</c:v>
                </c:pt>
              </c:strCache>
            </c:strRef>
          </c:cat>
          <c:val>
            <c:numRef>
              <c:f>'Upp till var och en'!$B$4:$B$6</c:f>
              <c:numCache>
                <c:formatCode>0</c:formatCode>
                <c:ptCount val="3"/>
                <c:pt idx="0">
                  <c:v>28</c:v>
                </c:pt>
                <c:pt idx="1">
                  <c:v>45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B-48B7-9B16-7A6ADB6503A2}"/>
            </c:ext>
          </c:extLst>
        </c:ser>
        <c:ser>
          <c:idx val="1"/>
          <c:order val="1"/>
          <c:tx>
            <c:strRef>
              <c:f>'Upp till var och en'!$C$3</c:f>
              <c:strCache>
                <c:ptCount val="1"/>
                <c:pt idx="0">
                  <c:v>Killar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en'!$A$4:$A$6</c:f>
              <c:strCache>
                <c:ptCount val="3"/>
                <c:pt idx="0">
                  <c:v>inte alls med</c:v>
                </c:pt>
                <c:pt idx="1">
                  <c:v>delvis med</c:v>
                </c:pt>
                <c:pt idx="2">
                  <c:v>helt med</c:v>
                </c:pt>
              </c:strCache>
            </c:strRef>
          </c:cat>
          <c:val>
            <c:numRef>
              <c:f>'Upp till var och en'!$C$4:$C$6</c:f>
              <c:numCache>
                <c:formatCode>0</c:formatCode>
                <c:ptCount val="3"/>
                <c:pt idx="0">
                  <c:v>32</c:v>
                </c:pt>
                <c:pt idx="1">
                  <c:v>38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B-48B7-9B16-7A6ADB6503A2}"/>
            </c:ext>
          </c:extLst>
        </c:ser>
        <c:ser>
          <c:idx val="2"/>
          <c:order val="2"/>
          <c:tx>
            <c:strRef>
              <c:f>'Upp till var och en'!$D$3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en'!$A$4:$A$6</c:f>
              <c:strCache>
                <c:ptCount val="3"/>
                <c:pt idx="0">
                  <c:v>inte alls med</c:v>
                </c:pt>
                <c:pt idx="1">
                  <c:v>delvis med</c:v>
                </c:pt>
                <c:pt idx="2">
                  <c:v>helt med</c:v>
                </c:pt>
              </c:strCache>
            </c:strRef>
          </c:cat>
          <c:val>
            <c:numRef>
              <c:f>'Upp till var och en'!$D$4:$D$6</c:f>
              <c:numCache>
                <c:formatCode>0</c:formatCode>
                <c:ptCount val="3"/>
                <c:pt idx="0">
                  <c:v>30</c:v>
                </c:pt>
                <c:pt idx="1">
                  <c:v>41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3B-48B7-9B16-7A6ADB6503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3215936"/>
        <c:axId val="543216264"/>
      </c:barChart>
      <c:catAx>
        <c:axId val="54321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216264"/>
        <c:crosses val="autoZero"/>
        <c:auto val="1"/>
        <c:lblAlgn val="ctr"/>
        <c:lblOffset val="100"/>
        <c:noMultiLvlLbl val="0"/>
      </c:catAx>
      <c:valAx>
        <c:axId val="543216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21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Andelen</a:t>
            </a:r>
            <a:r>
              <a:rPr lang="en-US" b="1" dirty="0"/>
              <a:t> </a:t>
            </a:r>
            <a:r>
              <a:rPr lang="en-US" b="1" dirty="0" err="1"/>
              <a:t>elever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årskurs</a:t>
            </a:r>
            <a:r>
              <a:rPr lang="en-US" b="1" dirty="0"/>
              <a:t> 9 </a:t>
            </a:r>
            <a:r>
              <a:rPr lang="en-US" b="1" dirty="0" err="1"/>
              <a:t>som</a:t>
            </a:r>
            <a:r>
              <a:rPr lang="en-US" b="1" dirty="0"/>
              <a:t> har </a:t>
            </a:r>
            <a:r>
              <a:rPr lang="en-US" b="1" dirty="0" err="1"/>
              <a:t>ätit</a:t>
            </a:r>
            <a:r>
              <a:rPr lang="en-US" b="1" dirty="0"/>
              <a:t> </a:t>
            </a:r>
            <a:r>
              <a:rPr lang="en-US" b="1" dirty="0" err="1"/>
              <a:t>kosttillskott</a:t>
            </a:r>
            <a:r>
              <a:rPr lang="en-US" b="1" dirty="0"/>
              <a:t> </a:t>
            </a:r>
            <a:r>
              <a:rPr lang="en-US" b="1" dirty="0" err="1"/>
              <a:t>någon</a:t>
            </a:r>
            <a:r>
              <a:rPr lang="en-US" b="1" dirty="0"/>
              <a:t> </a:t>
            </a:r>
            <a:r>
              <a:rPr lang="en-US" b="1" dirty="0" err="1"/>
              <a:t>gång</a:t>
            </a:r>
            <a:r>
              <a:rPr lang="en-US" b="1" dirty="0"/>
              <a:t> </a:t>
            </a:r>
            <a:r>
              <a:rPr lang="en-US" b="1" dirty="0" err="1"/>
              <a:t>Värmland</a:t>
            </a:r>
            <a:r>
              <a:rPr lang="en-US" b="1" dirty="0"/>
              <a:t>, </a:t>
            </a:r>
            <a:r>
              <a:rPr lang="en-US" b="1" dirty="0" err="1"/>
              <a:t>år</a:t>
            </a:r>
            <a:r>
              <a:rPr lang="en-US" b="1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kosttillskott!$B$2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A3-4D40-81CB-17545FA93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kosttillskott!$A$3:$A$5</c:f>
              <c:strCache>
                <c:ptCount val="3"/>
                <c:pt idx="0">
                  <c:v>Ja, för viktminskning</c:v>
                </c:pt>
                <c:pt idx="1">
                  <c:v>Ja, för muskeltillväxt/prestationshöjande</c:v>
                </c:pt>
                <c:pt idx="2">
                  <c:v>Ja, vitaminer</c:v>
                </c:pt>
              </c:strCache>
            </c:strRef>
          </c:cat>
          <c:val>
            <c:numRef>
              <c:f>kosttillskott!$B$3:$B$5</c:f>
              <c:numCache>
                <c:formatCode>0</c:formatCode>
                <c:ptCount val="3"/>
                <c:pt idx="0" formatCode="General">
                  <c:v>1</c:v>
                </c:pt>
                <c:pt idx="1">
                  <c:v>2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3-4D40-81CB-17545FA9307F}"/>
            </c:ext>
          </c:extLst>
        </c:ser>
        <c:ser>
          <c:idx val="1"/>
          <c:order val="1"/>
          <c:tx>
            <c:strRef>
              <c:f>kosttillskott!$C$2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kosttillskott!$A$3:$A$5</c:f>
              <c:strCache>
                <c:ptCount val="3"/>
                <c:pt idx="0">
                  <c:v>Ja, för viktminskning</c:v>
                </c:pt>
                <c:pt idx="1">
                  <c:v>Ja, för muskeltillväxt/prestationshöjande</c:v>
                </c:pt>
                <c:pt idx="2">
                  <c:v>Ja, vitaminer</c:v>
                </c:pt>
              </c:strCache>
            </c:strRef>
          </c:cat>
          <c:val>
            <c:numRef>
              <c:f>kosttillskott!$C$3:$C$5</c:f>
              <c:numCache>
                <c:formatCode>0</c:formatCode>
                <c:ptCount val="3"/>
                <c:pt idx="0" formatCode="General">
                  <c:v>1</c:v>
                </c:pt>
                <c:pt idx="1">
                  <c:v>11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A3-4D40-81CB-17545FA9307F}"/>
            </c:ext>
          </c:extLst>
        </c:ser>
        <c:ser>
          <c:idx val="2"/>
          <c:order val="2"/>
          <c:tx>
            <c:strRef>
              <c:f>kosttillskott!$D$2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A3-4D40-81CB-17545FA93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kosttillskott!$A$3:$A$5</c:f>
              <c:strCache>
                <c:ptCount val="3"/>
                <c:pt idx="0">
                  <c:v>Ja, för viktminskning</c:v>
                </c:pt>
                <c:pt idx="1">
                  <c:v>Ja, för muskeltillväxt/prestationshöjande</c:v>
                </c:pt>
                <c:pt idx="2">
                  <c:v>Ja, vitaminer</c:v>
                </c:pt>
              </c:strCache>
            </c:strRef>
          </c:cat>
          <c:val>
            <c:numRef>
              <c:f>kosttillskott!$D$3:$D$5</c:f>
              <c:numCache>
                <c:formatCode>0</c:formatCode>
                <c:ptCount val="3"/>
                <c:pt idx="0" formatCode="General">
                  <c:v>1</c:v>
                </c:pt>
                <c:pt idx="1">
                  <c:v>7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A3-4D40-81CB-17545FA930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64514701924662943"/>
              <c:y val="0.81772002905787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Hur</a:t>
            </a:r>
            <a:r>
              <a:rPr lang="en-US" b="1" dirty="0"/>
              <a:t> </a:t>
            </a:r>
            <a:r>
              <a:rPr lang="en-US" b="1" dirty="0" err="1"/>
              <a:t>får</a:t>
            </a:r>
            <a:r>
              <a:rPr lang="en-US" b="1" dirty="0"/>
              <a:t> du </a:t>
            </a:r>
            <a:r>
              <a:rPr lang="en-US" b="1" dirty="0" err="1"/>
              <a:t>vanligtvis</a:t>
            </a:r>
            <a:r>
              <a:rPr lang="en-US" b="1" dirty="0"/>
              <a:t> tag </a:t>
            </a:r>
            <a:r>
              <a:rPr lang="en-US" b="1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cigaretter</a:t>
            </a:r>
            <a:r>
              <a:rPr lang="en-US" b="1" dirty="0"/>
              <a:t>? </a:t>
            </a:r>
          </a:p>
          <a:p>
            <a:pPr>
              <a:defRPr sz="2000" b="1"/>
            </a:pPr>
            <a:r>
              <a:rPr lang="en-US" sz="1600" b="1" dirty="0" err="1"/>
              <a:t>Andel</a:t>
            </a:r>
            <a:r>
              <a:rPr lang="en-US" sz="1600" b="1" baseline="0" dirty="0"/>
              <a:t> bland </a:t>
            </a:r>
            <a:r>
              <a:rPr lang="en-US" sz="1600" b="1" baseline="0" dirty="0" err="1"/>
              <a:t>rökande</a:t>
            </a:r>
            <a:r>
              <a:rPr lang="en-US" sz="1600" b="1" baseline="0" dirty="0"/>
              <a:t> </a:t>
            </a:r>
            <a:r>
              <a:rPr lang="en-US" sz="1600" b="1" baseline="0" dirty="0" err="1"/>
              <a:t>elever</a:t>
            </a:r>
            <a:r>
              <a:rPr lang="en-US" sz="1600" b="1" baseline="0" dirty="0"/>
              <a:t> i </a:t>
            </a:r>
            <a:r>
              <a:rPr lang="en-US" sz="1600" b="1" dirty="0" err="1"/>
              <a:t>årskurs</a:t>
            </a:r>
            <a:r>
              <a:rPr lang="en-US" sz="1600" b="1" dirty="0"/>
              <a:t> 9, Värmland </a:t>
            </a:r>
            <a:r>
              <a:rPr lang="en-US" sz="1600" b="1" dirty="0" err="1"/>
              <a:t>år</a:t>
            </a:r>
            <a:r>
              <a:rPr lang="en-US" sz="1600" b="1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'köpa cigg'!$B$3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94-4423-BFDE-B7EA635880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cigg'!$A$4:$A$8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Annan person</c:v>
                </c:pt>
                <c:pt idx="3">
                  <c:v>Köper själv</c:v>
                </c:pt>
                <c:pt idx="4">
                  <c:v>Från kompisar</c:v>
                </c:pt>
              </c:strCache>
            </c:strRef>
          </c:cat>
          <c:val>
            <c:numRef>
              <c:f>'köpa cigg'!$B$4:$B$8</c:f>
              <c:numCache>
                <c:formatCode>0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28</c:v>
                </c:pt>
                <c:pt idx="3">
                  <c:v>12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4-4423-BFDE-B7EA63588011}"/>
            </c:ext>
          </c:extLst>
        </c:ser>
        <c:ser>
          <c:idx val="1"/>
          <c:order val="1"/>
          <c:tx>
            <c:strRef>
              <c:f>'köpa cigg'!$C$3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94-4423-BFDE-B7EA635880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cigg'!$A$4:$A$8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Annan person</c:v>
                </c:pt>
                <c:pt idx="3">
                  <c:v>Köper själv</c:v>
                </c:pt>
                <c:pt idx="4">
                  <c:v>Från kompisar</c:v>
                </c:pt>
              </c:strCache>
            </c:strRef>
          </c:cat>
          <c:val>
            <c:numRef>
              <c:f>'köpa cigg'!$C$4:$C$8</c:f>
              <c:numCache>
                <c:formatCode>0</c:formatCode>
                <c:ptCount val="5"/>
                <c:pt idx="0">
                  <c:v>3</c:v>
                </c:pt>
                <c:pt idx="1">
                  <c:v>12</c:v>
                </c:pt>
                <c:pt idx="2">
                  <c:v>25</c:v>
                </c:pt>
                <c:pt idx="3">
                  <c:v>22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94-4423-BFDE-B7EA63588011}"/>
            </c:ext>
          </c:extLst>
        </c:ser>
        <c:ser>
          <c:idx val="2"/>
          <c:order val="2"/>
          <c:tx>
            <c:strRef>
              <c:f>'köpa cigg'!$D$3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cigg'!$A$4:$A$8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Annan person</c:v>
                </c:pt>
                <c:pt idx="3">
                  <c:v>Köper själv</c:v>
                </c:pt>
                <c:pt idx="4">
                  <c:v>Från kompisar</c:v>
                </c:pt>
              </c:strCache>
            </c:strRef>
          </c:cat>
          <c:val>
            <c:numRef>
              <c:f>'köpa cigg'!$D$4:$D$8</c:f>
              <c:numCache>
                <c:formatCode>0</c:formatCode>
                <c:ptCount val="5"/>
                <c:pt idx="0">
                  <c:v>2</c:v>
                </c:pt>
                <c:pt idx="1">
                  <c:v>13</c:v>
                </c:pt>
                <c:pt idx="2">
                  <c:v>26</c:v>
                </c:pt>
                <c:pt idx="3">
                  <c:v>17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4-4423-BFDE-B7EA635880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Andelen elever i årskurs 9 som dricker energidryck varje eller nästan varje dag, efter boendekommun och Värmland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energidryck!$B$2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E2D-4B50-8663-CF3DFF76E0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energidryck!$B$3:$B$19</c:f>
              <c:numCache>
                <c:formatCode>0</c:formatCode>
                <c:ptCount val="17"/>
                <c:pt idx="0">
                  <c:v>23</c:v>
                </c:pt>
                <c:pt idx="1">
                  <c:v>33</c:v>
                </c:pt>
                <c:pt idx="2">
                  <c:v>27</c:v>
                </c:pt>
                <c:pt idx="3">
                  <c:v>29</c:v>
                </c:pt>
                <c:pt idx="4">
                  <c:v>18</c:v>
                </c:pt>
                <c:pt idx="5">
                  <c:v>17</c:v>
                </c:pt>
                <c:pt idx="6">
                  <c:v>19</c:v>
                </c:pt>
                <c:pt idx="7">
                  <c:v>17</c:v>
                </c:pt>
                <c:pt idx="8">
                  <c:v>28</c:v>
                </c:pt>
                <c:pt idx="9">
                  <c:v>12</c:v>
                </c:pt>
                <c:pt idx="10">
                  <c:v>23</c:v>
                </c:pt>
                <c:pt idx="11">
                  <c:v>15</c:v>
                </c:pt>
                <c:pt idx="12">
                  <c:v>15</c:v>
                </c:pt>
                <c:pt idx="13">
                  <c:v>18</c:v>
                </c:pt>
                <c:pt idx="14">
                  <c:v>30</c:v>
                </c:pt>
                <c:pt idx="15">
                  <c:v>31</c:v>
                </c:pt>
                <c:pt idx="1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D-4B50-8663-CF3DFF76E0A6}"/>
            </c:ext>
          </c:extLst>
        </c:ser>
        <c:ser>
          <c:idx val="1"/>
          <c:order val="1"/>
          <c:tx>
            <c:strRef>
              <c:f>energidryck!$C$2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energidryck!$C$3:$C$19</c:f>
              <c:numCache>
                <c:formatCode>General</c:formatCode>
                <c:ptCount val="17"/>
                <c:pt idx="16" formatCode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D-4B50-8663-CF3DFF76E0A6}"/>
            </c:ext>
          </c:extLst>
        </c:ser>
        <c:ser>
          <c:idx val="2"/>
          <c:order val="2"/>
          <c:tx>
            <c:strRef>
              <c:f>energidryck!$D$2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energidryck!$D$3:$D$19</c:f>
              <c:numCache>
                <c:formatCode>General</c:formatCode>
                <c:ptCount val="17"/>
                <c:pt idx="16" formatCode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D-4B50-8663-CF3DFF76E0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803136"/>
        <c:axId val="984803464"/>
      </c:barChart>
      <c:catAx>
        <c:axId val="9848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84803464"/>
        <c:crosses val="autoZero"/>
        <c:auto val="1"/>
        <c:lblAlgn val="ctr"/>
        <c:lblOffset val="100"/>
        <c:noMultiLvlLbl val="0"/>
      </c:catAx>
      <c:valAx>
        <c:axId val="9848034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84803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årskurs 9 som spelat om pengar de senaste 12 månaderna, 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Spelat_pengar!$B$2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DF-41E9-B17E-859F88F47A7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DF-41E9-B17E-859F88F47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Spelat_pengar!$B$3:$B$20</c:f>
              <c:numCache>
                <c:formatCode>0</c:formatCode>
                <c:ptCount val="18"/>
                <c:pt idx="0">
                  <c:v>7</c:v>
                </c:pt>
                <c:pt idx="1">
                  <c:v>15</c:v>
                </c:pt>
                <c:pt idx="2">
                  <c:v>6</c:v>
                </c:pt>
                <c:pt idx="3">
                  <c:v>21</c:v>
                </c:pt>
                <c:pt idx="4">
                  <c:v>11</c:v>
                </c:pt>
                <c:pt idx="5">
                  <c:v>12</c:v>
                </c:pt>
                <c:pt idx="6">
                  <c:v>20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15</c:v>
                </c:pt>
                <c:pt idx="11">
                  <c:v>2</c:v>
                </c:pt>
                <c:pt idx="12">
                  <c:v>24</c:v>
                </c:pt>
                <c:pt idx="13">
                  <c:v>12</c:v>
                </c:pt>
                <c:pt idx="14">
                  <c:v>5</c:v>
                </c:pt>
                <c:pt idx="15">
                  <c:v>10</c:v>
                </c:pt>
                <c:pt idx="16">
                  <c:v>14</c:v>
                </c:pt>
                <c:pt idx="1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DF-41E9-B17E-859F88F47A7F}"/>
            </c:ext>
          </c:extLst>
        </c:ser>
        <c:ser>
          <c:idx val="1"/>
          <c:order val="1"/>
          <c:tx>
            <c:strRef>
              <c:f>Spelat_pengar!$C$2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Spelat_pengar!$C$3:$C$20</c:f>
              <c:numCache>
                <c:formatCode>General</c:formatCode>
                <c:ptCount val="18"/>
                <c:pt idx="16">
                  <c:v>21</c:v>
                </c:pt>
                <c:pt idx="1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DF-41E9-B17E-859F88F47A7F}"/>
            </c:ext>
          </c:extLst>
        </c:ser>
        <c:ser>
          <c:idx val="2"/>
          <c:order val="2"/>
          <c:tx>
            <c:strRef>
              <c:f>Spelat_pengar!$D$2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Spelat_pengar!$D$3:$D$20</c:f>
              <c:numCache>
                <c:formatCode>General</c:formatCode>
                <c:ptCount val="18"/>
                <c:pt idx="16">
                  <c:v>6</c:v>
                </c:pt>
                <c:pt idx="1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DF-41E9-B17E-859F88F47A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3606256"/>
        <c:axId val="463606584"/>
      </c:barChart>
      <c:catAx>
        <c:axId val="46360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3606584"/>
        <c:crosses val="autoZero"/>
        <c:auto val="1"/>
        <c:lblAlgn val="ctr"/>
        <c:lblOffset val="100"/>
        <c:noMultiLvlLbl val="0"/>
      </c:catAx>
      <c:valAx>
        <c:axId val="4636065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36062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årskurs 9 som rökt e-cigarett de senaste 12 månaderna 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'e-cigg'!$B$2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A8-46F3-BB57-CFA6AAA5F4CF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3A8-46F3-BB57-CFA6AAA5F4CF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3A8-46F3-BB57-CFA6AAA5F4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'e-cigg'!$B$3:$B$20</c:f>
              <c:numCache>
                <c:formatCode>General</c:formatCode>
                <c:ptCount val="18"/>
                <c:pt idx="0" formatCode="0">
                  <c:v>15</c:v>
                </c:pt>
                <c:pt idx="1">
                  <c:v>27</c:v>
                </c:pt>
                <c:pt idx="2" formatCode="0">
                  <c:v>35</c:v>
                </c:pt>
                <c:pt idx="3" formatCode="0">
                  <c:v>18</c:v>
                </c:pt>
                <c:pt idx="4" formatCode="0">
                  <c:v>11</c:v>
                </c:pt>
                <c:pt idx="5" formatCode="0">
                  <c:v>19</c:v>
                </c:pt>
                <c:pt idx="6" formatCode="0">
                  <c:v>17</c:v>
                </c:pt>
                <c:pt idx="7" formatCode="0">
                  <c:v>11</c:v>
                </c:pt>
                <c:pt idx="8" formatCode="0">
                  <c:v>15</c:v>
                </c:pt>
                <c:pt idx="9" formatCode="0">
                  <c:v>14</c:v>
                </c:pt>
                <c:pt idx="10" formatCode="0">
                  <c:v>31</c:v>
                </c:pt>
                <c:pt idx="11" formatCode="0">
                  <c:v>0</c:v>
                </c:pt>
                <c:pt idx="12" formatCode="0">
                  <c:v>10</c:v>
                </c:pt>
                <c:pt idx="13" formatCode="0">
                  <c:v>7</c:v>
                </c:pt>
                <c:pt idx="14" formatCode="0">
                  <c:v>20</c:v>
                </c:pt>
                <c:pt idx="15" formatCode="0">
                  <c:v>37</c:v>
                </c:pt>
                <c:pt idx="16" formatCode="0">
                  <c:v>16</c:v>
                </c:pt>
                <c:pt idx="1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8-46F3-BB57-CFA6AAA5F4CF}"/>
            </c:ext>
          </c:extLst>
        </c:ser>
        <c:ser>
          <c:idx val="1"/>
          <c:order val="1"/>
          <c:tx>
            <c:strRef>
              <c:f>'e-cigg'!$C$2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'e-cigg'!$C$3:$C$20</c:f>
              <c:numCache>
                <c:formatCode>General</c:formatCode>
                <c:ptCount val="18"/>
                <c:pt idx="16" formatCode="0">
                  <c:v>20</c:v>
                </c:pt>
                <c:pt idx="1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8-46F3-BB57-CFA6AAA5F4CF}"/>
            </c:ext>
          </c:extLst>
        </c:ser>
        <c:ser>
          <c:idx val="2"/>
          <c:order val="2"/>
          <c:tx>
            <c:strRef>
              <c:f>'e-cigg'!$D$2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'e-cigg'!$D$3:$D$20</c:f>
              <c:numCache>
                <c:formatCode>General</c:formatCode>
                <c:ptCount val="18"/>
                <c:pt idx="16" formatCode="0">
                  <c:v>10</c:v>
                </c:pt>
                <c:pt idx="1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A8-46F3-BB57-CFA6AAA5F4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8616064"/>
        <c:axId val="868614752"/>
      </c:barChart>
      <c:catAx>
        <c:axId val="86861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8614752"/>
        <c:crosses val="autoZero"/>
        <c:auto val="1"/>
        <c:lblAlgn val="ctr"/>
        <c:lblOffset val="100"/>
        <c:noMultiLvlLbl val="0"/>
      </c:catAx>
      <c:valAx>
        <c:axId val="8686147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86160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årskurs 9 som rökt vattenpipa de senaste 12 månaderna, 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vattenpipa!$B$2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2F-4C89-902D-9B4D60AEB43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2F-4C89-902D-9B4D60AEB43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2F-4C89-902D-9B4D60AEB43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2F-4C89-902D-9B4D60AEB43A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A2F-4C89-902D-9B4D60AEB43A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A2F-4C89-902D-9B4D60AEB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vattenpipa!$B$3:$B$20</c:f>
              <c:numCache>
                <c:formatCode>0</c:formatCode>
                <c:ptCount val="18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8</c:v>
                </c:pt>
                <c:pt idx="4">
                  <c:v>3</c:v>
                </c:pt>
                <c:pt idx="5">
                  <c:v>9</c:v>
                </c:pt>
                <c:pt idx="6">
                  <c:v>6</c:v>
                </c:pt>
                <c:pt idx="7">
                  <c:v>5</c:v>
                </c:pt>
                <c:pt idx="8">
                  <c:v>6</c:v>
                </c:pt>
                <c:pt idx="9">
                  <c:v>12</c:v>
                </c:pt>
                <c:pt idx="10">
                  <c:v>18</c:v>
                </c:pt>
                <c:pt idx="11">
                  <c:v>4</c:v>
                </c:pt>
                <c:pt idx="12">
                  <c:v>3</c:v>
                </c:pt>
                <c:pt idx="13">
                  <c:v>5</c:v>
                </c:pt>
                <c:pt idx="14">
                  <c:v>13</c:v>
                </c:pt>
                <c:pt idx="15">
                  <c:v>11</c:v>
                </c:pt>
                <c:pt idx="16">
                  <c:v>7</c:v>
                </c:pt>
                <c:pt idx="17" formatCode="General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52-4285-8592-A0B970394025}"/>
            </c:ext>
          </c:extLst>
        </c:ser>
        <c:ser>
          <c:idx val="1"/>
          <c:order val="1"/>
          <c:tx>
            <c:strRef>
              <c:f>vattenpipa!$C$2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vattenpipa!$C$3:$C$20</c:f>
              <c:numCache>
                <c:formatCode>General</c:formatCode>
                <c:ptCount val="18"/>
                <c:pt idx="16">
                  <c:v>10</c:v>
                </c:pt>
                <c:pt idx="1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52-4285-8592-A0B970394025}"/>
            </c:ext>
          </c:extLst>
        </c:ser>
        <c:ser>
          <c:idx val="2"/>
          <c:order val="2"/>
          <c:tx>
            <c:strRef>
              <c:f>vattenpipa!$D$2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vattenpipa!$D$3:$D$20</c:f>
              <c:numCache>
                <c:formatCode>General</c:formatCode>
                <c:ptCount val="18"/>
                <c:pt idx="16">
                  <c:v>8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52-4285-8592-A0B9703940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7912344"/>
        <c:axId val="857912672"/>
      </c:barChart>
      <c:catAx>
        <c:axId val="85791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7912672"/>
        <c:crosses val="autoZero"/>
        <c:auto val="1"/>
        <c:lblAlgn val="ctr"/>
        <c:lblOffset val="100"/>
        <c:noMultiLvlLbl val="0"/>
      </c:catAx>
      <c:valAx>
        <c:axId val="85791267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79123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Andelen</a:t>
            </a:r>
            <a:r>
              <a:rPr lang="en-US" b="1" dirty="0"/>
              <a:t> </a:t>
            </a:r>
            <a:r>
              <a:rPr lang="en-US" b="1" dirty="0" err="1"/>
              <a:t>rökare</a:t>
            </a:r>
            <a:r>
              <a:rPr lang="en-US" b="1" dirty="0"/>
              <a:t> </a:t>
            </a:r>
            <a:r>
              <a:rPr lang="en-US" b="1" dirty="0" err="1"/>
              <a:t>som</a:t>
            </a:r>
            <a:r>
              <a:rPr lang="en-US" b="1" dirty="0"/>
              <a:t> vill </a:t>
            </a:r>
            <a:r>
              <a:rPr lang="en-US" b="1" dirty="0" err="1"/>
              <a:t>sluta</a:t>
            </a:r>
            <a:r>
              <a:rPr lang="en-US" b="1" dirty="0"/>
              <a:t> </a:t>
            </a:r>
            <a:r>
              <a:rPr lang="en-US" b="1" dirty="0" err="1"/>
              <a:t>röka</a:t>
            </a:r>
            <a:r>
              <a:rPr lang="en-US" b="1" dirty="0"/>
              <a:t>, nu </a:t>
            </a:r>
            <a:r>
              <a:rPr lang="en-US" b="1" dirty="0" err="1"/>
              <a:t>eller</a:t>
            </a:r>
            <a:r>
              <a:rPr lang="en-US" b="1" dirty="0"/>
              <a:t> i </a:t>
            </a:r>
            <a:r>
              <a:rPr lang="en-US" b="1" dirty="0" err="1"/>
              <a:t>framtiden</a:t>
            </a:r>
            <a:endParaRPr lang="en-US" b="1"/>
          </a:p>
          <a:p>
            <a:pPr>
              <a:defRPr b="1"/>
            </a:pPr>
            <a:r>
              <a:rPr lang="en-US" b="1"/>
              <a:t>årskurs</a:t>
            </a:r>
            <a:r>
              <a:rPr lang="en-US" b="1" dirty="0"/>
              <a:t> 9 och gymnasiet </a:t>
            </a:r>
            <a:r>
              <a:rPr lang="en-US" b="1" dirty="0" err="1"/>
              <a:t>år</a:t>
            </a:r>
            <a:r>
              <a:rPr lang="en-US" b="1" dirty="0"/>
              <a:t> 2, Värmland </a:t>
            </a:r>
            <a:r>
              <a:rPr lang="en-US" b="1" dirty="0" err="1"/>
              <a:t>år</a:t>
            </a:r>
            <a:r>
              <a:rPr lang="en-US" b="1" dirty="0"/>
              <a:t> 2019</a:t>
            </a:r>
          </a:p>
          <a:p>
            <a:pPr>
              <a:defRPr b="1"/>
            </a:pP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'Sluta röka'!$M$2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röka'!$M$3:$M$4</c:f>
              <c:numCache>
                <c:formatCode>General</c:formatCode>
                <c:ptCount val="2"/>
                <c:pt idx="0">
                  <c:v>70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8-4228-B1F8-C5B8EAEA59A2}"/>
            </c:ext>
          </c:extLst>
        </c:ser>
        <c:ser>
          <c:idx val="1"/>
          <c:order val="1"/>
          <c:tx>
            <c:strRef>
              <c:f>'Sluta röka'!$N$2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röka'!$N$3:$N$4</c:f>
              <c:numCache>
                <c:formatCode>General</c:formatCode>
                <c:ptCount val="2"/>
                <c:pt idx="0" formatCode="0">
                  <c:v>68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E8-4228-B1F8-C5B8EAEA59A2}"/>
            </c:ext>
          </c:extLst>
        </c:ser>
        <c:ser>
          <c:idx val="2"/>
          <c:order val="2"/>
          <c:tx>
            <c:strRef>
              <c:f>'Sluta röka'!$O$2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röka'!$O$3:$O$4</c:f>
              <c:numCache>
                <c:formatCode>General</c:formatCode>
                <c:ptCount val="2"/>
                <c:pt idx="0" formatCode="0">
                  <c:v>75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E8-4228-B1F8-C5B8EAEA59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5771712"/>
        <c:axId val="535772040"/>
      </c:barChart>
      <c:catAx>
        <c:axId val="5357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772040"/>
        <c:crosses val="autoZero"/>
        <c:auto val="1"/>
        <c:lblAlgn val="ctr"/>
        <c:lblOffset val="100"/>
        <c:noMultiLvlLbl val="0"/>
      </c:catAx>
      <c:valAx>
        <c:axId val="5357720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7717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snusare i årskurs 9 de senaste 12 månaderna </a:t>
            </a:r>
          </a:p>
          <a:p>
            <a:pPr>
              <a:defRPr b="1"/>
            </a:pPr>
            <a:r>
              <a:rPr lang="sv-SE" b="1" dirty="0"/>
              <a:t>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Snusare!$B$3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9A-4D77-A5FC-2A4B50AEC545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26C-4468-8C8F-F4E9DCA6C935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6C-4468-8C8F-F4E9DCA6C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Snusare!$B$4:$B$21</c:f>
              <c:numCache>
                <c:formatCode>0</c:formatCode>
                <c:ptCount val="18"/>
                <c:pt idx="0">
                  <c:v>13</c:v>
                </c:pt>
                <c:pt idx="1">
                  <c:v>17</c:v>
                </c:pt>
                <c:pt idx="2" formatCode="General">
                  <c:v>16</c:v>
                </c:pt>
                <c:pt idx="3" formatCode="General">
                  <c:v>22</c:v>
                </c:pt>
                <c:pt idx="4" formatCode="General">
                  <c:v>20</c:v>
                </c:pt>
                <c:pt idx="5" formatCode="General">
                  <c:v>17</c:v>
                </c:pt>
                <c:pt idx="6" formatCode="General">
                  <c:v>12</c:v>
                </c:pt>
                <c:pt idx="7" formatCode="General">
                  <c:v>9</c:v>
                </c:pt>
                <c:pt idx="8" formatCode="General">
                  <c:v>23</c:v>
                </c:pt>
                <c:pt idx="9" formatCode="General">
                  <c:v>10</c:v>
                </c:pt>
                <c:pt idx="10" formatCode="General">
                  <c:v>18</c:v>
                </c:pt>
                <c:pt idx="11" formatCode="General">
                  <c:v>2</c:v>
                </c:pt>
                <c:pt idx="12" formatCode="General">
                  <c:v>12</c:v>
                </c:pt>
                <c:pt idx="13" formatCode="General">
                  <c:v>6</c:v>
                </c:pt>
                <c:pt idx="14" formatCode="General">
                  <c:v>10</c:v>
                </c:pt>
                <c:pt idx="15" formatCode="General">
                  <c:v>24</c:v>
                </c:pt>
                <c:pt idx="16" formatCode="General">
                  <c:v>13</c:v>
                </c:pt>
                <c:pt idx="17" formatCode="General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9A-4D77-A5FC-2A4B50AEC545}"/>
            </c:ext>
          </c:extLst>
        </c:ser>
        <c:ser>
          <c:idx val="1"/>
          <c:order val="1"/>
          <c:tx>
            <c:strRef>
              <c:f>Snusare!$C$3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Snusare!$C$4:$C$21</c:f>
              <c:numCache>
                <c:formatCode>General</c:formatCode>
                <c:ptCount val="18"/>
                <c:pt idx="16">
                  <c:v>18</c:v>
                </c:pt>
                <c:pt idx="1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9A-4D77-A5FC-2A4B50AEC545}"/>
            </c:ext>
          </c:extLst>
        </c:ser>
        <c:ser>
          <c:idx val="2"/>
          <c:order val="2"/>
          <c:tx>
            <c:strRef>
              <c:f>Snusare!$D$3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Snusare!$D$4:$D$21</c:f>
              <c:numCache>
                <c:formatCode>General</c:formatCode>
                <c:ptCount val="18"/>
                <c:pt idx="16">
                  <c:v>7</c:v>
                </c:pt>
                <c:pt idx="1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9A-4D77-A5FC-2A4B50AEC5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969128"/>
        <c:axId val="796857856"/>
      </c:barChart>
      <c:catAx>
        <c:axId val="19496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6857856"/>
        <c:crosses val="autoZero"/>
        <c:auto val="1"/>
        <c:lblAlgn val="ctr"/>
        <c:lblOffset val="100"/>
        <c:noMultiLvlLbl val="0"/>
      </c:catAx>
      <c:valAx>
        <c:axId val="796857856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49691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årskurs 9 som snusat vid 13 års ålder </a:t>
            </a:r>
          </a:p>
          <a:p>
            <a:pPr>
              <a:defRPr b="1"/>
            </a:pPr>
            <a:r>
              <a:rPr lang="sv-SE" b="1" dirty="0"/>
              <a:t>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'Snusdebut 13 år'!$B$3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F-4C27-A90B-A3092D60286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FF-4C27-A90B-A3092D602863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B54-4E7A-8E3A-4BA100F738E2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B54-4E7A-8E3A-4BA100F73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år'!$B$4:$B$21</c:f>
              <c:numCache>
                <c:formatCode>0</c:formatCode>
                <c:ptCount val="18"/>
                <c:pt idx="0">
                  <c:v>12</c:v>
                </c:pt>
                <c:pt idx="1">
                  <c:v>15</c:v>
                </c:pt>
                <c:pt idx="2">
                  <c:v>5</c:v>
                </c:pt>
                <c:pt idx="3">
                  <c:v>9</c:v>
                </c:pt>
                <c:pt idx="4">
                  <c:v>15</c:v>
                </c:pt>
                <c:pt idx="5">
                  <c:v>9</c:v>
                </c:pt>
                <c:pt idx="6">
                  <c:v>10</c:v>
                </c:pt>
                <c:pt idx="7">
                  <c:v>6</c:v>
                </c:pt>
                <c:pt idx="8">
                  <c:v>15</c:v>
                </c:pt>
                <c:pt idx="9">
                  <c:v>10</c:v>
                </c:pt>
                <c:pt idx="10">
                  <c:v>15</c:v>
                </c:pt>
                <c:pt idx="11">
                  <c:v>4</c:v>
                </c:pt>
                <c:pt idx="12">
                  <c:v>14</c:v>
                </c:pt>
                <c:pt idx="13">
                  <c:v>5</c:v>
                </c:pt>
                <c:pt idx="14">
                  <c:v>10</c:v>
                </c:pt>
                <c:pt idx="15">
                  <c:v>24</c:v>
                </c:pt>
                <c:pt idx="16">
                  <c:v>10</c:v>
                </c:pt>
                <c:pt idx="1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F-4C27-A90B-A3092D602863}"/>
            </c:ext>
          </c:extLst>
        </c:ser>
        <c:ser>
          <c:idx val="1"/>
          <c:order val="1"/>
          <c:tx>
            <c:strRef>
              <c:f>'Snusdebut 13 år'!$C$3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år'!$C$4:$C$21</c:f>
              <c:numCache>
                <c:formatCode>General</c:formatCode>
                <c:ptCount val="18"/>
                <c:pt idx="16" formatCode="0">
                  <c:v>15</c:v>
                </c:pt>
                <c:pt idx="17" formatCode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FF-4C27-A90B-A3092D602863}"/>
            </c:ext>
          </c:extLst>
        </c:ser>
        <c:ser>
          <c:idx val="2"/>
          <c:order val="2"/>
          <c:tx>
            <c:strRef>
              <c:f>'Snusdebut 13 år'!$D$3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år'!$D$4:$D$21</c:f>
              <c:numCache>
                <c:formatCode>General</c:formatCode>
                <c:ptCount val="18"/>
                <c:pt idx="16" formatCode="0">
                  <c:v>4</c:v>
                </c:pt>
                <c:pt idx="17" formatCode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FF-4C27-A90B-A3092D6028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190784"/>
        <c:axId val="793193408"/>
      </c:barChart>
      <c:catAx>
        <c:axId val="79319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3193408"/>
        <c:crosses val="autoZero"/>
        <c:auto val="1"/>
        <c:lblAlgn val="ctr"/>
        <c:lblOffset val="100"/>
        <c:noMultiLvlLbl val="0"/>
      </c:catAx>
      <c:valAx>
        <c:axId val="79319340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319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sv-SE"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latin typeface="+mn-lt"/>
              </a:rPr>
              <a:t>Hur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får</a:t>
            </a:r>
            <a:r>
              <a:rPr lang="en-US" sz="2000" b="1" dirty="0">
                <a:latin typeface="+mn-lt"/>
              </a:rPr>
              <a:t> du </a:t>
            </a:r>
            <a:r>
              <a:rPr lang="en-US" sz="2000" b="1" dirty="0" err="1">
                <a:latin typeface="+mn-lt"/>
              </a:rPr>
              <a:t>vanligen</a:t>
            </a:r>
            <a:r>
              <a:rPr lang="en-US" sz="2000" b="1" dirty="0">
                <a:latin typeface="+mn-lt"/>
              </a:rPr>
              <a:t> tag </a:t>
            </a:r>
            <a:r>
              <a:rPr lang="en-US" sz="2000" b="1" dirty="0" err="1">
                <a:latin typeface="+mn-lt"/>
              </a:rPr>
              <a:t>på</a:t>
            </a:r>
            <a:r>
              <a:rPr lang="en-US" sz="2000" b="1" dirty="0">
                <a:latin typeface="+mn-lt"/>
              </a:rPr>
              <a:t> snus? </a:t>
            </a:r>
          </a:p>
          <a:p>
            <a:pPr>
              <a:defRPr sz="2000" b="1"/>
            </a:pPr>
            <a:r>
              <a:rPr lang="en-US" sz="1600" b="1" dirty="0" err="1">
                <a:latin typeface="+mn-lt"/>
              </a:rPr>
              <a:t>Andel</a:t>
            </a:r>
            <a:r>
              <a:rPr lang="en-US" sz="1600" b="1" dirty="0">
                <a:latin typeface="+mn-lt"/>
              </a:rPr>
              <a:t> bland </a:t>
            </a:r>
            <a:r>
              <a:rPr lang="en-US" sz="1600" b="1" dirty="0" err="1">
                <a:latin typeface="+mn-lt"/>
              </a:rPr>
              <a:t>snusande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elever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årskurs</a:t>
            </a:r>
            <a:r>
              <a:rPr lang="en-US" sz="1600" b="1" dirty="0">
                <a:latin typeface="+mn-lt"/>
              </a:rPr>
              <a:t> 9, </a:t>
            </a:r>
            <a:r>
              <a:rPr lang="en-US" sz="1600" b="1" dirty="0" err="1">
                <a:latin typeface="+mn-lt"/>
              </a:rPr>
              <a:t>Värmland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år</a:t>
            </a:r>
            <a:r>
              <a:rPr lang="en-US" sz="1600" b="1" dirty="0">
                <a:latin typeface="+mn-lt"/>
              </a:rPr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v-SE" sz="20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'köpa snus'!$B$2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sv-SE" sz="14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snus'!$A$3:$A$6</c:f>
              <c:strCache>
                <c:ptCount val="4"/>
                <c:pt idx="0">
                  <c:v>Från föräldrar/vårdnadshavare</c:v>
                </c:pt>
                <c:pt idx="1">
                  <c:v>Från annan person</c:v>
                </c:pt>
                <c:pt idx="2">
                  <c:v>Köper själv</c:v>
                </c:pt>
                <c:pt idx="3">
                  <c:v>Från kompisar</c:v>
                </c:pt>
              </c:strCache>
            </c:strRef>
          </c:cat>
          <c:val>
            <c:numRef>
              <c:f>'köpa snus'!$B$3:$B$6</c:f>
              <c:numCache>
                <c:formatCode>0</c:formatCode>
                <c:ptCount val="4"/>
                <c:pt idx="0">
                  <c:v>10</c:v>
                </c:pt>
                <c:pt idx="1">
                  <c:v>26</c:v>
                </c:pt>
                <c:pt idx="2">
                  <c:v>9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6-4E97-8595-578AD55593AA}"/>
            </c:ext>
          </c:extLst>
        </c:ser>
        <c:ser>
          <c:idx val="1"/>
          <c:order val="1"/>
          <c:tx>
            <c:strRef>
              <c:f>'köpa snus'!$C$2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sv-SE" sz="14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snus'!$A$3:$A$6</c:f>
              <c:strCache>
                <c:ptCount val="4"/>
                <c:pt idx="0">
                  <c:v>Från föräldrar/vårdnadshavare</c:v>
                </c:pt>
                <c:pt idx="1">
                  <c:v>Från annan person</c:v>
                </c:pt>
                <c:pt idx="2">
                  <c:v>Köper själv</c:v>
                </c:pt>
                <c:pt idx="3">
                  <c:v>Från kompisar</c:v>
                </c:pt>
              </c:strCache>
            </c:strRef>
          </c:cat>
          <c:val>
            <c:numRef>
              <c:f>'köpa snus'!$C$3:$C$6</c:f>
              <c:numCache>
                <c:formatCode>0</c:formatCode>
                <c:ptCount val="4"/>
                <c:pt idx="0">
                  <c:v>4</c:v>
                </c:pt>
                <c:pt idx="1">
                  <c:v>27</c:v>
                </c:pt>
                <c:pt idx="2">
                  <c:v>36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6-4E97-8595-578AD55593AA}"/>
            </c:ext>
          </c:extLst>
        </c:ser>
        <c:ser>
          <c:idx val="2"/>
          <c:order val="2"/>
          <c:tx>
            <c:strRef>
              <c:f>'köpa snus'!$D$2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sv-SE" sz="14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snus'!$A$3:$A$6</c:f>
              <c:strCache>
                <c:ptCount val="4"/>
                <c:pt idx="0">
                  <c:v>Från föräldrar/vårdnadshavare</c:v>
                </c:pt>
                <c:pt idx="1">
                  <c:v>Från annan person</c:v>
                </c:pt>
                <c:pt idx="2">
                  <c:v>Köper själv</c:v>
                </c:pt>
                <c:pt idx="3">
                  <c:v>Från kompisar</c:v>
                </c:pt>
              </c:strCache>
            </c:strRef>
          </c:cat>
          <c:val>
            <c:numRef>
              <c:f>'köpa snus'!$D$3:$D$6</c:f>
              <c:numCache>
                <c:formatCode>0</c:formatCode>
                <c:ptCount val="4"/>
                <c:pt idx="0">
                  <c:v>5</c:v>
                </c:pt>
                <c:pt idx="1">
                  <c:v>26</c:v>
                </c:pt>
                <c:pt idx="2">
                  <c:v>31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6-4E97-8595-578AD55593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v-SE"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sv-SE" sz="16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Procent</a:t>
                </a:r>
              </a:p>
            </c:rich>
          </c:tx>
          <c:layout>
            <c:manualLayout>
              <c:xMode val="edge"/>
              <c:yMode val="edge"/>
              <c:x val="0.65349172856660886"/>
              <c:y val="0.805538209053697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sv-SE" sz="16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v-SE"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v-SE" sz="16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 rtl="0">
        <a:defRPr lang="sv-SE" sz="1920" b="0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+mn-lt"/>
          <a:ea typeface="+mn-ea"/>
          <a:cs typeface="+mn-cs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2B6D-F2B2-49D0-A116-7B90647B372A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CBA8-EE4B-41E8-97CF-77A2A1C3E3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38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Rökare; Andelen elever som under de senaste 12 månaderna röker varje dag, röker nästan varje dag, röker ibland.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Markering med tre punkter (…) ovanför kommunstapel innebär att antalet elever som angett redovisat svar är färre än 4.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94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Berusad av alkohol - andelen elever som varit berusade vid 13 års ålder eller tidigare, åk 9.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299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35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Markering</a:t>
            </a:r>
            <a:r>
              <a:rPr lang="en-US" dirty="0"/>
              <a:t> med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punkter</a:t>
            </a:r>
            <a:r>
              <a:rPr lang="en-US" dirty="0"/>
              <a:t> (…) </a:t>
            </a:r>
            <a:r>
              <a:rPr lang="en-US" dirty="0" err="1"/>
              <a:t>ovanför</a:t>
            </a:r>
            <a:r>
              <a:rPr lang="en-US" dirty="0"/>
              <a:t> </a:t>
            </a:r>
            <a:r>
              <a:rPr lang="en-US" dirty="0" err="1"/>
              <a:t>stapel</a:t>
            </a:r>
            <a:r>
              <a:rPr lang="en-US" dirty="0"/>
              <a:t> </a:t>
            </a:r>
            <a:r>
              <a:rPr lang="en-US" dirty="0" err="1"/>
              <a:t>innebär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antalet</a:t>
            </a:r>
            <a:r>
              <a:rPr lang="en-US" dirty="0"/>
              <a:t> </a:t>
            </a:r>
            <a:r>
              <a:rPr lang="en-US" dirty="0" err="1"/>
              <a:t>elever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angett</a:t>
            </a:r>
            <a:r>
              <a:rPr lang="en-US" dirty="0"/>
              <a:t> </a:t>
            </a:r>
            <a:r>
              <a:rPr lang="en-US" dirty="0" err="1"/>
              <a:t>redovisat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är </a:t>
            </a:r>
            <a:r>
              <a:rPr lang="en-US" dirty="0" err="1"/>
              <a:t>färre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4. 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863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 narkotika avses till exempel hasch, marijuana, amfetamin, kokain och heroin.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06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Andelen elever som någon gång använt narkotika.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134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elever som använt narkotika senaste 12 månaderna. Nationell ANDT-indikator.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838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Exempel på receptbelagda sömn-/lugnande medel; </a:t>
            </a:r>
            <a:r>
              <a:rPr lang="sv-SE" dirty="0" err="1"/>
              <a:t>Stilnoct</a:t>
            </a:r>
            <a:r>
              <a:rPr lang="sv-SE" dirty="0"/>
              <a:t>, </a:t>
            </a:r>
            <a:r>
              <a:rPr lang="sv-SE" dirty="0" err="1"/>
              <a:t>Stesolid</a:t>
            </a:r>
            <a:r>
              <a:rPr lang="sv-SE" dirty="0"/>
              <a:t>, </a:t>
            </a:r>
            <a:r>
              <a:rPr lang="sv-SE" dirty="0" err="1"/>
              <a:t>Imovane</a:t>
            </a:r>
            <a:r>
              <a:rPr lang="sv-SE" dirty="0"/>
              <a:t>, </a:t>
            </a:r>
            <a:r>
              <a:rPr lang="sv-SE" dirty="0" err="1"/>
              <a:t>Oxascand</a:t>
            </a:r>
            <a:r>
              <a:rPr lang="sv-SE" dirty="0"/>
              <a:t>. </a:t>
            </a:r>
          </a:p>
          <a:p>
            <a:r>
              <a:rPr lang="sv-SE" dirty="0"/>
              <a:t>Exempel på smärtstillande medel; </a:t>
            </a:r>
            <a:r>
              <a:rPr lang="sv-SE" dirty="0" err="1"/>
              <a:t>Tramadol</a:t>
            </a:r>
            <a:r>
              <a:rPr lang="sv-SE" dirty="0"/>
              <a:t>, Citodon.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2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900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514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Exempel på energidryck; Monster, Red Bull, </a:t>
            </a:r>
            <a:r>
              <a:rPr lang="sv-SE" dirty="0" err="1"/>
              <a:t>Nocco</a:t>
            </a:r>
            <a:r>
              <a:rPr lang="sv-SE" dirty="0"/>
              <a:t> eller liknande.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959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elever som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rökdebuterat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 13 års ålder eller tidigare. Nationell ANDT-indikator.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103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344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elever som rökt e-cigarett, senaste 12 månaderna.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Markering med tre punkter (…) ovanför kommunstapel innebär att antalet elever som angett redovisat svar är färre än 4.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9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Markering med tre punkter (…) ovanför kommunstapel innebär att antalet elever som angett redovisat svar är färre än 4.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53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rökare som vill sluta röka; svarat att de vill sluta nu eller sluta i framtiden.</a:t>
            </a:r>
            <a:r>
              <a:rPr lang="sv-SE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59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Snusare; andelen elever som de senaste 12 månaderna snusar varje dag, snusar nästan varje dag, snusar ibland.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7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 elever med snusdebut 13 år eller yngre.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16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Alkoholkonsument; andelen elever som druckit alkohol de senaste 12 månaderna. Nationell ANDT-indikator. Drycker under 2,26% alkohol, som lättöl eller svag cider räknas ej.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67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Intensivkonsument; andelen elever som under de senaste 12 månaderna, vid ett och samma tillfälle druckit alkohol motsvarande minst fyra stora burkar starköl/cider eller 25 cl sprit eller en helflaska vin eller 6 burkar folköl. Minst en gång/månad.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53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7015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3600748"/>
            <a:ext cx="10221481" cy="1790699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084851"/>
            <a:ext cx="10221481" cy="1500188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6270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2020-03-04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2020-03-04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Elevers drogvanor 2019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årskurs 9</a:t>
            </a:r>
            <a:br>
              <a:rPr lang="sv-SE" dirty="0"/>
            </a:br>
            <a:r>
              <a:rPr lang="sv-SE" dirty="0"/>
              <a:t>Läns- och kommunrapport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74C3CA09-A605-4EF1-9A18-39321C05791B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AE706D1-836A-4555-B5C3-0EA602AFC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611024"/>
              </p:ext>
            </p:extLst>
          </p:nvPr>
        </p:nvGraphicFramePr>
        <p:xfrm>
          <a:off x="2381250" y="991552"/>
          <a:ext cx="7429500" cy="487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649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BBAAE96F-76A9-4B79-9258-FA9A4D718196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937763821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87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6D116962-50E1-41DE-9854-4EBEC1C14839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872784202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623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B3AB6760-4934-4D79-B029-828BBEF326B1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1776412" y="1134269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837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5F0E71C-E8BF-4611-8A24-F05303F4EF17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3B62EE63-95AF-4BDF-9023-A99EA6A97F10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05166474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051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6ACD9820-4E5E-434A-AAB4-565A2F7DEBCA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F1F0E2C3-152B-49E8-A54F-9FA8426CF431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938029474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862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1EA5E819-F6FC-48FB-B7A3-BAF339DACB3C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672075337"/>
              </p:ext>
            </p:extLst>
          </p:nvPr>
        </p:nvGraphicFramePr>
        <p:xfrm>
          <a:off x="1800225" y="1135063"/>
          <a:ext cx="8743950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FBC1017F-0388-44F4-8C43-16E46061F0FE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</p:spTree>
    <p:extLst>
      <p:ext uri="{BB962C8B-B14F-4D97-AF65-F5344CB8AC3E}">
        <p14:creationId xmlns:p14="http://schemas.microsoft.com/office/powerpoint/2010/main" val="1813805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BC4EA19E-704D-43B1-A511-FA1545A5922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6438334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950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92ECC-A54A-4524-B437-2819C348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Alkoholkonsumtion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34BD32-047A-4B06-8494-CFFED6F8E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28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EAA2A4BC-8290-45A1-B088-FFCCAFFC7256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7BF68FE6-22F1-436F-A1AB-AC1994169400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750541964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003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U</a:t>
            </a:r>
            <a:r>
              <a:rPr lang="sv-SE" sz="2800" b="1" dirty="0"/>
              <a:t>ndersökningen Elevers drogvanor ska bidra med aktuellt kunskapsunderlag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609600" y="1628802"/>
            <a:ext cx="9755560" cy="4488497"/>
          </a:xfrm>
        </p:spPr>
        <p:txBody>
          <a:bodyPr>
            <a:noAutofit/>
          </a:bodyPr>
          <a:lstStyle/>
          <a:p>
            <a:pPr lvl="0"/>
            <a:r>
              <a:rPr lang="sv-SE" sz="2600" dirty="0"/>
              <a:t>Om elevers attityder till och vanor av alkohol, narkotika, dopning, tobak och spel om pengar (ANDTS)</a:t>
            </a:r>
          </a:p>
          <a:p>
            <a:pPr lvl="0"/>
            <a:r>
              <a:rPr lang="sv-SE" sz="2600" dirty="0"/>
              <a:t>För planering och beslut av främjande och förebyggande ANDTS-insatser på läns-, kommun- och skolnivå</a:t>
            </a:r>
          </a:p>
          <a:p>
            <a:r>
              <a:rPr lang="sv-SE" sz="2600" dirty="0"/>
              <a:t>För att över tid kunna följa utvecklingen av ungdomars attityd till och användning av ANDTS </a:t>
            </a:r>
          </a:p>
          <a:p>
            <a:r>
              <a:rPr lang="sv-SE" sz="2600" dirty="0">
                <a:ea typeface="Times New Roman"/>
              </a:rPr>
              <a:t>För jämförelser av resultaten av ANDT-indikatorer med rikets resultat</a:t>
            </a:r>
            <a:endParaRPr lang="sv-SE" sz="2600" dirty="0"/>
          </a:p>
          <a:p>
            <a:pPr lvl="0"/>
            <a:r>
              <a:rPr lang="sv-SE" sz="2600" dirty="0"/>
              <a:t>För att samla olika aktörer i det förebyggande ANDTS-arbetet</a:t>
            </a:r>
          </a:p>
          <a:p>
            <a:pPr marL="0" indent="0">
              <a:buNone/>
            </a:pPr>
            <a:endParaRPr lang="sv-SE" sz="2600" dirty="0"/>
          </a:p>
          <a:p>
            <a:pPr marL="193195" indent="0">
              <a:buNone/>
            </a:pP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578631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8029570-DE79-4E28-B795-5A40CCE703CB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572952F7-0A83-4673-A35C-3073DABEDF41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99472031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87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578A679A-9D74-4963-A111-83A2B3E7A339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A3A73782-372C-40BD-94FB-1466CD0224DE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766347855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853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511F4800-CB62-4523-983B-1F91EFE994E4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498285516"/>
              </p:ext>
            </p:extLst>
          </p:nvPr>
        </p:nvGraphicFramePr>
        <p:xfrm>
          <a:off x="1800225" y="1135063"/>
          <a:ext cx="8639175" cy="486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570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039EF395-CF69-4B11-A3D6-A0D92738B47B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49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9C311B-3863-40B6-A244-E90C67AB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Narkotika, läkemedel och anabola steroider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46D713-4C05-4EDD-BBE9-F8F2ED780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563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A7F29E27-2AFB-4EEB-8703-A00C1CD48CC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789433793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3483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B1E38E3-DC56-4BB3-B232-4FF90D3222A7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1F9B04CE-8C10-4BDE-8BF2-AF2033A7EBCF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353603759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3985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E519A98A-842A-497A-97E4-5927FACFE3D0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6A34D54B-AEF6-470A-9834-C774BD371813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65880182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840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EA659A9D-B4BA-4F2D-A4F9-9D66CC63D684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4128640723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28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3E3FB8D1-3E12-4F08-8BFC-72FDDF050B8A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350753835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43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prstClr val="black"/>
                </a:solidFill>
              </a:rPr>
              <a:t>Undersökningens genomförande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609601" y="1341439"/>
            <a:ext cx="10154652" cy="5063892"/>
          </a:xfrm>
        </p:spPr>
        <p:txBody>
          <a:bodyPr>
            <a:noAutofit/>
          </a:bodyPr>
          <a:lstStyle/>
          <a:p>
            <a:endParaRPr lang="sv-SE" sz="2600" dirty="0"/>
          </a:p>
          <a:p>
            <a:r>
              <a:rPr lang="sv-SE" sz="2600" dirty="0"/>
              <a:t>Webbenkät till elever i årskurs 9 och gymnasiet år 2</a:t>
            </a:r>
          </a:p>
          <a:p>
            <a:r>
              <a:rPr lang="sv-SE" sz="2600" dirty="0"/>
              <a:t>Enkäten innehåller 43 frågor</a:t>
            </a:r>
          </a:p>
          <a:p>
            <a:r>
              <a:rPr lang="sv-SE" sz="2600" dirty="0"/>
              <a:t>Enkäten besvarades anonymt under lektionstid </a:t>
            </a:r>
          </a:p>
          <a:p>
            <a:r>
              <a:rPr lang="sv-SE" sz="2600" dirty="0"/>
              <a:t>Besvarades vecka 39–44, år 2019</a:t>
            </a:r>
          </a:p>
          <a:p>
            <a:r>
              <a:rPr lang="sv-SE" sz="2600" dirty="0">
                <a:solidFill>
                  <a:prstClr val="black"/>
                </a:solidFill>
              </a:rPr>
              <a:t>16 kommuner genomförde undersökningen och någon friskola deltog</a:t>
            </a:r>
            <a:endParaRPr lang="sv-SE" sz="2600" dirty="0">
              <a:solidFill>
                <a:prstClr val="black"/>
              </a:solidFill>
              <a:cs typeface="Raavi" panose="020B0502040204020203" pitchFamily="34" charset="0"/>
            </a:endParaRPr>
          </a:p>
          <a:p>
            <a:pPr lvl="0"/>
            <a:r>
              <a:rPr lang="sv-SE" sz="2600" dirty="0">
                <a:solidFill>
                  <a:prstClr val="black"/>
                </a:solidFill>
                <a:cs typeface="Raavi" panose="020B0502040204020203" pitchFamily="34" charset="0"/>
              </a:rPr>
              <a:t>Totalt </a:t>
            </a:r>
            <a:r>
              <a:rPr lang="sv-SE" sz="2600" dirty="0">
                <a:cs typeface="Raavi" panose="020B0502040204020203" pitchFamily="34" charset="0"/>
              </a:rPr>
              <a:t>3 404 svar, 1 942 i årskurs 9 och 1 349 </a:t>
            </a:r>
            <a:r>
              <a:rPr lang="sv-SE" sz="2600" dirty="0">
                <a:solidFill>
                  <a:prstClr val="black"/>
                </a:solidFill>
                <a:cs typeface="Raavi" panose="020B0502040204020203" pitchFamily="34" charset="0"/>
              </a:rPr>
              <a:t>i gymnasiet år 2</a:t>
            </a:r>
          </a:p>
        </p:txBody>
      </p:sp>
    </p:spTree>
    <p:extLst>
      <p:ext uri="{BB962C8B-B14F-4D97-AF65-F5344CB8AC3E}">
        <p14:creationId xmlns:p14="http://schemas.microsoft.com/office/powerpoint/2010/main" val="108858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6CCAD202-00D2-405B-A2B8-A123B7B7A39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032374787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330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934C0F68-0D5C-4F51-9928-5E9AE47A5EF6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208350614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7AD64D8A-1A17-4A58-AE30-94BDB35DBAEE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</p:spTree>
    <p:extLst>
      <p:ext uri="{BB962C8B-B14F-4D97-AF65-F5344CB8AC3E}">
        <p14:creationId xmlns:p14="http://schemas.microsoft.com/office/powerpoint/2010/main" val="304639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20F4D0F6-2E1B-4BAC-8D7B-DDE4515E19DB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9B811938-01BE-49B6-82EA-51F8DC79EB66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198778862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334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43BAD4D9-D596-4FB1-9143-CA99074A6D69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70677892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249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BD8443-8B5E-403B-BCF7-9CDA606D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Attityder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2BBBE2-D1AA-433B-90BA-D55E8B361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b="1" dirty="0"/>
              <a:t>Hur riskabel är ANDT-användning enligt eleverna i årskurs 9?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1046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88F7E42E-C889-474A-8A29-DB8D7B811B70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BB5C6130-9A08-49A4-8D26-5F53BCE7D335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03036044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418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B517BE3F-23E7-4F7E-8D3D-5915C037FADC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39745135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131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FF217D1A-2E9B-434F-94A2-953096FCB351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249697395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184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DDE0C3-CCA0-44E2-B160-603926A0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Kosttillskott och energidryck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8342A1-E9AE-43AD-A1F6-531FAA053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55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9403" y="260648"/>
            <a:ext cx="9192141" cy="1296145"/>
          </a:xfrm>
        </p:spPr>
        <p:txBody>
          <a:bodyPr>
            <a:normAutofit/>
          </a:bodyPr>
          <a:lstStyle/>
          <a:p>
            <a:r>
              <a:rPr lang="sv-SE" sz="2800" dirty="0"/>
              <a:t>Resultatredovisning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719403" y="1395664"/>
            <a:ext cx="9645757" cy="443360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sv-SE" sz="2600" dirty="0"/>
              <a:t>Resultat återrapporteras på länsnivå samt kommun- och skolnivå om det är minst 30 svarande elever. </a:t>
            </a:r>
          </a:p>
          <a:p>
            <a:r>
              <a:rPr lang="sv-SE" sz="2600" dirty="0"/>
              <a:t>Resultat redovisas i procent.</a:t>
            </a:r>
          </a:p>
          <a:p>
            <a:r>
              <a:rPr lang="sv-SE" sz="2600" dirty="0"/>
              <a:t>Procentandelarna i diagrammen visar procent av de som svarat på den aktuella frågan (om ej annat anges).</a:t>
            </a:r>
          </a:p>
          <a:p>
            <a:r>
              <a:rPr lang="sv-SE" sz="2600" dirty="0"/>
              <a:t>Rikets resultat är hämtat från CANs undersökning Skolelevers drogvanor 2019.</a:t>
            </a:r>
          </a:p>
          <a:p>
            <a:r>
              <a:rPr lang="sv-SE" sz="2600" dirty="0"/>
              <a:t>Vid beteckningen * är antalet svar i gruppen mindre än 30 och uppgiften är då för osäker för att återges.</a:t>
            </a:r>
          </a:p>
          <a:p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2204450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39F05DE-0DB9-44A5-9E4E-6E36EBD8D72C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3342344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1487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D21ED8EE-6605-44AC-A952-D70236F2DE47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516804074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4255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BD8443-8B5E-403B-BCF7-9CDA606D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 om pengar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2BBBE2-D1AA-433B-90BA-D55E8B361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8868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5881805F-A87A-4FCF-96A1-2D4C0BD70BDA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406812444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5967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267" dirty="0"/>
              <a:t>Samverkan i planering och genomförande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609600" y="1628801"/>
            <a:ext cx="9755560" cy="4584508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marL="193195" indent="0">
              <a:buNone/>
            </a:pPr>
            <a:r>
              <a:rPr lang="sv-SE" sz="2800" dirty="0"/>
              <a:t>Kommuner, friskolor, länssamordnare för ANDTS-frågor och Region Värmland samverkar i planering och genomförande av undersökningen Elevers drogvanor.</a:t>
            </a:r>
          </a:p>
          <a:p>
            <a:pPr>
              <a:spcBef>
                <a:spcPct val="0"/>
              </a:spcBef>
              <a:buNone/>
            </a:pPr>
            <a:endParaRPr lang="sv-SE" sz="3000" b="1" dirty="0">
              <a:solidFill>
                <a:srgbClr val="003A7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sv-SE" sz="3000" b="1" dirty="0">
              <a:solidFill>
                <a:srgbClr val="003A7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sv-SE" sz="3000" b="1" dirty="0">
              <a:solidFill>
                <a:srgbClr val="003A7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794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Genomförande och resultatredovisning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838200" y="1259948"/>
            <a:ext cx="10382944" cy="5232927"/>
          </a:xfrm>
        </p:spPr>
        <p:txBody>
          <a:bodyPr>
            <a:normAutofit lnSpcReduction="10000"/>
          </a:bodyPr>
          <a:lstStyle/>
          <a:p>
            <a:r>
              <a:rPr lang="sv-SE" dirty="0">
                <a:solidFill>
                  <a:prstClr val="black"/>
                </a:solidFill>
              </a:rPr>
              <a:t>Sammanställningar efter boendekommun, skolnivå och könsgrupper om det är minst 30 svarande elever. </a:t>
            </a:r>
          </a:p>
          <a:p>
            <a:r>
              <a:rPr lang="sv-SE" dirty="0">
                <a:solidFill>
                  <a:prstClr val="black"/>
                </a:solidFill>
              </a:rPr>
              <a:t>Könsuppdelade resultat redovisas för alla ANDT-indikatorer samt fördelning över killar och tjejer för övriga frågor på länsnivå. </a:t>
            </a:r>
          </a:p>
          <a:p>
            <a:r>
              <a:rPr lang="sv-SE" dirty="0">
                <a:solidFill>
                  <a:prstClr val="black"/>
                </a:solidFill>
              </a:rPr>
              <a:t>Resultat för kommuner eller skolor med få elever bör tolkas med försiktighet. </a:t>
            </a:r>
          </a:p>
          <a:p>
            <a:r>
              <a:rPr lang="sv-SE" dirty="0">
                <a:solidFill>
                  <a:prstClr val="black"/>
                </a:solidFill>
              </a:rPr>
              <a:t>Har en kommun eller skola färre än 30 svar har dessa svar lagts in i läns- alternativt kommunrapporten och redovisas ej separat. </a:t>
            </a:r>
          </a:p>
          <a:p>
            <a:r>
              <a:rPr lang="sv-SE" dirty="0">
                <a:solidFill>
                  <a:prstClr val="black"/>
                </a:solidFill>
              </a:rPr>
              <a:t>Svarsfrekvensen för en skola måste vara minst 50 procent för en skolrapport. </a:t>
            </a:r>
          </a:p>
          <a:p>
            <a:r>
              <a:rPr lang="sv-SE" dirty="0">
                <a:solidFill>
                  <a:prstClr val="black"/>
                </a:solidFill>
              </a:rPr>
              <a:t>Sammanslagning av svarsalternativ har gjorts för att redovisa andelen rökare, snusare, alkoholkonsumenter, förklaring av vilka svarsalternativ som ingår finns vid aktuella bilder. </a:t>
            </a:r>
          </a:p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383390-3680-4DBC-A95A-7DA5B8EF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Genomförande och resultatredovisning fortsättning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8B29215-D636-4BEC-867C-37612E65121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79153" y="1327568"/>
            <a:ext cx="9961562" cy="5378450"/>
          </a:xfrm>
        </p:spPr>
        <p:txBody>
          <a:bodyPr vert="horz" lIns="91440" tIns="45720" rIns="91440" bIns="45720" rtlCol="0">
            <a:norm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</a:rPr>
              <a:t>Oseriöst ifyllda enkäter exkluderas enligt kriterierna; ej svarat på fem eller fler av ANDT</a:t>
            </a:r>
            <a:r>
              <a:rPr lang="sv-SE" dirty="0">
                <a:solidFill>
                  <a:prstClr val="black"/>
                </a:solidFill>
              </a:rPr>
              <a:t>-</a:t>
            </a:r>
            <a:r>
              <a:rPr lang="sv-SE" sz="2400" dirty="0">
                <a:solidFill>
                  <a:prstClr val="black"/>
                </a:solidFill>
              </a:rPr>
              <a:t>indikatorerna, svarat ja på ha använt alla narkotiska preparat samt svarat</a:t>
            </a:r>
            <a:r>
              <a:rPr lang="sv-SE" sz="2400" dirty="0"/>
              <a:t> ”två gånger eller mer” på alla frågor i frågebatteriet över problem i samband med att man druckit alkohol.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</a:p>
          <a:p>
            <a:pPr marL="252000" indent="-252000">
              <a:buChar char="•"/>
            </a:pPr>
            <a:r>
              <a:rPr lang="sv-SE" sz="2400" dirty="0">
                <a:solidFill>
                  <a:prstClr val="black"/>
                </a:solidFill>
              </a:rPr>
              <a:t>Klassbortfall - i årskurs 9 påverkas sannolikt inte resultaten lika mycket som vid individbortfall. Detta eftersom man kan anta att ej deltagande klasser inte avviker från deltagande klasser. Klassbortfall antas påverka resultaten mer i gymnasiet där klassammansättningen i högre grad speglar elevernas egenskaper och intressen.</a:t>
            </a:r>
          </a:p>
          <a:p>
            <a:pPr marL="252000" indent="-252000">
              <a:buChar char="•"/>
            </a:pPr>
            <a:r>
              <a:rPr lang="sv-SE" sz="2400" dirty="0">
                <a:solidFill>
                  <a:prstClr val="black"/>
                </a:solidFill>
              </a:rPr>
              <a:t>Det interna bortfallet var lågt för de frågor som ställdes till alla elever. Internt bortfall = elever besvarar inte alla frågor t.ex. hoppar över vissa frågor eller slutar efter att ha besvarat halva enkäten.</a:t>
            </a:r>
          </a:p>
          <a:p>
            <a:pPr marL="252000" indent="-252000">
              <a:buChar char="•"/>
            </a:pPr>
            <a:endParaRPr lang="sv-S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9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B0D81-2610-432B-A55A-0B70C012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rgbClr val="000000"/>
                </a:solidFill>
              </a:rPr>
              <a:t>Resultatredovisning fortsättning</a:t>
            </a:r>
            <a:endParaRPr lang="sv-SE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76AF90-F61C-4DD2-9115-5DFB7449B1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199" y="1892969"/>
            <a:ext cx="10214811" cy="4203031"/>
          </a:xfrm>
        </p:spPr>
        <p:txBody>
          <a:bodyPr>
            <a:normAutofit/>
          </a:bodyPr>
          <a:lstStyle/>
          <a:p>
            <a:r>
              <a:rPr lang="sv-SE" sz="2600" dirty="0"/>
              <a:t>Markering med tre punkter (…) ovanför kommunstapel innebär att antalet elever som angett redovisat svar är färre än 4.</a:t>
            </a:r>
          </a:p>
          <a:p>
            <a:r>
              <a:rPr lang="sv-SE" sz="2600" dirty="0"/>
              <a:t>I skolrapporterna är kommunresultaten som redovisas andelen för elever boende i nämnd kommun.</a:t>
            </a:r>
          </a:p>
          <a:p>
            <a:r>
              <a:rPr lang="sv-SE" sz="2600" dirty="0"/>
              <a:t>Mer information om hur undersökningen har genomförts och resultatredovisning finns sist i presentationen.</a:t>
            </a:r>
          </a:p>
          <a:p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194406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B6F17-7BA0-4E01-B479-2FE78D31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471218"/>
            <a:ext cx="8640000" cy="1325563"/>
          </a:xfrm>
        </p:spPr>
        <p:txBody>
          <a:bodyPr anchor="t">
            <a:normAutofit/>
          </a:bodyPr>
          <a:lstStyle/>
          <a:p>
            <a:r>
              <a:rPr lang="sv-SE" sz="2800" dirty="0"/>
              <a:t>Antal svar efter boendekommun årskurs 9</a:t>
            </a:r>
          </a:p>
        </p:txBody>
      </p:sp>
      <p:graphicFrame>
        <p:nvGraphicFramePr>
          <p:cNvPr id="11" name="Platshållare för innehåll 10">
            <a:extLst>
              <a:ext uri="{FF2B5EF4-FFF2-40B4-BE49-F238E27FC236}">
                <a16:creationId xmlns:a16="http://schemas.microsoft.com/office/drawing/2014/main" id="{299E0A34-1703-4FCF-B5B2-70B577EC01A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73496" y="1494157"/>
          <a:ext cx="3278154" cy="5219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005">
                  <a:extLst>
                    <a:ext uri="{9D8B030D-6E8A-4147-A177-3AD203B41FA5}">
                      <a16:colId xmlns:a16="http://schemas.microsoft.com/office/drawing/2014/main" val="394613716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693214531"/>
                    </a:ext>
                  </a:extLst>
                </a:gridCol>
              </a:tblGrid>
              <a:tr h="305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Boendekommun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Totalt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96043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Arvika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97262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Eda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57401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Filipstad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3779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Forshaga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0913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Grums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56543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Hagfors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8777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Hammarö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5615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Karlstad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84048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Kil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92779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Kristinehamn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92675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Munkfors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45152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Storfors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37160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Sunne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36591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Säffle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64025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Torsby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3385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Årjäng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0174261"/>
                  </a:ext>
                </a:extLst>
              </a:tr>
              <a:tr h="305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1" u="none" strike="noStrike" dirty="0">
                          <a:effectLst/>
                          <a:latin typeface="+mn-lt"/>
                        </a:rPr>
                        <a:t>Värmland</a:t>
                      </a:r>
                      <a:endParaRPr lang="sv-SE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1942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4983941"/>
                  </a:ext>
                </a:extLst>
              </a:tr>
            </a:tbl>
          </a:graphicData>
        </a:graphic>
      </p:graphicFrame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34648227-C3CF-4F47-802F-E5F86EFD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495" y="1494157"/>
            <a:ext cx="4570967" cy="3240000"/>
          </a:xfrm>
        </p:spPr>
        <p:txBody>
          <a:bodyPr>
            <a:normAutofit/>
          </a:bodyPr>
          <a:lstStyle/>
          <a:p>
            <a:pPr marL="193195" indent="0">
              <a:buNone/>
            </a:pPr>
            <a:r>
              <a:rPr lang="sv-SE" sz="2400" dirty="0"/>
              <a:t>Könsfördelningen på länsnivå;</a:t>
            </a:r>
          </a:p>
          <a:p>
            <a:r>
              <a:rPr lang="sv-SE" sz="2400" dirty="0"/>
              <a:t>50 procent killar</a:t>
            </a:r>
          </a:p>
          <a:p>
            <a:r>
              <a:rPr lang="sv-SE" sz="2400" dirty="0"/>
              <a:t>48 procent tjejer</a:t>
            </a:r>
          </a:p>
          <a:p>
            <a:r>
              <a:rPr lang="sv-SE" sz="2400" dirty="0"/>
              <a:t>2 procent annan könsidentitet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86490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5" y="3600748"/>
            <a:ext cx="10221481" cy="17906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dirty="0"/>
              <a:t>Tobaksbruk	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5" y="2084851"/>
            <a:ext cx="10221481" cy="15001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dirty="0"/>
              <a:t>Cigarrettrökning, e-cigarrettrökning, vattenpipa och snusning</a:t>
            </a:r>
          </a:p>
        </p:txBody>
      </p:sp>
    </p:spTree>
    <p:extLst>
      <p:ext uri="{BB962C8B-B14F-4D97-AF65-F5344CB8AC3E}">
        <p14:creationId xmlns:p14="http://schemas.microsoft.com/office/powerpoint/2010/main" val="300867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D462430-D7D8-4C49-A42D-150AE4640008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D3FA2DF8-28A0-4B5D-8484-72A020F3D4BB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59757035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79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4CE33B53-0C8E-402C-96F5-F6C31E657834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AE3C5CE4-43AA-4198-B559-D16E389E535B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881911997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107240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27D470BC565F41B4E01974B7BC1A93" ma:contentTypeVersion="9" ma:contentTypeDescription="Create a new document." ma:contentTypeScope="" ma:versionID="2d2a2fa7be85d36d84cb5a26917423d5">
  <xsd:schema xmlns:xsd="http://www.w3.org/2001/XMLSchema" xmlns:xs="http://www.w3.org/2001/XMLSchema" xmlns:p="http://schemas.microsoft.com/office/2006/metadata/properties" xmlns:ns1="http://schemas.microsoft.com/sharepoint/v3" xmlns:ns3="a20ddebb-d6ab-4031-a05b-fe73d056103b" xmlns:ns4="5ae6c3d7-069c-4a3e-bff2-364dc065ae1c" targetNamespace="http://schemas.microsoft.com/office/2006/metadata/properties" ma:root="true" ma:fieldsID="c82e02fc561d63dc1af69082e83d31d7" ns1:_="" ns3:_="" ns4:_="">
    <xsd:import namespace="http://schemas.microsoft.com/sharepoint/v3"/>
    <xsd:import namespace="a20ddebb-d6ab-4031-a05b-fe73d056103b"/>
    <xsd:import namespace="5ae6c3d7-069c-4a3e-bff2-364dc065ae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ddebb-d6ab-4031-a05b-fe73d05610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6c3d7-069c-4a3e-bff2-364dc065a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C706C2-FCD4-4E67-AF29-0ECB95B0724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020D694-8365-4319-9F18-38B79A52A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20ddebb-d6ab-4031-a05b-fe73d056103b"/>
    <ds:schemaRef ds:uri="5ae6c3d7-069c-4a3e-bff2-364dc065a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BE1A7D-2964-4CFC-ADE5-7D264965D0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2170</TotalTime>
  <Words>1882</Words>
  <Application>Microsoft Office PowerPoint</Application>
  <PresentationFormat>Bredbild</PresentationFormat>
  <Paragraphs>292</Paragraphs>
  <Slides>46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Region Varmland</vt:lpstr>
      <vt:lpstr>Region Varmland Grå</vt:lpstr>
      <vt:lpstr>Stor rubrik</vt:lpstr>
      <vt:lpstr>Elevers drogvanor 2019</vt:lpstr>
      <vt:lpstr>Undersökningen Elevers drogvanor ska bidra med aktuellt kunskapsunderlag</vt:lpstr>
      <vt:lpstr>Undersökningens genomförande</vt:lpstr>
      <vt:lpstr>Resultatredovisning</vt:lpstr>
      <vt:lpstr>Resultatredovisning fortsättning</vt:lpstr>
      <vt:lpstr>Antal svar efter boendekommun årskurs 9</vt:lpstr>
      <vt:lpstr>Tobaksbruk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Alkoholkonsumtion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Narkotika, läkemedel och anabola steroider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Attityder</vt:lpstr>
      <vt:lpstr>PowerPoint-presentation</vt:lpstr>
      <vt:lpstr>PowerPoint-presentation</vt:lpstr>
      <vt:lpstr>PowerPoint-presentation</vt:lpstr>
      <vt:lpstr>PowerPoint-presentation</vt:lpstr>
      <vt:lpstr>Kosttillskott och energidryck</vt:lpstr>
      <vt:lpstr>PowerPoint-presentation</vt:lpstr>
      <vt:lpstr>PowerPoint-presentation</vt:lpstr>
      <vt:lpstr>Spel om pengar</vt:lpstr>
      <vt:lpstr>PowerPoint-presentation</vt:lpstr>
      <vt:lpstr>Samverkan i planering och genomförande</vt:lpstr>
      <vt:lpstr>Genomförande och resultatredovisning</vt:lpstr>
      <vt:lpstr>Genomförande och resultatredovisning fortsättning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Cecilia Nyberg</dc:creator>
  <cp:lastModifiedBy>Cecilia Nyberg</cp:lastModifiedBy>
  <cp:revision>1</cp:revision>
  <dcterms:created xsi:type="dcterms:W3CDTF">2019-11-21T12:53:08Z</dcterms:created>
  <dcterms:modified xsi:type="dcterms:W3CDTF">2020-03-04T07:31:36Z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0x010100CD27D470BC565F41B4E01974B7BC1A93</vt:lpwstr>
  </property>
</Properties>
</file>