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4"/>
    <p:sldMasterId id="2147483714" r:id="rId5"/>
  </p:sldMasterIdLst>
  <p:notesMasterIdLst>
    <p:notesMasterId r:id="rId12"/>
  </p:notesMasterIdLst>
  <p:sldIdLst>
    <p:sldId id="303" r:id="rId6"/>
    <p:sldId id="318" r:id="rId7"/>
    <p:sldId id="262" r:id="rId8"/>
    <p:sldId id="259" r:id="rId9"/>
    <p:sldId id="260" r:id="rId10"/>
    <p:sldId id="314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lmänna sidor" id="{1C985EFB-534E-014A-B6ED-01DD5635971C}">
          <p14:sldIdLst/>
        </p14:section>
        <p14:section name="Tema Grönt" id="{B02AB76A-E968-9849-9C22-982B54D35C47}">
          <p14:sldIdLst/>
        </p14:section>
        <p14:section name="Tema Blå" id="{D4BA859E-E5D6-DC45-A885-2ED14BE7B7F6}">
          <p14:sldIdLst>
            <p14:sldId id="303"/>
            <p14:sldId id="318"/>
            <p14:sldId id="262"/>
            <p14:sldId id="259"/>
            <p14:sldId id="260"/>
            <p14:sldId id="314"/>
          </p14:sldIdLst>
        </p14:section>
        <p14:section name="Tema Vinrött" id="{A1093F59-0E56-FB4C-BA74-2AC0F47A038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C2BE6E-1EC0-469C-919D-0466D1C96779}" v="7" dt="2025-06-16T08:42:25.0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B7A1-D24D-A545-9E2E-6DDF0C09641D}" type="datetimeFigureOut">
              <a:rPr lang="sv-SE" smtClean="0"/>
              <a:t>2025-06-16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B20D3-BB4E-954B-9ECC-325DF6C40E3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3862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8F890-E446-4DA2-A7BB-52EDF819989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953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+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 7">
            <a:extLst>
              <a:ext uri="{FF2B5EF4-FFF2-40B4-BE49-F238E27FC236}">
                <a16:creationId xmlns:a16="http://schemas.microsoft.com/office/drawing/2014/main" id="{9FAC53DB-B754-BBD5-3B5B-F8157BEF2F16}"/>
              </a:ext>
            </a:extLst>
          </p:cNvPr>
          <p:cNvSpPr/>
          <p:nvPr/>
        </p:nvSpPr>
        <p:spPr>
          <a:xfrm>
            <a:off x="8408810" y="5867647"/>
            <a:ext cx="3783190" cy="996140"/>
          </a:xfrm>
          <a:custGeom>
            <a:avLst/>
            <a:gdLst>
              <a:gd name="connsiteX0" fmla="*/ 1888778 w 3783190"/>
              <a:gd name="connsiteY0" fmla="*/ 996141 h 996140"/>
              <a:gd name="connsiteX1" fmla="*/ 50530 w 3783190"/>
              <a:gd name="connsiteY1" fmla="*/ 996141 h 996140"/>
              <a:gd name="connsiteX2" fmla="*/ 20068 w 3783190"/>
              <a:gd name="connsiteY2" fmla="*/ 996141 h 996140"/>
              <a:gd name="connsiteX3" fmla="*/ 76 w 3783190"/>
              <a:gd name="connsiteY3" fmla="*/ 978995 h 996140"/>
              <a:gd name="connsiteX4" fmla="*/ 13404 w 3783190"/>
              <a:gd name="connsiteY4" fmla="*/ 951373 h 996140"/>
              <a:gd name="connsiteX5" fmla="*/ 84801 w 3783190"/>
              <a:gd name="connsiteY5" fmla="*/ 937086 h 996140"/>
              <a:gd name="connsiteX6" fmla="*/ 150487 w 3783190"/>
              <a:gd name="connsiteY6" fmla="*/ 907558 h 996140"/>
              <a:gd name="connsiteX7" fmla="*/ 211413 w 3783190"/>
              <a:gd name="connsiteY7" fmla="*/ 794211 h 996140"/>
              <a:gd name="connsiteX8" fmla="*/ 246635 w 3783190"/>
              <a:gd name="connsiteY8" fmla="*/ 752301 h 996140"/>
              <a:gd name="connsiteX9" fmla="*/ 334216 w 3783190"/>
              <a:gd name="connsiteY9" fmla="*/ 700866 h 996140"/>
              <a:gd name="connsiteX10" fmla="*/ 420845 w 3783190"/>
              <a:gd name="connsiteY10" fmla="*/ 694198 h 996140"/>
              <a:gd name="connsiteX11" fmla="*/ 522706 w 3783190"/>
              <a:gd name="connsiteY11" fmla="*/ 729441 h 996140"/>
              <a:gd name="connsiteX12" fmla="*/ 625518 w 3783190"/>
              <a:gd name="connsiteY12" fmla="*/ 728488 h 996140"/>
              <a:gd name="connsiteX13" fmla="*/ 678828 w 3783190"/>
              <a:gd name="connsiteY13" fmla="*/ 725631 h 996140"/>
              <a:gd name="connsiteX14" fmla="*/ 810200 w 3783190"/>
              <a:gd name="connsiteY14" fmla="*/ 716106 h 996140"/>
              <a:gd name="connsiteX15" fmla="*/ 929195 w 3783190"/>
              <a:gd name="connsiteY15" fmla="*/ 679911 h 996140"/>
              <a:gd name="connsiteX16" fmla="*/ 953946 w 3783190"/>
              <a:gd name="connsiteY16" fmla="*/ 674195 h 996140"/>
              <a:gd name="connsiteX17" fmla="*/ 1093886 w 3783190"/>
              <a:gd name="connsiteY17" fmla="*/ 630381 h 996140"/>
              <a:gd name="connsiteX18" fmla="*/ 1221449 w 3783190"/>
              <a:gd name="connsiteY18" fmla="*/ 563706 h 996140"/>
              <a:gd name="connsiteX19" fmla="*/ 1261432 w 3783190"/>
              <a:gd name="connsiteY19" fmla="*/ 529416 h 996140"/>
              <a:gd name="connsiteX20" fmla="*/ 1290943 w 3783190"/>
              <a:gd name="connsiteY20" fmla="*/ 514176 h 996140"/>
              <a:gd name="connsiteX21" fmla="*/ 1377572 w 3783190"/>
              <a:gd name="connsiteY21" fmla="*/ 497031 h 996140"/>
              <a:gd name="connsiteX22" fmla="*/ 1471816 w 3783190"/>
              <a:gd name="connsiteY22" fmla="*/ 485601 h 996140"/>
              <a:gd name="connsiteX23" fmla="*/ 1574629 w 3783190"/>
              <a:gd name="connsiteY23" fmla="*/ 457978 h 996140"/>
              <a:gd name="connsiteX24" fmla="*/ 1703144 w 3783190"/>
              <a:gd name="connsiteY24" fmla="*/ 385588 h 996140"/>
              <a:gd name="connsiteX25" fmla="*/ 1785965 w 3783190"/>
              <a:gd name="connsiteY25" fmla="*/ 373206 h 996140"/>
              <a:gd name="connsiteX26" fmla="*/ 1819284 w 3783190"/>
              <a:gd name="connsiteY26" fmla="*/ 361776 h 996140"/>
              <a:gd name="connsiteX27" fmla="*/ 1873546 w 3783190"/>
              <a:gd name="connsiteY27" fmla="*/ 354156 h 996140"/>
              <a:gd name="connsiteX28" fmla="*/ 1948751 w 3783190"/>
              <a:gd name="connsiteY28" fmla="*/ 354156 h 996140"/>
              <a:gd name="connsiteX29" fmla="*/ 2011581 w 3783190"/>
              <a:gd name="connsiteY29" fmla="*/ 342726 h 996140"/>
              <a:gd name="connsiteX30" fmla="*/ 2077267 w 3783190"/>
              <a:gd name="connsiteY30" fmla="*/ 274146 h 996140"/>
              <a:gd name="connsiteX31" fmla="*/ 2077267 w 3783190"/>
              <a:gd name="connsiteY31" fmla="*/ 212233 h 996140"/>
              <a:gd name="connsiteX32" fmla="*/ 2142953 w 3783190"/>
              <a:gd name="connsiteY32" fmla="*/ 115078 h 996140"/>
              <a:gd name="connsiteX33" fmla="*/ 2163896 w 3783190"/>
              <a:gd name="connsiteY33" fmla="*/ 116031 h 996140"/>
              <a:gd name="connsiteX34" fmla="*/ 2229582 w 3783190"/>
              <a:gd name="connsiteY34" fmla="*/ 113173 h 996140"/>
              <a:gd name="connsiteX35" fmla="*/ 2293363 w 3783190"/>
              <a:gd name="connsiteY35" fmla="*/ 100790 h 996140"/>
              <a:gd name="connsiteX36" fmla="*/ 2347625 w 3783190"/>
              <a:gd name="connsiteY36" fmla="*/ 95076 h 996140"/>
              <a:gd name="connsiteX37" fmla="*/ 2441870 w 3783190"/>
              <a:gd name="connsiteY37" fmla="*/ 91265 h 996140"/>
              <a:gd name="connsiteX38" fmla="*/ 2567530 w 3783190"/>
              <a:gd name="connsiteY38" fmla="*/ 117936 h 996140"/>
              <a:gd name="connsiteX39" fmla="*/ 2696045 w 3783190"/>
              <a:gd name="connsiteY39" fmla="*/ 112221 h 996140"/>
              <a:gd name="connsiteX40" fmla="*/ 2768395 w 3783190"/>
              <a:gd name="connsiteY40" fmla="*/ 112221 h 996140"/>
              <a:gd name="connsiteX41" fmla="*/ 2809329 w 3783190"/>
              <a:gd name="connsiteY41" fmla="*/ 116031 h 996140"/>
              <a:gd name="connsiteX42" fmla="*/ 2990203 w 3783190"/>
              <a:gd name="connsiteY42" fmla="*/ 73168 h 996140"/>
              <a:gd name="connsiteX43" fmla="*/ 3038753 w 3783190"/>
              <a:gd name="connsiteY43" fmla="*/ 73168 h 996140"/>
              <a:gd name="connsiteX44" fmla="*/ 3125382 w 3783190"/>
              <a:gd name="connsiteY44" fmla="*/ 89361 h 996140"/>
              <a:gd name="connsiteX45" fmla="*/ 3133950 w 3783190"/>
              <a:gd name="connsiteY45" fmla="*/ 89361 h 996140"/>
              <a:gd name="connsiteX46" fmla="*/ 3238666 w 3783190"/>
              <a:gd name="connsiteY46" fmla="*/ 65548 h 996140"/>
              <a:gd name="connsiteX47" fmla="*/ 3295784 w 3783190"/>
              <a:gd name="connsiteY47" fmla="*/ 57928 h 996140"/>
              <a:gd name="connsiteX48" fmla="*/ 3445243 w 3783190"/>
              <a:gd name="connsiteY48" fmla="*/ 64596 h 996140"/>
              <a:gd name="connsiteX49" fmla="*/ 3608981 w 3783190"/>
              <a:gd name="connsiteY49" fmla="*/ 28401 h 996140"/>
              <a:gd name="connsiteX50" fmla="*/ 3708937 w 3783190"/>
              <a:gd name="connsiteY50" fmla="*/ 2683 h 996140"/>
              <a:gd name="connsiteX51" fmla="*/ 3764151 w 3783190"/>
              <a:gd name="connsiteY51" fmla="*/ 2683 h 996140"/>
              <a:gd name="connsiteX52" fmla="*/ 3782239 w 3783190"/>
              <a:gd name="connsiteY52" fmla="*/ 20781 h 996140"/>
              <a:gd name="connsiteX53" fmla="*/ 3783191 w 3783190"/>
              <a:gd name="connsiteY53" fmla="*/ 48403 h 996140"/>
              <a:gd name="connsiteX54" fmla="*/ 3783191 w 3783190"/>
              <a:gd name="connsiteY54" fmla="*/ 954231 h 996140"/>
              <a:gd name="connsiteX55" fmla="*/ 3743208 w 3783190"/>
              <a:gd name="connsiteY55" fmla="*/ 994236 h 996140"/>
              <a:gd name="connsiteX56" fmla="*/ 1893537 w 3783190"/>
              <a:gd name="connsiteY56" fmla="*/ 994236 h 9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783190" h="996140">
                <a:moveTo>
                  <a:pt x="1888778" y="996141"/>
                </a:moveTo>
                <a:cubicBezTo>
                  <a:pt x="1275711" y="996141"/>
                  <a:pt x="663597" y="996141"/>
                  <a:pt x="50530" y="996141"/>
                </a:cubicBezTo>
                <a:cubicBezTo>
                  <a:pt x="40059" y="996141"/>
                  <a:pt x="29587" y="996141"/>
                  <a:pt x="20068" y="996141"/>
                </a:cubicBezTo>
                <a:cubicBezTo>
                  <a:pt x="8644" y="996141"/>
                  <a:pt x="76" y="992331"/>
                  <a:pt x="76" y="978995"/>
                </a:cubicBezTo>
                <a:cubicBezTo>
                  <a:pt x="76" y="967566"/>
                  <a:pt x="-1828" y="954231"/>
                  <a:pt x="13404" y="951373"/>
                </a:cubicBezTo>
                <a:cubicBezTo>
                  <a:pt x="37203" y="946611"/>
                  <a:pt x="60050" y="936133"/>
                  <a:pt x="84801" y="937086"/>
                </a:cubicBezTo>
                <a:cubicBezTo>
                  <a:pt x="111456" y="937086"/>
                  <a:pt x="133351" y="928513"/>
                  <a:pt x="150487" y="907558"/>
                </a:cubicBezTo>
                <a:cubicBezTo>
                  <a:pt x="178094" y="874220"/>
                  <a:pt x="204749" y="839931"/>
                  <a:pt x="211413" y="794211"/>
                </a:cubicBezTo>
                <a:cubicBezTo>
                  <a:pt x="214269" y="775161"/>
                  <a:pt x="228548" y="761826"/>
                  <a:pt x="246635" y="752301"/>
                </a:cubicBezTo>
                <a:cubicBezTo>
                  <a:pt x="277098" y="736108"/>
                  <a:pt x="307561" y="721820"/>
                  <a:pt x="334216" y="700866"/>
                </a:cubicBezTo>
                <a:cubicBezTo>
                  <a:pt x="359919" y="680863"/>
                  <a:pt x="391334" y="688483"/>
                  <a:pt x="420845" y="694198"/>
                </a:cubicBezTo>
                <a:cubicBezTo>
                  <a:pt x="456068" y="700866"/>
                  <a:pt x="490339" y="709438"/>
                  <a:pt x="522706" y="729441"/>
                </a:cubicBezTo>
                <a:cubicBezTo>
                  <a:pt x="552217" y="747538"/>
                  <a:pt x="592199" y="742776"/>
                  <a:pt x="625518" y="728488"/>
                </a:cubicBezTo>
                <a:cubicBezTo>
                  <a:pt x="643606" y="720868"/>
                  <a:pt x="658837" y="718011"/>
                  <a:pt x="678828" y="725631"/>
                </a:cubicBezTo>
                <a:cubicBezTo>
                  <a:pt x="723571" y="741823"/>
                  <a:pt x="765457" y="735156"/>
                  <a:pt x="810200" y="716106"/>
                </a:cubicBezTo>
                <a:cubicBezTo>
                  <a:pt x="847326" y="700866"/>
                  <a:pt x="885405" y="678958"/>
                  <a:pt x="929195" y="679911"/>
                </a:cubicBezTo>
                <a:cubicBezTo>
                  <a:pt x="937763" y="679911"/>
                  <a:pt x="946331" y="677053"/>
                  <a:pt x="953946" y="674195"/>
                </a:cubicBezTo>
                <a:cubicBezTo>
                  <a:pt x="998689" y="655146"/>
                  <a:pt x="1044383" y="639906"/>
                  <a:pt x="1093886" y="630381"/>
                </a:cubicBezTo>
                <a:cubicBezTo>
                  <a:pt x="1141484" y="621808"/>
                  <a:pt x="1184322" y="595138"/>
                  <a:pt x="1221449" y="563706"/>
                </a:cubicBezTo>
                <a:cubicBezTo>
                  <a:pt x="1234777" y="552276"/>
                  <a:pt x="1248104" y="540846"/>
                  <a:pt x="1261432" y="529416"/>
                </a:cubicBezTo>
                <a:cubicBezTo>
                  <a:pt x="1269999" y="521796"/>
                  <a:pt x="1279519" y="512271"/>
                  <a:pt x="1290943" y="514176"/>
                </a:cubicBezTo>
                <a:cubicBezTo>
                  <a:pt x="1322358" y="519891"/>
                  <a:pt x="1348061" y="497031"/>
                  <a:pt x="1377572" y="497031"/>
                </a:cubicBezTo>
                <a:cubicBezTo>
                  <a:pt x="1409938" y="497031"/>
                  <a:pt x="1440401" y="490363"/>
                  <a:pt x="1471816" y="485601"/>
                </a:cubicBezTo>
                <a:cubicBezTo>
                  <a:pt x="1507039" y="479886"/>
                  <a:pt x="1544166" y="480838"/>
                  <a:pt x="1574629" y="457978"/>
                </a:cubicBezTo>
                <a:cubicBezTo>
                  <a:pt x="1613659" y="428451"/>
                  <a:pt x="1661258" y="413211"/>
                  <a:pt x="1703144" y="385588"/>
                </a:cubicBezTo>
                <a:cubicBezTo>
                  <a:pt x="1722183" y="373206"/>
                  <a:pt x="1757406" y="377016"/>
                  <a:pt x="1785965" y="373206"/>
                </a:cubicBezTo>
                <a:cubicBezTo>
                  <a:pt x="1798341" y="371301"/>
                  <a:pt x="1811668" y="372253"/>
                  <a:pt x="1819284" y="361776"/>
                </a:cubicBezTo>
                <a:cubicBezTo>
                  <a:pt x="1835467" y="342726"/>
                  <a:pt x="1855459" y="346536"/>
                  <a:pt x="1873546" y="354156"/>
                </a:cubicBezTo>
                <a:cubicBezTo>
                  <a:pt x="1899249" y="364633"/>
                  <a:pt x="1923048" y="365586"/>
                  <a:pt x="1948751" y="354156"/>
                </a:cubicBezTo>
                <a:cubicBezTo>
                  <a:pt x="1967791" y="345583"/>
                  <a:pt x="1988734" y="340821"/>
                  <a:pt x="2011581" y="342726"/>
                </a:cubicBezTo>
                <a:cubicBezTo>
                  <a:pt x="2044900" y="345583"/>
                  <a:pt x="2076315" y="310341"/>
                  <a:pt x="2077267" y="274146"/>
                </a:cubicBezTo>
                <a:cubicBezTo>
                  <a:pt x="2077267" y="253190"/>
                  <a:pt x="2077267" y="233188"/>
                  <a:pt x="2077267" y="212233"/>
                </a:cubicBezTo>
                <a:cubicBezTo>
                  <a:pt x="2078219" y="171276"/>
                  <a:pt x="2111538" y="122698"/>
                  <a:pt x="2142953" y="115078"/>
                </a:cubicBezTo>
                <a:cubicBezTo>
                  <a:pt x="2150568" y="113173"/>
                  <a:pt x="2158184" y="110315"/>
                  <a:pt x="2163896" y="116031"/>
                </a:cubicBezTo>
                <a:cubicBezTo>
                  <a:pt x="2186743" y="142701"/>
                  <a:pt x="2207686" y="124603"/>
                  <a:pt x="2229582" y="113173"/>
                </a:cubicBezTo>
                <a:cubicBezTo>
                  <a:pt x="2249573" y="102696"/>
                  <a:pt x="2271468" y="98886"/>
                  <a:pt x="2293363" y="100790"/>
                </a:cubicBezTo>
                <a:cubicBezTo>
                  <a:pt x="2312403" y="102696"/>
                  <a:pt x="2329538" y="100790"/>
                  <a:pt x="2347625" y="95076"/>
                </a:cubicBezTo>
                <a:cubicBezTo>
                  <a:pt x="2378088" y="84598"/>
                  <a:pt x="2410455" y="92218"/>
                  <a:pt x="2441870" y="91265"/>
                </a:cubicBezTo>
                <a:cubicBezTo>
                  <a:pt x="2487564" y="89361"/>
                  <a:pt x="2525643" y="105553"/>
                  <a:pt x="2567530" y="117936"/>
                </a:cubicBezTo>
                <a:cubicBezTo>
                  <a:pt x="2606560" y="129365"/>
                  <a:pt x="2654159" y="152226"/>
                  <a:pt x="2696045" y="112221"/>
                </a:cubicBezTo>
                <a:cubicBezTo>
                  <a:pt x="2716988" y="92218"/>
                  <a:pt x="2744595" y="105553"/>
                  <a:pt x="2768395" y="112221"/>
                </a:cubicBezTo>
                <a:cubicBezTo>
                  <a:pt x="2782674" y="116983"/>
                  <a:pt x="2795050" y="118888"/>
                  <a:pt x="2809329" y="116031"/>
                </a:cubicBezTo>
                <a:cubicBezTo>
                  <a:pt x="2870255" y="105553"/>
                  <a:pt x="2932133" y="98886"/>
                  <a:pt x="2990203" y="73168"/>
                </a:cubicBezTo>
                <a:cubicBezTo>
                  <a:pt x="3006386" y="66501"/>
                  <a:pt x="3022570" y="66501"/>
                  <a:pt x="3038753" y="73168"/>
                </a:cubicBezTo>
                <a:cubicBezTo>
                  <a:pt x="3066360" y="84598"/>
                  <a:pt x="3095871" y="88408"/>
                  <a:pt x="3125382" y="89361"/>
                </a:cubicBezTo>
                <a:cubicBezTo>
                  <a:pt x="3128238" y="89361"/>
                  <a:pt x="3132046" y="91265"/>
                  <a:pt x="3133950" y="89361"/>
                </a:cubicBezTo>
                <a:cubicBezTo>
                  <a:pt x="3165365" y="68406"/>
                  <a:pt x="3205347" y="84598"/>
                  <a:pt x="3238666" y="65548"/>
                </a:cubicBezTo>
                <a:cubicBezTo>
                  <a:pt x="3255801" y="56023"/>
                  <a:pt x="3276745" y="54118"/>
                  <a:pt x="3295784" y="57928"/>
                </a:cubicBezTo>
                <a:cubicBezTo>
                  <a:pt x="3345286" y="66501"/>
                  <a:pt x="3397644" y="47451"/>
                  <a:pt x="3445243" y="64596"/>
                </a:cubicBezTo>
                <a:cubicBezTo>
                  <a:pt x="3509976" y="88408"/>
                  <a:pt x="3559479" y="56976"/>
                  <a:pt x="3608981" y="28401"/>
                </a:cubicBezTo>
                <a:cubicBezTo>
                  <a:pt x="3641348" y="10303"/>
                  <a:pt x="3677522" y="20781"/>
                  <a:pt x="3708937" y="2683"/>
                </a:cubicBezTo>
                <a:cubicBezTo>
                  <a:pt x="3723217" y="-4937"/>
                  <a:pt x="3745112" y="6493"/>
                  <a:pt x="3764151" y="2683"/>
                </a:cubicBezTo>
                <a:cubicBezTo>
                  <a:pt x="3774623" y="778"/>
                  <a:pt x="3780335" y="10303"/>
                  <a:pt x="3782239" y="20781"/>
                </a:cubicBezTo>
                <a:cubicBezTo>
                  <a:pt x="3783191" y="30306"/>
                  <a:pt x="3783191" y="39831"/>
                  <a:pt x="3783191" y="48403"/>
                </a:cubicBezTo>
                <a:cubicBezTo>
                  <a:pt x="3783191" y="350346"/>
                  <a:pt x="3783191" y="652288"/>
                  <a:pt x="3783191" y="954231"/>
                </a:cubicBezTo>
                <a:cubicBezTo>
                  <a:pt x="3783191" y="994236"/>
                  <a:pt x="3783191" y="994236"/>
                  <a:pt x="3743208" y="994236"/>
                </a:cubicBezTo>
                <a:cubicBezTo>
                  <a:pt x="3126334" y="994236"/>
                  <a:pt x="2510412" y="994236"/>
                  <a:pt x="1893537" y="994236"/>
                </a:cubicBezTo>
                <a:close/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pic>
        <p:nvPicPr>
          <p:cNvPr id="10" name="Nya_VARMLAND_svart.pdf" descr="Nya_VARMLAND_svart.pdf">
            <a:extLst>
              <a:ext uri="{FF2B5EF4-FFF2-40B4-BE49-F238E27FC236}">
                <a16:creationId xmlns:a16="http://schemas.microsoft.com/office/drawing/2014/main" id="{10F2B0DA-E6AD-27E9-008A-1FF726CE2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9364" y="6303596"/>
            <a:ext cx="1283934" cy="28231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40">
            <a:extLst>
              <a:ext uri="{FF2B5EF4-FFF2-40B4-BE49-F238E27FC236}">
                <a16:creationId xmlns:a16="http://schemas.microsoft.com/office/drawing/2014/main" id="{CE4CBC39-08C6-DAEC-CE37-3A4C2B36E2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8557" y="2207598"/>
            <a:ext cx="6977269" cy="1711284"/>
          </a:xfrm>
        </p:spPr>
        <p:txBody>
          <a:bodyPr anchor="b">
            <a:noAutofit/>
          </a:bodyPr>
          <a:lstStyle>
            <a:lvl1pPr marL="0" indent="0">
              <a:lnSpc>
                <a:spcPts val="5860"/>
              </a:lnSpc>
              <a:buNone/>
              <a:defRPr sz="4800" i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sv-SE" sz="4800">
                <a:latin typeface="+mj-lt"/>
              </a:rPr>
              <a:t>Här skrivs en rubrik på en eller två rader</a:t>
            </a:r>
            <a:endParaRPr lang="sv-SE" sz="4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660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+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 7">
            <a:extLst>
              <a:ext uri="{FF2B5EF4-FFF2-40B4-BE49-F238E27FC236}">
                <a16:creationId xmlns:a16="http://schemas.microsoft.com/office/drawing/2014/main" id="{9FAC53DB-B754-BBD5-3B5B-F8157BEF2F16}"/>
              </a:ext>
            </a:extLst>
          </p:cNvPr>
          <p:cNvSpPr/>
          <p:nvPr/>
        </p:nvSpPr>
        <p:spPr>
          <a:xfrm>
            <a:off x="8408810" y="5867647"/>
            <a:ext cx="3783190" cy="996140"/>
          </a:xfrm>
          <a:custGeom>
            <a:avLst/>
            <a:gdLst>
              <a:gd name="connsiteX0" fmla="*/ 1888778 w 3783190"/>
              <a:gd name="connsiteY0" fmla="*/ 996141 h 996140"/>
              <a:gd name="connsiteX1" fmla="*/ 50530 w 3783190"/>
              <a:gd name="connsiteY1" fmla="*/ 996141 h 996140"/>
              <a:gd name="connsiteX2" fmla="*/ 20068 w 3783190"/>
              <a:gd name="connsiteY2" fmla="*/ 996141 h 996140"/>
              <a:gd name="connsiteX3" fmla="*/ 76 w 3783190"/>
              <a:gd name="connsiteY3" fmla="*/ 978995 h 996140"/>
              <a:gd name="connsiteX4" fmla="*/ 13404 w 3783190"/>
              <a:gd name="connsiteY4" fmla="*/ 951373 h 996140"/>
              <a:gd name="connsiteX5" fmla="*/ 84801 w 3783190"/>
              <a:gd name="connsiteY5" fmla="*/ 937086 h 996140"/>
              <a:gd name="connsiteX6" fmla="*/ 150487 w 3783190"/>
              <a:gd name="connsiteY6" fmla="*/ 907558 h 996140"/>
              <a:gd name="connsiteX7" fmla="*/ 211413 w 3783190"/>
              <a:gd name="connsiteY7" fmla="*/ 794211 h 996140"/>
              <a:gd name="connsiteX8" fmla="*/ 246635 w 3783190"/>
              <a:gd name="connsiteY8" fmla="*/ 752301 h 996140"/>
              <a:gd name="connsiteX9" fmla="*/ 334216 w 3783190"/>
              <a:gd name="connsiteY9" fmla="*/ 700866 h 996140"/>
              <a:gd name="connsiteX10" fmla="*/ 420845 w 3783190"/>
              <a:gd name="connsiteY10" fmla="*/ 694198 h 996140"/>
              <a:gd name="connsiteX11" fmla="*/ 522706 w 3783190"/>
              <a:gd name="connsiteY11" fmla="*/ 729441 h 996140"/>
              <a:gd name="connsiteX12" fmla="*/ 625518 w 3783190"/>
              <a:gd name="connsiteY12" fmla="*/ 728488 h 996140"/>
              <a:gd name="connsiteX13" fmla="*/ 678828 w 3783190"/>
              <a:gd name="connsiteY13" fmla="*/ 725631 h 996140"/>
              <a:gd name="connsiteX14" fmla="*/ 810200 w 3783190"/>
              <a:gd name="connsiteY14" fmla="*/ 716106 h 996140"/>
              <a:gd name="connsiteX15" fmla="*/ 929195 w 3783190"/>
              <a:gd name="connsiteY15" fmla="*/ 679911 h 996140"/>
              <a:gd name="connsiteX16" fmla="*/ 953946 w 3783190"/>
              <a:gd name="connsiteY16" fmla="*/ 674195 h 996140"/>
              <a:gd name="connsiteX17" fmla="*/ 1093886 w 3783190"/>
              <a:gd name="connsiteY17" fmla="*/ 630381 h 996140"/>
              <a:gd name="connsiteX18" fmla="*/ 1221449 w 3783190"/>
              <a:gd name="connsiteY18" fmla="*/ 563706 h 996140"/>
              <a:gd name="connsiteX19" fmla="*/ 1261432 w 3783190"/>
              <a:gd name="connsiteY19" fmla="*/ 529416 h 996140"/>
              <a:gd name="connsiteX20" fmla="*/ 1290943 w 3783190"/>
              <a:gd name="connsiteY20" fmla="*/ 514176 h 996140"/>
              <a:gd name="connsiteX21" fmla="*/ 1377572 w 3783190"/>
              <a:gd name="connsiteY21" fmla="*/ 497031 h 996140"/>
              <a:gd name="connsiteX22" fmla="*/ 1471816 w 3783190"/>
              <a:gd name="connsiteY22" fmla="*/ 485601 h 996140"/>
              <a:gd name="connsiteX23" fmla="*/ 1574629 w 3783190"/>
              <a:gd name="connsiteY23" fmla="*/ 457978 h 996140"/>
              <a:gd name="connsiteX24" fmla="*/ 1703144 w 3783190"/>
              <a:gd name="connsiteY24" fmla="*/ 385588 h 996140"/>
              <a:gd name="connsiteX25" fmla="*/ 1785965 w 3783190"/>
              <a:gd name="connsiteY25" fmla="*/ 373206 h 996140"/>
              <a:gd name="connsiteX26" fmla="*/ 1819284 w 3783190"/>
              <a:gd name="connsiteY26" fmla="*/ 361776 h 996140"/>
              <a:gd name="connsiteX27" fmla="*/ 1873546 w 3783190"/>
              <a:gd name="connsiteY27" fmla="*/ 354156 h 996140"/>
              <a:gd name="connsiteX28" fmla="*/ 1948751 w 3783190"/>
              <a:gd name="connsiteY28" fmla="*/ 354156 h 996140"/>
              <a:gd name="connsiteX29" fmla="*/ 2011581 w 3783190"/>
              <a:gd name="connsiteY29" fmla="*/ 342726 h 996140"/>
              <a:gd name="connsiteX30" fmla="*/ 2077267 w 3783190"/>
              <a:gd name="connsiteY30" fmla="*/ 274146 h 996140"/>
              <a:gd name="connsiteX31" fmla="*/ 2077267 w 3783190"/>
              <a:gd name="connsiteY31" fmla="*/ 212233 h 996140"/>
              <a:gd name="connsiteX32" fmla="*/ 2142953 w 3783190"/>
              <a:gd name="connsiteY32" fmla="*/ 115078 h 996140"/>
              <a:gd name="connsiteX33" fmla="*/ 2163896 w 3783190"/>
              <a:gd name="connsiteY33" fmla="*/ 116031 h 996140"/>
              <a:gd name="connsiteX34" fmla="*/ 2229582 w 3783190"/>
              <a:gd name="connsiteY34" fmla="*/ 113173 h 996140"/>
              <a:gd name="connsiteX35" fmla="*/ 2293363 w 3783190"/>
              <a:gd name="connsiteY35" fmla="*/ 100790 h 996140"/>
              <a:gd name="connsiteX36" fmla="*/ 2347625 w 3783190"/>
              <a:gd name="connsiteY36" fmla="*/ 95076 h 996140"/>
              <a:gd name="connsiteX37" fmla="*/ 2441870 w 3783190"/>
              <a:gd name="connsiteY37" fmla="*/ 91265 h 996140"/>
              <a:gd name="connsiteX38" fmla="*/ 2567530 w 3783190"/>
              <a:gd name="connsiteY38" fmla="*/ 117936 h 996140"/>
              <a:gd name="connsiteX39" fmla="*/ 2696045 w 3783190"/>
              <a:gd name="connsiteY39" fmla="*/ 112221 h 996140"/>
              <a:gd name="connsiteX40" fmla="*/ 2768395 w 3783190"/>
              <a:gd name="connsiteY40" fmla="*/ 112221 h 996140"/>
              <a:gd name="connsiteX41" fmla="*/ 2809329 w 3783190"/>
              <a:gd name="connsiteY41" fmla="*/ 116031 h 996140"/>
              <a:gd name="connsiteX42" fmla="*/ 2990203 w 3783190"/>
              <a:gd name="connsiteY42" fmla="*/ 73168 h 996140"/>
              <a:gd name="connsiteX43" fmla="*/ 3038753 w 3783190"/>
              <a:gd name="connsiteY43" fmla="*/ 73168 h 996140"/>
              <a:gd name="connsiteX44" fmla="*/ 3125382 w 3783190"/>
              <a:gd name="connsiteY44" fmla="*/ 89361 h 996140"/>
              <a:gd name="connsiteX45" fmla="*/ 3133950 w 3783190"/>
              <a:gd name="connsiteY45" fmla="*/ 89361 h 996140"/>
              <a:gd name="connsiteX46" fmla="*/ 3238666 w 3783190"/>
              <a:gd name="connsiteY46" fmla="*/ 65548 h 996140"/>
              <a:gd name="connsiteX47" fmla="*/ 3295784 w 3783190"/>
              <a:gd name="connsiteY47" fmla="*/ 57928 h 996140"/>
              <a:gd name="connsiteX48" fmla="*/ 3445243 w 3783190"/>
              <a:gd name="connsiteY48" fmla="*/ 64596 h 996140"/>
              <a:gd name="connsiteX49" fmla="*/ 3608981 w 3783190"/>
              <a:gd name="connsiteY49" fmla="*/ 28401 h 996140"/>
              <a:gd name="connsiteX50" fmla="*/ 3708937 w 3783190"/>
              <a:gd name="connsiteY50" fmla="*/ 2683 h 996140"/>
              <a:gd name="connsiteX51" fmla="*/ 3764151 w 3783190"/>
              <a:gd name="connsiteY51" fmla="*/ 2683 h 996140"/>
              <a:gd name="connsiteX52" fmla="*/ 3782239 w 3783190"/>
              <a:gd name="connsiteY52" fmla="*/ 20781 h 996140"/>
              <a:gd name="connsiteX53" fmla="*/ 3783191 w 3783190"/>
              <a:gd name="connsiteY53" fmla="*/ 48403 h 996140"/>
              <a:gd name="connsiteX54" fmla="*/ 3783191 w 3783190"/>
              <a:gd name="connsiteY54" fmla="*/ 954231 h 996140"/>
              <a:gd name="connsiteX55" fmla="*/ 3743208 w 3783190"/>
              <a:gd name="connsiteY55" fmla="*/ 994236 h 996140"/>
              <a:gd name="connsiteX56" fmla="*/ 1893537 w 3783190"/>
              <a:gd name="connsiteY56" fmla="*/ 994236 h 9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783190" h="996140">
                <a:moveTo>
                  <a:pt x="1888778" y="996141"/>
                </a:moveTo>
                <a:cubicBezTo>
                  <a:pt x="1275711" y="996141"/>
                  <a:pt x="663597" y="996141"/>
                  <a:pt x="50530" y="996141"/>
                </a:cubicBezTo>
                <a:cubicBezTo>
                  <a:pt x="40059" y="996141"/>
                  <a:pt x="29587" y="996141"/>
                  <a:pt x="20068" y="996141"/>
                </a:cubicBezTo>
                <a:cubicBezTo>
                  <a:pt x="8644" y="996141"/>
                  <a:pt x="76" y="992331"/>
                  <a:pt x="76" y="978995"/>
                </a:cubicBezTo>
                <a:cubicBezTo>
                  <a:pt x="76" y="967566"/>
                  <a:pt x="-1828" y="954231"/>
                  <a:pt x="13404" y="951373"/>
                </a:cubicBezTo>
                <a:cubicBezTo>
                  <a:pt x="37203" y="946611"/>
                  <a:pt x="60050" y="936133"/>
                  <a:pt x="84801" y="937086"/>
                </a:cubicBezTo>
                <a:cubicBezTo>
                  <a:pt x="111456" y="937086"/>
                  <a:pt x="133351" y="928513"/>
                  <a:pt x="150487" y="907558"/>
                </a:cubicBezTo>
                <a:cubicBezTo>
                  <a:pt x="178094" y="874220"/>
                  <a:pt x="204749" y="839931"/>
                  <a:pt x="211413" y="794211"/>
                </a:cubicBezTo>
                <a:cubicBezTo>
                  <a:pt x="214269" y="775161"/>
                  <a:pt x="228548" y="761826"/>
                  <a:pt x="246635" y="752301"/>
                </a:cubicBezTo>
                <a:cubicBezTo>
                  <a:pt x="277098" y="736108"/>
                  <a:pt x="307561" y="721820"/>
                  <a:pt x="334216" y="700866"/>
                </a:cubicBezTo>
                <a:cubicBezTo>
                  <a:pt x="359919" y="680863"/>
                  <a:pt x="391334" y="688483"/>
                  <a:pt x="420845" y="694198"/>
                </a:cubicBezTo>
                <a:cubicBezTo>
                  <a:pt x="456068" y="700866"/>
                  <a:pt x="490339" y="709438"/>
                  <a:pt x="522706" y="729441"/>
                </a:cubicBezTo>
                <a:cubicBezTo>
                  <a:pt x="552217" y="747538"/>
                  <a:pt x="592199" y="742776"/>
                  <a:pt x="625518" y="728488"/>
                </a:cubicBezTo>
                <a:cubicBezTo>
                  <a:pt x="643606" y="720868"/>
                  <a:pt x="658837" y="718011"/>
                  <a:pt x="678828" y="725631"/>
                </a:cubicBezTo>
                <a:cubicBezTo>
                  <a:pt x="723571" y="741823"/>
                  <a:pt x="765457" y="735156"/>
                  <a:pt x="810200" y="716106"/>
                </a:cubicBezTo>
                <a:cubicBezTo>
                  <a:pt x="847326" y="700866"/>
                  <a:pt x="885405" y="678958"/>
                  <a:pt x="929195" y="679911"/>
                </a:cubicBezTo>
                <a:cubicBezTo>
                  <a:pt x="937763" y="679911"/>
                  <a:pt x="946331" y="677053"/>
                  <a:pt x="953946" y="674195"/>
                </a:cubicBezTo>
                <a:cubicBezTo>
                  <a:pt x="998689" y="655146"/>
                  <a:pt x="1044383" y="639906"/>
                  <a:pt x="1093886" y="630381"/>
                </a:cubicBezTo>
                <a:cubicBezTo>
                  <a:pt x="1141484" y="621808"/>
                  <a:pt x="1184322" y="595138"/>
                  <a:pt x="1221449" y="563706"/>
                </a:cubicBezTo>
                <a:cubicBezTo>
                  <a:pt x="1234777" y="552276"/>
                  <a:pt x="1248104" y="540846"/>
                  <a:pt x="1261432" y="529416"/>
                </a:cubicBezTo>
                <a:cubicBezTo>
                  <a:pt x="1269999" y="521796"/>
                  <a:pt x="1279519" y="512271"/>
                  <a:pt x="1290943" y="514176"/>
                </a:cubicBezTo>
                <a:cubicBezTo>
                  <a:pt x="1322358" y="519891"/>
                  <a:pt x="1348061" y="497031"/>
                  <a:pt x="1377572" y="497031"/>
                </a:cubicBezTo>
                <a:cubicBezTo>
                  <a:pt x="1409938" y="497031"/>
                  <a:pt x="1440401" y="490363"/>
                  <a:pt x="1471816" y="485601"/>
                </a:cubicBezTo>
                <a:cubicBezTo>
                  <a:pt x="1507039" y="479886"/>
                  <a:pt x="1544166" y="480838"/>
                  <a:pt x="1574629" y="457978"/>
                </a:cubicBezTo>
                <a:cubicBezTo>
                  <a:pt x="1613659" y="428451"/>
                  <a:pt x="1661258" y="413211"/>
                  <a:pt x="1703144" y="385588"/>
                </a:cubicBezTo>
                <a:cubicBezTo>
                  <a:pt x="1722183" y="373206"/>
                  <a:pt x="1757406" y="377016"/>
                  <a:pt x="1785965" y="373206"/>
                </a:cubicBezTo>
                <a:cubicBezTo>
                  <a:pt x="1798341" y="371301"/>
                  <a:pt x="1811668" y="372253"/>
                  <a:pt x="1819284" y="361776"/>
                </a:cubicBezTo>
                <a:cubicBezTo>
                  <a:pt x="1835467" y="342726"/>
                  <a:pt x="1855459" y="346536"/>
                  <a:pt x="1873546" y="354156"/>
                </a:cubicBezTo>
                <a:cubicBezTo>
                  <a:pt x="1899249" y="364633"/>
                  <a:pt x="1923048" y="365586"/>
                  <a:pt x="1948751" y="354156"/>
                </a:cubicBezTo>
                <a:cubicBezTo>
                  <a:pt x="1967791" y="345583"/>
                  <a:pt x="1988734" y="340821"/>
                  <a:pt x="2011581" y="342726"/>
                </a:cubicBezTo>
                <a:cubicBezTo>
                  <a:pt x="2044900" y="345583"/>
                  <a:pt x="2076315" y="310341"/>
                  <a:pt x="2077267" y="274146"/>
                </a:cubicBezTo>
                <a:cubicBezTo>
                  <a:pt x="2077267" y="253190"/>
                  <a:pt x="2077267" y="233188"/>
                  <a:pt x="2077267" y="212233"/>
                </a:cubicBezTo>
                <a:cubicBezTo>
                  <a:pt x="2078219" y="171276"/>
                  <a:pt x="2111538" y="122698"/>
                  <a:pt x="2142953" y="115078"/>
                </a:cubicBezTo>
                <a:cubicBezTo>
                  <a:pt x="2150568" y="113173"/>
                  <a:pt x="2158184" y="110315"/>
                  <a:pt x="2163896" y="116031"/>
                </a:cubicBezTo>
                <a:cubicBezTo>
                  <a:pt x="2186743" y="142701"/>
                  <a:pt x="2207686" y="124603"/>
                  <a:pt x="2229582" y="113173"/>
                </a:cubicBezTo>
                <a:cubicBezTo>
                  <a:pt x="2249573" y="102696"/>
                  <a:pt x="2271468" y="98886"/>
                  <a:pt x="2293363" y="100790"/>
                </a:cubicBezTo>
                <a:cubicBezTo>
                  <a:pt x="2312403" y="102696"/>
                  <a:pt x="2329538" y="100790"/>
                  <a:pt x="2347625" y="95076"/>
                </a:cubicBezTo>
                <a:cubicBezTo>
                  <a:pt x="2378088" y="84598"/>
                  <a:pt x="2410455" y="92218"/>
                  <a:pt x="2441870" y="91265"/>
                </a:cubicBezTo>
                <a:cubicBezTo>
                  <a:pt x="2487564" y="89361"/>
                  <a:pt x="2525643" y="105553"/>
                  <a:pt x="2567530" y="117936"/>
                </a:cubicBezTo>
                <a:cubicBezTo>
                  <a:pt x="2606560" y="129365"/>
                  <a:pt x="2654159" y="152226"/>
                  <a:pt x="2696045" y="112221"/>
                </a:cubicBezTo>
                <a:cubicBezTo>
                  <a:pt x="2716988" y="92218"/>
                  <a:pt x="2744595" y="105553"/>
                  <a:pt x="2768395" y="112221"/>
                </a:cubicBezTo>
                <a:cubicBezTo>
                  <a:pt x="2782674" y="116983"/>
                  <a:pt x="2795050" y="118888"/>
                  <a:pt x="2809329" y="116031"/>
                </a:cubicBezTo>
                <a:cubicBezTo>
                  <a:pt x="2870255" y="105553"/>
                  <a:pt x="2932133" y="98886"/>
                  <a:pt x="2990203" y="73168"/>
                </a:cubicBezTo>
                <a:cubicBezTo>
                  <a:pt x="3006386" y="66501"/>
                  <a:pt x="3022570" y="66501"/>
                  <a:pt x="3038753" y="73168"/>
                </a:cubicBezTo>
                <a:cubicBezTo>
                  <a:pt x="3066360" y="84598"/>
                  <a:pt x="3095871" y="88408"/>
                  <a:pt x="3125382" y="89361"/>
                </a:cubicBezTo>
                <a:cubicBezTo>
                  <a:pt x="3128238" y="89361"/>
                  <a:pt x="3132046" y="91265"/>
                  <a:pt x="3133950" y="89361"/>
                </a:cubicBezTo>
                <a:cubicBezTo>
                  <a:pt x="3165365" y="68406"/>
                  <a:pt x="3205347" y="84598"/>
                  <a:pt x="3238666" y="65548"/>
                </a:cubicBezTo>
                <a:cubicBezTo>
                  <a:pt x="3255801" y="56023"/>
                  <a:pt x="3276745" y="54118"/>
                  <a:pt x="3295784" y="57928"/>
                </a:cubicBezTo>
                <a:cubicBezTo>
                  <a:pt x="3345286" y="66501"/>
                  <a:pt x="3397644" y="47451"/>
                  <a:pt x="3445243" y="64596"/>
                </a:cubicBezTo>
                <a:cubicBezTo>
                  <a:pt x="3509976" y="88408"/>
                  <a:pt x="3559479" y="56976"/>
                  <a:pt x="3608981" y="28401"/>
                </a:cubicBezTo>
                <a:cubicBezTo>
                  <a:pt x="3641348" y="10303"/>
                  <a:pt x="3677522" y="20781"/>
                  <a:pt x="3708937" y="2683"/>
                </a:cubicBezTo>
                <a:cubicBezTo>
                  <a:pt x="3723217" y="-4937"/>
                  <a:pt x="3745112" y="6493"/>
                  <a:pt x="3764151" y="2683"/>
                </a:cubicBezTo>
                <a:cubicBezTo>
                  <a:pt x="3774623" y="778"/>
                  <a:pt x="3780335" y="10303"/>
                  <a:pt x="3782239" y="20781"/>
                </a:cubicBezTo>
                <a:cubicBezTo>
                  <a:pt x="3783191" y="30306"/>
                  <a:pt x="3783191" y="39831"/>
                  <a:pt x="3783191" y="48403"/>
                </a:cubicBezTo>
                <a:cubicBezTo>
                  <a:pt x="3783191" y="350346"/>
                  <a:pt x="3783191" y="652288"/>
                  <a:pt x="3783191" y="954231"/>
                </a:cubicBezTo>
                <a:cubicBezTo>
                  <a:pt x="3783191" y="994236"/>
                  <a:pt x="3783191" y="994236"/>
                  <a:pt x="3743208" y="994236"/>
                </a:cubicBezTo>
                <a:cubicBezTo>
                  <a:pt x="3126334" y="994236"/>
                  <a:pt x="2510412" y="994236"/>
                  <a:pt x="1893537" y="994236"/>
                </a:cubicBezTo>
                <a:close/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pic>
        <p:nvPicPr>
          <p:cNvPr id="10" name="Nya_VARMLAND_svart.pdf" descr="Nya_VARMLAND_svart.pdf">
            <a:extLst>
              <a:ext uri="{FF2B5EF4-FFF2-40B4-BE49-F238E27FC236}">
                <a16:creationId xmlns:a16="http://schemas.microsoft.com/office/drawing/2014/main" id="{10F2B0DA-E6AD-27E9-008A-1FF726CE2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9364" y="6303596"/>
            <a:ext cx="1283934" cy="28231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40">
            <a:extLst>
              <a:ext uri="{FF2B5EF4-FFF2-40B4-BE49-F238E27FC236}">
                <a16:creationId xmlns:a16="http://schemas.microsoft.com/office/drawing/2014/main" id="{B7E8DD70-FD5E-C2A2-2008-A73A4023B0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8557" y="2207598"/>
            <a:ext cx="6977269" cy="1711284"/>
          </a:xfrm>
        </p:spPr>
        <p:txBody>
          <a:bodyPr anchor="b">
            <a:noAutofit/>
          </a:bodyPr>
          <a:lstStyle>
            <a:lvl1pPr marL="0" indent="0">
              <a:lnSpc>
                <a:spcPts val="5860"/>
              </a:lnSpc>
              <a:buNone/>
              <a:defRPr sz="4800" i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sv-SE" sz="4800">
                <a:latin typeface="+mj-lt"/>
              </a:rPr>
              <a:t>Här skrivs en rubrik på en eller två rader</a:t>
            </a:r>
            <a:endParaRPr lang="sv-SE" sz="4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4542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40">
            <a:extLst>
              <a:ext uri="{FF2B5EF4-FFF2-40B4-BE49-F238E27FC236}">
                <a16:creationId xmlns:a16="http://schemas.microsoft.com/office/drawing/2014/main" id="{3642D7FD-B362-B131-3337-0FEAE6A934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8557" y="2438400"/>
            <a:ext cx="6977269" cy="1477617"/>
          </a:xfrm>
        </p:spPr>
        <p:txBody>
          <a:bodyPr anchor="b">
            <a:noAutofit/>
          </a:bodyPr>
          <a:lstStyle>
            <a:lvl1pPr marL="0" indent="0">
              <a:lnSpc>
                <a:spcPts val="5860"/>
              </a:lnSpc>
              <a:buNone/>
              <a:defRPr sz="4800" i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sv-SE" sz="4400">
                <a:latin typeface="+mj-lt"/>
              </a:rPr>
              <a:t>Kapitelsida</a:t>
            </a:r>
          </a:p>
        </p:txBody>
      </p:sp>
    </p:spTree>
    <p:extLst>
      <p:ext uri="{BB962C8B-B14F-4D97-AF65-F5344CB8AC3E}">
        <p14:creationId xmlns:p14="http://schemas.microsoft.com/office/powerpoint/2010/main" val="3651004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>
            <a:extLst>
              <a:ext uri="{FF2B5EF4-FFF2-40B4-BE49-F238E27FC236}">
                <a16:creationId xmlns:a16="http://schemas.microsoft.com/office/drawing/2014/main" id="{C39DA2F4-78BE-102E-A7E3-8A1ACD1EC0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6430963" cy="6858002"/>
          </a:xfrm>
          <a:custGeom>
            <a:avLst/>
            <a:gdLst>
              <a:gd name="connsiteX0" fmla="*/ 0 w 6430963"/>
              <a:gd name="connsiteY0" fmla="*/ 2 h 6858002"/>
              <a:gd name="connsiteX1" fmla="*/ 6041561 w 6430963"/>
              <a:gd name="connsiteY1" fmla="*/ 2 h 6858002"/>
              <a:gd name="connsiteX2" fmla="*/ 6018687 w 6430963"/>
              <a:gd name="connsiteY2" fmla="*/ 1727 h 6858002"/>
              <a:gd name="connsiteX3" fmla="*/ 6004754 w 6430963"/>
              <a:gd name="connsiteY3" fmla="*/ 53341 h 6858002"/>
              <a:gd name="connsiteX4" fmla="*/ 6022536 w 6430963"/>
              <a:gd name="connsiteY4" fmla="*/ 168911 h 6858002"/>
              <a:gd name="connsiteX5" fmla="*/ 6022536 w 6430963"/>
              <a:gd name="connsiteY5" fmla="*/ 240031 h 6858002"/>
              <a:gd name="connsiteX6" fmla="*/ 6035237 w 6430963"/>
              <a:gd name="connsiteY6" fmla="*/ 328930 h 6858002"/>
              <a:gd name="connsiteX7" fmla="*/ 6040318 w 6430963"/>
              <a:gd name="connsiteY7" fmla="*/ 340360 h 6858002"/>
              <a:gd name="connsiteX8" fmla="*/ 6093662 w 6430963"/>
              <a:gd name="connsiteY8" fmla="*/ 491490 h 6858002"/>
              <a:gd name="connsiteX9" fmla="*/ 6103824 w 6430963"/>
              <a:gd name="connsiteY9" fmla="*/ 521970 h 6858002"/>
              <a:gd name="connsiteX10" fmla="*/ 6121604 w 6430963"/>
              <a:gd name="connsiteY10" fmla="*/ 604520 h 6858002"/>
              <a:gd name="connsiteX11" fmla="*/ 6121604 w 6430963"/>
              <a:gd name="connsiteY11" fmla="*/ 659131 h 6858002"/>
              <a:gd name="connsiteX12" fmla="*/ 6134306 w 6430963"/>
              <a:gd name="connsiteY12" fmla="*/ 774701 h 6858002"/>
              <a:gd name="connsiteX13" fmla="*/ 6150818 w 6430963"/>
              <a:gd name="connsiteY13" fmla="*/ 900430 h 6858002"/>
              <a:gd name="connsiteX14" fmla="*/ 6134306 w 6430963"/>
              <a:gd name="connsiteY14" fmla="*/ 1018540 h 6858002"/>
              <a:gd name="connsiteX15" fmla="*/ 6113984 w 6430963"/>
              <a:gd name="connsiteY15" fmla="*/ 1097281 h 6858002"/>
              <a:gd name="connsiteX16" fmla="*/ 6063181 w 6430963"/>
              <a:gd name="connsiteY16" fmla="*/ 1306831 h 6858002"/>
              <a:gd name="connsiteX17" fmla="*/ 6041589 w 6430963"/>
              <a:gd name="connsiteY17" fmla="*/ 1402081 h 6858002"/>
              <a:gd name="connsiteX18" fmla="*/ 6037778 w 6430963"/>
              <a:gd name="connsiteY18" fmla="*/ 1576072 h 6858002"/>
              <a:gd name="connsiteX19" fmla="*/ 6025076 w 6430963"/>
              <a:gd name="connsiteY19" fmla="*/ 1673861 h 6858002"/>
              <a:gd name="connsiteX20" fmla="*/ 6027616 w 6430963"/>
              <a:gd name="connsiteY20" fmla="*/ 1751331 h 6858002"/>
              <a:gd name="connsiteX21" fmla="*/ 6044128 w 6430963"/>
              <a:gd name="connsiteY21" fmla="*/ 1893571 h 6858002"/>
              <a:gd name="connsiteX22" fmla="*/ 6059370 w 6430963"/>
              <a:gd name="connsiteY22" fmla="*/ 1996442 h 6858002"/>
              <a:gd name="connsiteX23" fmla="*/ 6073342 w 6430963"/>
              <a:gd name="connsiteY23" fmla="*/ 2042161 h 6858002"/>
              <a:gd name="connsiteX24" fmla="*/ 6097472 w 6430963"/>
              <a:gd name="connsiteY24" fmla="*/ 2185672 h 6858002"/>
              <a:gd name="connsiteX25" fmla="*/ 6091122 w 6430963"/>
              <a:gd name="connsiteY25" fmla="*/ 2245361 h 6858002"/>
              <a:gd name="connsiteX26" fmla="*/ 6069530 w 6430963"/>
              <a:gd name="connsiteY26" fmla="*/ 2297430 h 6858002"/>
              <a:gd name="connsiteX27" fmla="*/ 6051748 w 6430963"/>
              <a:gd name="connsiteY27" fmla="*/ 2359661 h 6858002"/>
              <a:gd name="connsiteX28" fmla="*/ 6058100 w 6430963"/>
              <a:gd name="connsiteY28" fmla="*/ 2392681 h 6858002"/>
              <a:gd name="connsiteX29" fmla="*/ 6091122 w 6430963"/>
              <a:gd name="connsiteY29" fmla="*/ 2487930 h 6858002"/>
              <a:gd name="connsiteX30" fmla="*/ 6106364 w 6430963"/>
              <a:gd name="connsiteY30" fmla="*/ 2566671 h 6858002"/>
              <a:gd name="connsiteX31" fmla="*/ 6107634 w 6430963"/>
              <a:gd name="connsiteY31" fmla="*/ 2658111 h 6858002"/>
              <a:gd name="connsiteX32" fmla="*/ 6093662 w 6430963"/>
              <a:gd name="connsiteY32" fmla="*/ 2752092 h 6858002"/>
              <a:gd name="connsiteX33" fmla="*/ 6069530 w 6430963"/>
              <a:gd name="connsiteY33" fmla="*/ 2816861 h 6858002"/>
              <a:gd name="connsiteX34" fmla="*/ 6050478 w 6430963"/>
              <a:gd name="connsiteY34" fmla="*/ 2943862 h 6858002"/>
              <a:gd name="connsiteX35" fmla="*/ 6053020 w 6430963"/>
              <a:gd name="connsiteY35" fmla="*/ 3003551 h 6858002"/>
              <a:gd name="connsiteX36" fmla="*/ 6073342 w 6430963"/>
              <a:gd name="connsiteY36" fmla="*/ 3225801 h 6858002"/>
              <a:gd name="connsiteX37" fmla="*/ 6072070 w 6430963"/>
              <a:gd name="connsiteY37" fmla="*/ 3310891 h 6858002"/>
              <a:gd name="connsiteX38" fmla="*/ 6089852 w 6430963"/>
              <a:gd name="connsiteY38" fmla="*/ 3371851 h 6858002"/>
              <a:gd name="connsiteX39" fmla="*/ 6117794 w 6430963"/>
              <a:gd name="connsiteY39" fmla="*/ 3404871 h 6858002"/>
              <a:gd name="connsiteX40" fmla="*/ 6121604 w 6430963"/>
              <a:gd name="connsiteY40" fmla="*/ 3487421 h 6858002"/>
              <a:gd name="connsiteX41" fmla="*/ 6124146 w 6430963"/>
              <a:gd name="connsiteY41" fmla="*/ 3536951 h 6858002"/>
              <a:gd name="connsiteX42" fmla="*/ 6141927 w 6430963"/>
              <a:gd name="connsiteY42" fmla="*/ 3695700 h 6858002"/>
              <a:gd name="connsiteX43" fmla="*/ 6139386 w 6430963"/>
              <a:gd name="connsiteY43" fmla="*/ 3723641 h 6858002"/>
              <a:gd name="connsiteX44" fmla="*/ 6176220 w 6430963"/>
              <a:gd name="connsiteY44" fmla="*/ 3815081 h 6858002"/>
              <a:gd name="connsiteX45" fmla="*/ 6182571 w 6430963"/>
              <a:gd name="connsiteY45" fmla="*/ 3931921 h 6858002"/>
              <a:gd name="connsiteX46" fmla="*/ 6172410 w 6430963"/>
              <a:gd name="connsiteY46" fmla="*/ 3959862 h 6858002"/>
              <a:gd name="connsiteX47" fmla="*/ 6166059 w 6430963"/>
              <a:gd name="connsiteY47" fmla="*/ 4044951 h 6858002"/>
              <a:gd name="connsiteX48" fmla="*/ 6158438 w 6430963"/>
              <a:gd name="connsiteY48" fmla="*/ 4098291 h 6858002"/>
              <a:gd name="connsiteX49" fmla="*/ 6148278 w 6430963"/>
              <a:gd name="connsiteY49" fmla="*/ 4183382 h 6858002"/>
              <a:gd name="connsiteX50" fmla="*/ 6143197 w 6430963"/>
              <a:gd name="connsiteY50" fmla="*/ 4268471 h 6858002"/>
              <a:gd name="connsiteX51" fmla="*/ 6143197 w 6430963"/>
              <a:gd name="connsiteY51" fmla="*/ 4380232 h 6858002"/>
              <a:gd name="connsiteX52" fmla="*/ 6152088 w 6430963"/>
              <a:gd name="connsiteY52" fmla="*/ 4458971 h 6858002"/>
              <a:gd name="connsiteX53" fmla="*/ 6162249 w 6430963"/>
              <a:gd name="connsiteY53" fmla="*/ 4652011 h 6858002"/>
              <a:gd name="connsiteX54" fmla="*/ 6147008 w 6430963"/>
              <a:gd name="connsiteY54" fmla="*/ 4728211 h 6858002"/>
              <a:gd name="connsiteX55" fmla="*/ 6136846 w 6430963"/>
              <a:gd name="connsiteY55" fmla="*/ 4770121 h 6858002"/>
              <a:gd name="connsiteX56" fmla="*/ 6144467 w 6430963"/>
              <a:gd name="connsiteY56" fmla="*/ 4805681 h 6858002"/>
              <a:gd name="connsiteX57" fmla="*/ 6127956 w 6430963"/>
              <a:gd name="connsiteY57" fmla="*/ 4839971 h 6858002"/>
              <a:gd name="connsiteX58" fmla="*/ 6084773 w 6430963"/>
              <a:gd name="connsiteY58" fmla="*/ 4921251 h 6858002"/>
              <a:gd name="connsiteX59" fmla="*/ 6086042 w 6430963"/>
              <a:gd name="connsiteY59" fmla="*/ 5002531 h 6858002"/>
              <a:gd name="connsiteX60" fmla="*/ 6107634 w 6430963"/>
              <a:gd name="connsiteY60" fmla="*/ 5171442 h 6858002"/>
              <a:gd name="connsiteX61" fmla="*/ 6121604 w 6430963"/>
              <a:gd name="connsiteY61" fmla="*/ 5257801 h 6858002"/>
              <a:gd name="connsiteX62" fmla="*/ 6125416 w 6430963"/>
              <a:gd name="connsiteY62" fmla="*/ 5273042 h 6858002"/>
              <a:gd name="connsiteX63" fmla="*/ 6154628 w 6430963"/>
              <a:gd name="connsiteY63" fmla="*/ 5392422 h 6858002"/>
              <a:gd name="connsiteX64" fmla="*/ 6183841 w 6430963"/>
              <a:gd name="connsiteY64" fmla="*/ 5534662 h 6858002"/>
              <a:gd name="connsiteX65" fmla="*/ 6204163 w 6430963"/>
              <a:gd name="connsiteY65" fmla="*/ 5688332 h 6858002"/>
              <a:gd name="connsiteX66" fmla="*/ 6204163 w 6430963"/>
              <a:gd name="connsiteY66" fmla="*/ 5721351 h 6858002"/>
              <a:gd name="connsiteX67" fmla="*/ 6192732 w 6430963"/>
              <a:gd name="connsiteY67" fmla="*/ 5793741 h 6858002"/>
              <a:gd name="connsiteX68" fmla="*/ 6157168 w 6430963"/>
              <a:gd name="connsiteY68" fmla="*/ 5930902 h 6858002"/>
              <a:gd name="connsiteX69" fmla="*/ 6159708 w 6430963"/>
              <a:gd name="connsiteY69" fmla="*/ 6102352 h 6858002"/>
              <a:gd name="connsiteX70" fmla="*/ 6164789 w 6430963"/>
              <a:gd name="connsiteY70" fmla="*/ 6182362 h 6858002"/>
              <a:gd name="connsiteX71" fmla="*/ 6149548 w 6430963"/>
              <a:gd name="connsiteY71" fmla="*/ 6319521 h 6858002"/>
              <a:gd name="connsiteX72" fmla="*/ 6144467 w 6430963"/>
              <a:gd name="connsiteY72" fmla="*/ 6343652 h 6858002"/>
              <a:gd name="connsiteX73" fmla="*/ 6177490 w 6430963"/>
              <a:gd name="connsiteY73" fmla="*/ 6417312 h 6858002"/>
              <a:gd name="connsiteX74" fmla="*/ 6237187 w 6430963"/>
              <a:gd name="connsiteY74" fmla="*/ 6488432 h 6858002"/>
              <a:gd name="connsiteX75" fmla="*/ 6249887 w 6430963"/>
              <a:gd name="connsiteY75" fmla="*/ 6523992 h 6858002"/>
              <a:gd name="connsiteX76" fmla="*/ 6257507 w 6430963"/>
              <a:gd name="connsiteY76" fmla="*/ 6565902 h 6858002"/>
              <a:gd name="connsiteX77" fmla="*/ 6270209 w 6430963"/>
              <a:gd name="connsiteY77" fmla="*/ 6652261 h 6858002"/>
              <a:gd name="connsiteX78" fmla="*/ 6276559 w 6430963"/>
              <a:gd name="connsiteY78" fmla="*/ 6687821 h 6858002"/>
              <a:gd name="connsiteX79" fmla="*/ 6295611 w 6430963"/>
              <a:gd name="connsiteY79" fmla="*/ 6822442 h 6858002"/>
              <a:gd name="connsiteX80" fmla="*/ 6318473 w 6430963"/>
              <a:gd name="connsiteY80" fmla="*/ 6858002 h 6858002"/>
              <a:gd name="connsiteX81" fmla="*/ 0 w 6430963"/>
              <a:gd name="connsiteY81" fmla="*/ 6858002 h 6858002"/>
              <a:gd name="connsiteX82" fmla="*/ 6041589 w 6430963"/>
              <a:gd name="connsiteY82" fmla="*/ 0 h 6858002"/>
              <a:gd name="connsiteX83" fmla="*/ 6430963 w 6430963"/>
              <a:gd name="connsiteY83" fmla="*/ 0 h 6858002"/>
              <a:gd name="connsiteX84" fmla="*/ 6430963 w 6430963"/>
              <a:gd name="connsiteY84" fmla="*/ 2 h 6858002"/>
              <a:gd name="connsiteX85" fmla="*/ 6041561 w 6430963"/>
              <a:gd name="connsiteY85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430963" h="6858002">
                <a:moveTo>
                  <a:pt x="0" y="2"/>
                </a:moveTo>
                <a:lnTo>
                  <a:pt x="6041561" y="2"/>
                </a:lnTo>
                <a:lnTo>
                  <a:pt x="6018687" y="1727"/>
                </a:lnTo>
                <a:cubicBezTo>
                  <a:pt x="6001182" y="5715"/>
                  <a:pt x="5999040" y="18098"/>
                  <a:pt x="6004754" y="53341"/>
                </a:cubicBezTo>
                <a:cubicBezTo>
                  <a:pt x="6011106" y="91441"/>
                  <a:pt x="6019997" y="128271"/>
                  <a:pt x="6022536" y="168911"/>
                </a:cubicBezTo>
                <a:cubicBezTo>
                  <a:pt x="6023806" y="193041"/>
                  <a:pt x="6013645" y="217171"/>
                  <a:pt x="6022536" y="240031"/>
                </a:cubicBezTo>
                <a:cubicBezTo>
                  <a:pt x="6032697" y="269241"/>
                  <a:pt x="6050478" y="294640"/>
                  <a:pt x="6035237" y="328930"/>
                </a:cubicBezTo>
                <a:cubicBezTo>
                  <a:pt x="6035237" y="331470"/>
                  <a:pt x="6037778" y="336552"/>
                  <a:pt x="6040318" y="340360"/>
                </a:cubicBezTo>
                <a:cubicBezTo>
                  <a:pt x="6066990" y="386081"/>
                  <a:pt x="6087312" y="434341"/>
                  <a:pt x="6093662" y="491490"/>
                </a:cubicBezTo>
                <a:cubicBezTo>
                  <a:pt x="6093662" y="502921"/>
                  <a:pt x="6097472" y="516890"/>
                  <a:pt x="6103824" y="521970"/>
                </a:cubicBezTo>
                <a:cubicBezTo>
                  <a:pt x="6127956" y="544831"/>
                  <a:pt x="6126686" y="572771"/>
                  <a:pt x="6121604" y="604520"/>
                </a:cubicBezTo>
                <a:cubicBezTo>
                  <a:pt x="6119064" y="622301"/>
                  <a:pt x="6122876" y="640080"/>
                  <a:pt x="6121604" y="659131"/>
                </a:cubicBezTo>
                <a:cubicBezTo>
                  <a:pt x="6120334" y="698501"/>
                  <a:pt x="6135576" y="736601"/>
                  <a:pt x="6134306" y="774701"/>
                </a:cubicBezTo>
                <a:cubicBezTo>
                  <a:pt x="6133036" y="819151"/>
                  <a:pt x="6140656" y="859792"/>
                  <a:pt x="6150818" y="900430"/>
                </a:cubicBezTo>
                <a:cubicBezTo>
                  <a:pt x="6162249" y="943610"/>
                  <a:pt x="6155898" y="991871"/>
                  <a:pt x="6134306" y="1018540"/>
                </a:cubicBezTo>
                <a:cubicBezTo>
                  <a:pt x="6113984" y="1045211"/>
                  <a:pt x="6113984" y="1066801"/>
                  <a:pt x="6113984" y="1097281"/>
                </a:cubicBezTo>
                <a:cubicBezTo>
                  <a:pt x="6116524" y="1173481"/>
                  <a:pt x="6087312" y="1239520"/>
                  <a:pt x="6063181" y="1306831"/>
                </a:cubicBezTo>
                <a:cubicBezTo>
                  <a:pt x="6051748" y="1337311"/>
                  <a:pt x="6023806" y="1363981"/>
                  <a:pt x="6041589" y="1402081"/>
                </a:cubicBezTo>
                <a:cubicBezTo>
                  <a:pt x="6069530" y="1463042"/>
                  <a:pt x="6060640" y="1517651"/>
                  <a:pt x="6037778" y="1576072"/>
                </a:cubicBezTo>
                <a:cubicBezTo>
                  <a:pt x="6026346" y="1605281"/>
                  <a:pt x="6018725" y="1640841"/>
                  <a:pt x="6025076" y="1673861"/>
                </a:cubicBezTo>
                <a:cubicBezTo>
                  <a:pt x="6030156" y="1700531"/>
                  <a:pt x="6032697" y="1724661"/>
                  <a:pt x="6027616" y="1751331"/>
                </a:cubicBezTo>
                <a:cubicBezTo>
                  <a:pt x="6019997" y="1800861"/>
                  <a:pt x="6026346" y="1849121"/>
                  <a:pt x="6044128" y="1893571"/>
                </a:cubicBezTo>
                <a:cubicBezTo>
                  <a:pt x="6058100" y="1927861"/>
                  <a:pt x="6065720" y="1959612"/>
                  <a:pt x="6059370" y="1996442"/>
                </a:cubicBezTo>
                <a:cubicBezTo>
                  <a:pt x="6056830" y="2014221"/>
                  <a:pt x="6061910" y="2032002"/>
                  <a:pt x="6073342" y="2042161"/>
                </a:cubicBezTo>
                <a:cubicBezTo>
                  <a:pt x="6116524" y="2081531"/>
                  <a:pt x="6106364" y="2134871"/>
                  <a:pt x="6097472" y="2185672"/>
                </a:cubicBezTo>
                <a:cubicBezTo>
                  <a:pt x="6093662" y="2205991"/>
                  <a:pt x="6089852" y="2225042"/>
                  <a:pt x="6091122" y="2245361"/>
                </a:cubicBezTo>
                <a:cubicBezTo>
                  <a:pt x="6093662" y="2270761"/>
                  <a:pt x="6087312" y="2286001"/>
                  <a:pt x="6069530" y="2297430"/>
                </a:cubicBezTo>
                <a:cubicBezTo>
                  <a:pt x="6050478" y="2311401"/>
                  <a:pt x="6040318" y="2331722"/>
                  <a:pt x="6051748" y="2359661"/>
                </a:cubicBezTo>
                <a:cubicBezTo>
                  <a:pt x="6055559" y="2369822"/>
                  <a:pt x="6058100" y="2381251"/>
                  <a:pt x="6058100" y="2392681"/>
                </a:cubicBezTo>
                <a:cubicBezTo>
                  <a:pt x="6055559" y="2432051"/>
                  <a:pt x="6073342" y="2459991"/>
                  <a:pt x="6091122" y="2487930"/>
                </a:cubicBezTo>
                <a:cubicBezTo>
                  <a:pt x="6105094" y="2509521"/>
                  <a:pt x="6121604" y="2531111"/>
                  <a:pt x="6106364" y="2566671"/>
                </a:cubicBezTo>
                <a:cubicBezTo>
                  <a:pt x="6094934" y="2593342"/>
                  <a:pt x="6092392" y="2626361"/>
                  <a:pt x="6107634" y="2658111"/>
                </a:cubicBezTo>
                <a:cubicBezTo>
                  <a:pt x="6121604" y="2686051"/>
                  <a:pt x="6113984" y="2730501"/>
                  <a:pt x="6093662" y="2752092"/>
                </a:cubicBezTo>
                <a:cubicBezTo>
                  <a:pt x="6075880" y="2769871"/>
                  <a:pt x="6068260" y="2790192"/>
                  <a:pt x="6069530" y="2816861"/>
                </a:cubicBezTo>
                <a:cubicBezTo>
                  <a:pt x="6070800" y="2861312"/>
                  <a:pt x="6066990" y="2903222"/>
                  <a:pt x="6050478" y="2943862"/>
                </a:cubicBezTo>
                <a:cubicBezTo>
                  <a:pt x="6042859" y="2962911"/>
                  <a:pt x="6050478" y="2983231"/>
                  <a:pt x="6053020" y="3003551"/>
                </a:cubicBezTo>
                <a:cubicBezTo>
                  <a:pt x="6063181" y="3077211"/>
                  <a:pt x="6098742" y="3147061"/>
                  <a:pt x="6073342" y="3225801"/>
                </a:cubicBezTo>
                <a:cubicBezTo>
                  <a:pt x="6064451" y="3255011"/>
                  <a:pt x="6075880" y="3284221"/>
                  <a:pt x="6072070" y="3310891"/>
                </a:cubicBezTo>
                <a:cubicBezTo>
                  <a:pt x="6068260" y="3340101"/>
                  <a:pt x="6074612" y="3355342"/>
                  <a:pt x="6089852" y="3371851"/>
                </a:cubicBezTo>
                <a:cubicBezTo>
                  <a:pt x="6100014" y="3382011"/>
                  <a:pt x="6108904" y="3393442"/>
                  <a:pt x="6117794" y="3404871"/>
                </a:cubicBezTo>
                <a:cubicBezTo>
                  <a:pt x="6141927" y="3436621"/>
                  <a:pt x="6144467" y="3455671"/>
                  <a:pt x="6121604" y="3487421"/>
                </a:cubicBezTo>
                <a:cubicBezTo>
                  <a:pt x="6106364" y="3507742"/>
                  <a:pt x="6108904" y="3519171"/>
                  <a:pt x="6124146" y="3536951"/>
                </a:cubicBezTo>
                <a:cubicBezTo>
                  <a:pt x="6162249" y="3582672"/>
                  <a:pt x="6168600" y="3638551"/>
                  <a:pt x="6141927" y="3695700"/>
                </a:cubicBezTo>
                <a:cubicBezTo>
                  <a:pt x="6138116" y="3704591"/>
                  <a:pt x="6130496" y="3714751"/>
                  <a:pt x="6139386" y="3723641"/>
                </a:cubicBezTo>
                <a:cubicBezTo>
                  <a:pt x="6162249" y="3747771"/>
                  <a:pt x="6167329" y="3782061"/>
                  <a:pt x="6176220" y="3815081"/>
                </a:cubicBezTo>
                <a:cubicBezTo>
                  <a:pt x="6187651" y="3854451"/>
                  <a:pt x="6197813" y="3891281"/>
                  <a:pt x="6182571" y="3931921"/>
                </a:cubicBezTo>
                <a:cubicBezTo>
                  <a:pt x="6178761" y="3940811"/>
                  <a:pt x="6174950" y="3949701"/>
                  <a:pt x="6172410" y="3959862"/>
                </a:cubicBezTo>
                <a:cubicBezTo>
                  <a:pt x="6164789" y="3986531"/>
                  <a:pt x="6153358" y="4014471"/>
                  <a:pt x="6166059" y="4044951"/>
                </a:cubicBezTo>
                <a:cubicBezTo>
                  <a:pt x="6173680" y="4065271"/>
                  <a:pt x="6168600" y="4084321"/>
                  <a:pt x="6158438" y="4098291"/>
                </a:cubicBezTo>
                <a:cubicBezTo>
                  <a:pt x="6139386" y="4124961"/>
                  <a:pt x="6138116" y="4151632"/>
                  <a:pt x="6148278" y="4183382"/>
                </a:cubicBezTo>
                <a:cubicBezTo>
                  <a:pt x="6158438" y="4212591"/>
                  <a:pt x="6152088" y="4239261"/>
                  <a:pt x="6143197" y="4268471"/>
                </a:cubicBezTo>
                <a:cubicBezTo>
                  <a:pt x="6130496" y="4304032"/>
                  <a:pt x="6124146" y="4343401"/>
                  <a:pt x="6143197" y="4380232"/>
                </a:cubicBezTo>
                <a:cubicBezTo>
                  <a:pt x="6155898" y="4405632"/>
                  <a:pt x="6158438" y="4431031"/>
                  <a:pt x="6152088" y="4458971"/>
                </a:cubicBezTo>
                <a:cubicBezTo>
                  <a:pt x="6138116" y="4525012"/>
                  <a:pt x="6149548" y="4589781"/>
                  <a:pt x="6162249" y="4652011"/>
                </a:cubicBezTo>
                <a:cubicBezTo>
                  <a:pt x="6168600" y="4683761"/>
                  <a:pt x="6167329" y="4709162"/>
                  <a:pt x="6147008" y="4728211"/>
                </a:cubicBezTo>
                <a:cubicBezTo>
                  <a:pt x="6134306" y="4740911"/>
                  <a:pt x="6133036" y="4753612"/>
                  <a:pt x="6136846" y="4770121"/>
                </a:cubicBezTo>
                <a:cubicBezTo>
                  <a:pt x="6139386" y="4781552"/>
                  <a:pt x="6141927" y="4794251"/>
                  <a:pt x="6144467" y="4805681"/>
                </a:cubicBezTo>
                <a:cubicBezTo>
                  <a:pt x="6149548" y="4824732"/>
                  <a:pt x="6144467" y="4834892"/>
                  <a:pt x="6127956" y="4839971"/>
                </a:cubicBezTo>
                <a:cubicBezTo>
                  <a:pt x="6091122" y="4851401"/>
                  <a:pt x="6079692" y="4874261"/>
                  <a:pt x="6084773" y="4921251"/>
                </a:cubicBezTo>
                <a:cubicBezTo>
                  <a:pt x="6088582" y="4947921"/>
                  <a:pt x="6089852" y="4975862"/>
                  <a:pt x="6086042" y="5002531"/>
                </a:cubicBezTo>
                <a:cubicBezTo>
                  <a:pt x="6078422" y="5062221"/>
                  <a:pt x="6094934" y="5116831"/>
                  <a:pt x="6107634" y="5171442"/>
                </a:cubicBezTo>
                <a:cubicBezTo>
                  <a:pt x="6113984" y="5199382"/>
                  <a:pt x="6134306" y="5223511"/>
                  <a:pt x="6121604" y="5257801"/>
                </a:cubicBezTo>
                <a:cubicBezTo>
                  <a:pt x="6120334" y="5261611"/>
                  <a:pt x="6122876" y="5269231"/>
                  <a:pt x="6125416" y="5273042"/>
                </a:cubicBezTo>
                <a:cubicBezTo>
                  <a:pt x="6149548" y="5307331"/>
                  <a:pt x="6159708" y="5344161"/>
                  <a:pt x="6154628" y="5392422"/>
                </a:cubicBezTo>
                <a:cubicBezTo>
                  <a:pt x="6149548" y="5441951"/>
                  <a:pt x="6173680" y="5487671"/>
                  <a:pt x="6183841" y="5534662"/>
                </a:cubicBezTo>
                <a:cubicBezTo>
                  <a:pt x="6195272" y="5585462"/>
                  <a:pt x="6213054" y="5633721"/>
                  <a:pt x="6204163" y="5688332"/>
                </a:cubicBezTo>
                <a:cubicBezTo>
                  <a:pt x="6202893" y="5699762"/>
                  <a:pt x="6199083" y="5711191"/>
                  <a:pt x="6204163" y="5721351"/>
                </a:cubicBezTo>
                <a:cubicBezTo>
                  <a:pt x="6219405" y="5750561"/>
                  <a:pt x="6207973" y="5769612"/>
                  <a:pt x="6192732" y="5793741"/>
                </a:cubicBezTo>
                <a:cubicBezTo>
                  <a:pt x="6168600" y="5833111"/>
                  <a:pt x="6155898" y="5880102"/>
                  <a:pt x="6157168" y="5930902"/>
                </a:cubicBezTo>
                <a:cubicBezTo>
                  <a:pt x="6157168" y="5988052"/>
                  <a:pt x="6173680" y="6043932"/>
                  <a:pt x="6159708" y="6102352"/>
                </a:cubicBezTo>
                <a:cubicBezTo>
                  <a:pt x="6154628" y="6126481"/>
                  <a:pt x="6159708" y="6155692"/>
                  <a:pt x="6164789" y="6182362"/>
                </a:cubicBezTo>
                <a:cubicBezTo>
                  <a:pt x="6173680" y="6230622"/>
                  <a:pt x="6180031" y="6277611"/>
                  <a:pt x="6149548" y="6319521"/>
                </a:cubicBezTo>
                <a:cubicBezTo>
                  <a:pt x="6144467" y="6327142"/>
                  <a:pt x="6140656" y="6334762"/>
                  <a:pt x="6144467" y="6343652"/>
                </a:cubicBezTo>
                <a:cubicBezTo>
                  <a:pt x="6154628" y="6369052"/>
                  <a:pt x="6159708" y="6396991"/>
                  <a:pt x="6177490" y="6417312"/>
                </a:cubicBezTo>
                <a:cubicBezTo>
                  <a:pt x="6199083" y="6438902"/>
                  <a:pt x="6216865" y="6464301"/>
                  <a:pt x="6237187" y="6488432"/>
                </a:cubicBezTo>
                <a:cubicBezTo>
                  <a:pt x="6244807" y="6498591"/>
                  <a:pt x="6252427" y="6507481"/>
                  <a:pt x="6249887" y="6523992"/>
                </a:cubicBezTo>
                <a:cubicBezTo>
                  <a:pt x="6247347" y="6539231"/>
                  <a:pt x="6252427" y="6553202"/>
                  <a:pt x="6257507" y="6565902"/>
                </a:cubicBezTo>
                <a:cubicBezTo>
                  <a:pt x="6268939" y="6592572"/>
                  <a:pt x="6271479" y="6621781"/>
                  <a:pt x="6270209" y="6652261"/>
                </a:cubicBezTo>
                <a:cubicBezTo>
                  <a:pt x="6270209" y="6666232"/>
                  <a:pt x="6272749" y="6676392"/>
                  <a:pt x="6276559" y="6687821"/>
                </a:cubicBezTo>
                <a:cubicBezTo>
                  <a:pt x="6294341" y="6731001"/>
                  <a:pt x="6301962" y="6775451"/>
                  <a:pt x="6295611" y="6822442"/>
                </a:cubicBezTo>
                <a:cubicBezTo>
                  <a:pt x="6291801" y="6846571"/>
                  <a:pt x="6295611" y="6858002"/>
                  <a:pt x="6318473" y="6858002"/>
                </a:cubicBezTo>
                <a:lnTo>
                  <a:pt x="0" y="6858002"/>
                </a:lnTo>
                <a:close/>
                <a:moveTo>
                  <a:pt x="6041589" y="0"/>
                </a:moveTo>
                <a:lnTo>
                  <a:pt x="6430963" y="0"/>
                </a:lnTo>
                <a:lnTo>
                  <a:pt x="6430963" y="2"/>
                </a:lnTo>
                <a:lnTo>
                  <a:pt x="6041561" y="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4" name="Platshållare för text 40">
            <a:extLst>
              <a:ext uri="{FF2B5EF4-FFF2-40B4-BE49-F238E27FC236}">
                <a16:creationId xmlns:a16="http://schemas.microsoft.com/office/drawing/2014/main" id="{F9F57562-A233-A876-D1B4-AAE3213F3C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3382" y="2196199"/>
            <a:ext cx="4650192" cy="1708797"/>
          </a:xfrm>
        </p:spPr>
        <p:txBody>
          <a:bodyPr anchor="b">
            <a:noAutofit/>
          </a:bodyPr>
          <a:lstStyle>
            <a:lvl1pPr marL="0" indent="0">
              <a:lnSpc>
                <a:spcPts val="5820"/>
              </a:lnSpc>
              <a:spcBef>
                <a:spcPts val="0"/>
              </a:spcBef>
              <a:spcAft>
                <a:spcPts val="0"/>
              </a:spcAft>
              <a:buNone/>
              <a:defRPr sz="4800" i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sv-SE" sz="4800"/>
              <a:t>Kapitelsida med bild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4832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vänst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CAEF4AA0-0403-CB2D-9260-A506C5B7D7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6430963" cy="6858002"/>
          </a:xfrm>
          <a:custGeom>
            <a:avLst/>
            <a:gdLst>
              <a:gd name="connsiteX0" fmla="*/ 0 w 6430963"/>
              <a:gd name="connsiteY0" fmla="*/ 2 h 6858002"/>
              <a:gd name="connsiteX1" fmla="*/ 6041561 w 6430963"/>
              <a:gd name="connsiteY1" fmla="*/ 2 h 6858002"/>
              <a:gd name="connsiteX2" fmla="*/ 6018687 w 6430963"/>
              <a:gd name="connsiteY2" fmla="*/ 1727 h 6858002"/>
              <a:gd name="connsiteX3" fmla="*/ 6004754 w 6430963"/>
              <a:gd name="connsiteY3" fmla="*/ 53341 h 6858002"/>
              <a:gd name="connsiteX4" fmla="*/ 6022536 w 6430963"/>
              <a:gd name="connsiteY4" fmla="*/ 168911 h 6858002"/>
              <a:gd name="connsiteX5" fmla="*/ 6022536 w 6430963"/>
              <a:gd name="connsiteY5" fmla="*/ 240031 h 6858002"/>
              <a:gd name="connsiteX6" fmla="*/ 6035237 w 6430963"/>
              <a:gd name="connsiteY6" fmla="*/ 328930 h 6858002"/>
              <a:gd name="connsiteX7" fmla="*/ 6040318 w 6430963"/>
              <a:gd name="connsiteY7" fmla="*/ 340360 h 6858002"/>
              <a:gd name="connsiteX8" fmla="*/ 6093662 w 6430963"/>
              <a:gd name="connsiteY8" fmla="*/ 491490 h 6858002"/>
              <a:gd name="connsiteX9" fmla="*/ 6103824 w 6430963"/>
              <a:gd name="connsiteY9" fmla="*/ 521970 h 6858002"/>
              <a:gd name="connsiteX10" fmla="*/ 6121604 w 6430963"/>
              <a:gd name="connsiteY10" fmla="*/ 604520 h 6858002"/>
              <a:gd name="connsiteX11" fmla="*/ 6121604 w 6430963"/>
              <a:gd name="connsiteY11" fmla="*/ 659131 h 6858002"/>
              <a:gd name="connsiteX12" fmla="*/ 6134306 w 6430963"/>
              <a:gd name="connsiteY12" fmla="*/ 774701 h 6858002"/>
              <a:gd name="connsiteX13" fmla="*/ 6150818 w 6430963"/>
              <a:gd name="connsiteY13" fmla="*/ 900430 h 6858002"/>
              <a:gd name="connsiteX14" fmla="*/ 6134306 w 6430963"/>
              <a:gd name="connsiteY14" fmla="*/ 1018540 h 6858002"/>
              <a:gd name="connsiteX15" fmla="*/ 6113984 w 6430963"/>
              <a:gd name="connsiteY15" fmla="*/ 1097281 h 6858002"/>
              <a:gd name="connsiteX16" fmla="*/ 6063181 w 6430963"/>
              <a:gd name="connsiteY16" fmla="*/ 1306831 h 6858002"/>
              <a:gd name="connsiteX17" fmla="*/ 6041589 w 6430963"/>
              <a:gd name="connsiteY17" fmla="*/ 1402081 h 6858002"/>
              <a:gd name="connsiteX18" fmla="*/ 6037778 w 6430963"/>
              <a:gd name="connsiteY18" fmla="*/ 1576072 h 6858002"/>
              <a:gd name="connsiteX19" fmla="*/ 6025076 w 6430963"/>
              <a:gd name="connsiteY19" fmla="*/ 1673861 h 6858002"/>
              <a:gd name="connsiteX20" fmla="*/ 6027616 w 6430963"/>
              <a:gd name="connsiteY20" fmla="*/ 1751331 h 6858002"/>
              <a:gd name="connsiteX21" fmla="*/ 6044128 w 6430963"/>
              <a:gd name="connsiteY21" fmla="*/ 1893571 h 6858002"/>
              <a:gd name="connsiteX22" fmla="*/ 6059370 w 6430963"/>
              <a:gd name="connsiteY22" fmla="*/ 1996442 h 6858002"/>
              <a:gd name="connsiteX23" fmla="*/ 6073342 w 6430963"/>
              <a:gd name="connsiteY23" fmla="*/ 2042161 h 6858002"/>
              <a:gd name="connsiteX24" fmla="*/ 6097472 w 6430963"/>
              <a:gd name="connsiteY24" fmla="*/ 2185672 h 6858002"/>
              <a:gd name="connsiteX25" fmla="*/ 6091122 w 6430963"/>
              <a:gd name="connsiteY25" fmla="*/ 2245361 h 6858002"/>
              <a:gd name="connsiteX26" fmla="*/ 6069530 w 6430963"/>
              <a:gd name="connsiteY26" fmla="*/ 2297430 h 6858002"/>
              <a:gd name="connsiteX27" fmla="*/ 6051748 w 6430963"/>
              <a:gd name="connsiteY27" fmla="*/ 2359661 h 6858002"/>
              <a:gd name="connsiteX28" fmla="*/ 6058100 w 6430963"/>
              <a:gd name="connsiteY28" fmla="*/ 2392681 h 6858002"/>
              <a:gd name="connsiteX29" fmla="*/ 6091122 w 6430963"/>
              <a:gd name="connsiteY29" fmla="*/ 2487930 h 6858002"/>
              <a:gd name="connsiteX30" fmla="*/ 6106364 w 6430963"/>
              <a:gd name="connsiteY30" fmla="*/ 2566671 h 6858002"/>
              <a:gd name="connsiteX31" fmla="*/ 6107634 w 6430963"/>
              <a:gd name="connsiteY31" fmla="*/ 2658111 h 6858002"/>
              <a:gd name="connsiteX32" fmla="*/ 6093662 w 6430963"/>
              <a:gd name="connsiteY32" fmla="*/ 2752092 h 6858002"/>
              <a:gd name="connsiteX33" fmla="*/ 6069530 w 6430963"/>
              <a:gd name="connsiteY33" fmla="*/ 2816861 h 6858002"/>
              <a:gd name="connsiteX34" fmla="*/ 6050478 w 6430963"/>
              <a:gd name="connsiteY34" fmla="*/ 2943862 h 6858002"/>
              <a:gd name="connsiteX35" fmla="*/ 6053020 w 6430963"/>
              <a:gd name="connsiteY35" fmla="*/ 3003551 h 6858002"/>
              <a:gd name="connsiteX36" fmla="*/ 6073342 w 6430963"/>
              <a:gd name="connsiteY36" fmla="*/ 3225801 h 6858002"/>
              <a:gd name="connsiteX37" fmla="*/ 6072070 w 6430963"/>
              <a:gd name="connsiteY37" fmla="*/ 3310891 h 6858002"/>
              <a:gd name="connsiteX38" fmla="*/ 6089852 w 6430963"/>
              <a:gd name="connsiteY38" fmla="*/ 3371851 h 6858002"/>
              <a:gd name="connsiteX39" fmla="*/ 6117794 w 6430963"/>
              <a:gd name="connsiteY39" fmla="*/ 3404871 h 6858002"/>
              <a:gd name="connsiteX40" fmla="*/ 6121604 w 6430963"/>
              <a:gd name="connsiteY40" fmla="*/ 3487421 h 6858002"/>
              <a:gd name="connsiteX41" fmla="*/ 6124146 w 6430963"/>
              <a:gd name="connsiteY41" fmla="*/ 3536951 h 6858002"/>
              <a:gd name="connsiteX42" fmla="*/ 6141927 w 6430963"/>
              <a:gd name="connsiteY42" fmla="*/ 3695700 h 6858002"/>
              <a:gd name="connsiteX43" fmla="*/ 6139386 w 6430963"/>
              <a:gd name="connsiteY43" fmla="*/ 3723641 h 6858002"/>
              <a:gd name="connsiteX44" fmla="*/ 6176220 w 6430963"/>
              <a:gd name="connsiteY44" fmla="*/ 3815081 h 6858002"/>
              <a:gd name="connsiteX45" fmla="*/ 6182571 w 6430963"/>
              <a:gd name="connsiteY45" fmla="*/ 3931921 h 6858002"/>
              <a:gd name="connsiteX46" fmla="*/ 6172410 w 6430963"/>
              <a:gd name="connsiteY46" fmla="*/ 3959862 h 6858002"/>
              <a:gd name="connsiteX47" fmla="*/ 6166059 w 6430963"/>
              <a:gd name="connsiteY47" fmla="*/ 4044951 h 6858002"/>
              <a:gd name="connsiteX48" fmla="*/ 6158438 w 6430963"/>
              <a:gd name="connsiteY48" fmla="*/ 4098291 h 6858002"/>
              <a:gd name="connsiteX49" fmla="*/ 6148278 w 6430963"/>
              <a:gd name="connsiteY49" fmla="*/ 4183382 h 6858002"/>
              <a:gd name="connsiteX50" fmla="*/ 6143197 w 6430963"/>
              <a:gd name="connsiteY50" fmla="*/ 4268471 h 6858002"/>
              <a:gd name="connsiteX51" fmla="*/ 6143197 w 6430963"/>
              <a:gd name="connsiteY51" fmla="*/ 4380232 h 6858002"/>
              <a:gd name="connsiteX52" fmla="*/ 6152088 w 6430963"/>
              <a:gd name="connsiteY52" fmla="*/ 4458971 h 6858002"/>
              <a:gd name="connsiteX53" fmla="*/ 6162249 w 6430963"/>
              <a:gd name="connsiteY53" fmla="*/ 4652011 h 6858002"/>
              <a:gd name="connsiteX54" fmla="*/ 6147008 w 6430963"/>
              <a:gd name="connsiteY54" fmla="*/ 4728211 h 6858002"/>
              <a:gd name="connsiteX55" fmla="*/ 6136846 w 6430963"/>
              <a:gd name="connsiteY55" fmla="*/ 4770121 h 6858002"/>
              <a:gd name="connsiteX56" fmla="*/ 6144467 w 6430963"/>
              <a:gd name="connsiteY56" fmla="*/ 4805681 h 6858002"/>
              <a:gd name="connsiteX57" fmla="*/ 6127956 w 6430963"/>
              <a:gd name="connsiteY57" fmla="*/ 4839971 h 6858002"/>
              <a:gd name="connsiteX58" fmla="*/ 6084773 w 6430963"/>
              <a:gd name="connsiteY58" fmla="*/ 4921251 h 6858002"/>
              <a:gd name="connsiteX59" fmla="*/ 6086042 w 6430963"/>
              <a:gd name="connsiteY59" fmla="*/ 5002531 h 6858002"/>
              <a:gd name="connsiteX60" fmla="*/ 6107634 w 6430963"/>
              <a:gd name="connsiteY60" fmla="*/ 5171442 h 6858002"/>
              <a:gd name="connsiteX61" fmla="*/ 6121604 w 6430963"/>
              <a:gd name="connsiteY61" fmla="*/ 5257801 h 6858002"/>
              <a:gd name="connsiteX62" fmla="*/ 6125416 w 6430963"/>
              <a:gd name="connsiteY62" fmla="*/ 5273042 h 6858002"/>
              <a:gd name="connsiteX63" fmla="*/ 6154628 w 6430963"/>
              <a:gd name="connsiteY63" fmla="*/ 5392422 h 6858002"/>
              <a:gd name="connsiteX64" fmla="*/ 6183841 w 6430963"/>
              <a:gd name="connsiteY64" fmla="*/ 5534662 h 6858002"/>
              <a:gd name="connsiteX65" fmla="*/ 6204163 w 6430963"/>
              <a:gd name="connsiteY65" fmla="*/ 5688332 h 6858002"/>
              <a:gd name="connsiteX66" fmla="*/ 6204163 w 6430963"/>
              <a:gd name="connsiteY66" fmla="*/ 5721351 h 6858002"/>
              <a:gd name="connsiteX67" fmla="*/ 6192732 w 6430963"/>
              <a:gd name="connsiteY67" fmla="*/ 5793741 h 6858002"/>
              <a:gd name="connsiteX68" fmla="*/ 6157168 w 6430963"/>
              <a:gd name="connsiteY68" fmla="*/ 5930902 h 6858002"/>
              <a:gd name="connsiteX69" fmla="*/ 6159708 w 6430963"/>
              <a:gd name="connsiteY69" fmla="*/ 6102352 h 6858002"/>
              <a:gd name="connsiteX70" fmla="*/ 6164789 w 6430963"/>
              <a:gd name="connsiteY70" fmla="*/ 6182362 h 6858002"/>
              <a:gd name="connsiteX71" fmla="*/ 6149548 w 6430963"/>
              <a:gd name="connsiteY71" fmla="*/ 6319521 h 6858002"/>
              <a:gd name="connsiteX72" fmla="*/ 6144467 w 6430963"/>
              <a:gd name="connsiteY72" fmla="*/ 6343652 h 6858002"/>
              <a:gd name="connsiteX73" fmla="*/ 6177490 w 6430963"/>
              <a:gd name="connsiteY73" fmla="*/ 6417312 h 6858002"/>
              <a:gd name="connsiteX74" fmla="*/ 6237187 w 6430963"/>
              <a:gd name="connsiteY74" fmla="*/ 6488432 h 6858002"/>
              <a:gd name="connsiteX75" fmla="*/ 6249887 w 6430963"/>
              <a:gd name="connsiteY75" fmla="*/ 6523992 h 6858002"/>
              <a:gd name="connsiteX76" fmla="*/ 6257507 w 6430963"/>
              <a:gd name="connsiteY76" fmla="*/ 6565902 h 6858002"/>
              <a:gd name="connsiteX77" fmla="*/ 6270209 w 6430963"/>
              <a:gd name="connsiteY77" fmla="*/ 6652261 h 6858002"/>
              <a:gd name="connsiteX78" fmla="*/ 6276559 w 6430963"/>
              <a:gd name="connsiteY78" fmla="*/ 6687821 h 6858002"/>
              <a:gd name="connsiteX79" fmla="*/ 6295611 w 6430963"/>
              <a:gd name="connsiteY79" fmla="*/ 6822442 h 6858002"/>
              <a:gd name="connsiteX80" fmla="*/ 6318473 w 6430963"/>
              <a:gd name="connsiteY80" fmla="*/ 6858002 h 6858002"/>
              <a:gd name="connsiteX81" fmla="*/ 0 w 6430963"/>
              <a:gd name="connsiteY81" fmla="*/ 6858002 h 6858002"/>
              <a:gd name="connsiteX82" fmla="*/ 6041589 w 6430963"/>
              <a:gd name="connsiteY82" fmla="*/ 0 h 6858002"/>
              <a:gd name="connsiteX83" fmla="*/ 6430963 w 6430963"/>
              <a:gd name="connsiteY83" fmla="*/ 0 h 6858002"/>
              <a:gd name="connsiteX84" fmla="*/ 6430963 w 6430963"/>
              <a:gd name="connsiteY84" fmla="*/ 2 h 6858002"/>
              <a:gd name="connsiteX85" fmla="*/ 6041561 w 6430963"/>
              <a:gd name="connsiteY85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430963" h="6858002">
                <a:moveTo>
                  <a:pt x="0" y="2"/>
                </a:moveTo>
                <a:lnTo>
                  <a:pt x="6041561" y="2"/>
                </a:lnTo>
                <a:lnTo>
                  <a:pt x="6018687" y="1727"/>
                </a:lnTo>
                <a:cubicBezTo>
                  <a:pt x="6001182" y="5715"/>
                  <a:pt x="5999040" y="18098"/>
                  <a:pt x="6004754" y="53341"/>
                </a:cubicBezTo>
                <a:cubicBezTo>
                  <a:pt x="6011106" y="91441"/>
                  <a:pt x="6019997" y="128271"/>
                  <a:pt x="6022536" y="168911"/>
                </a:cubicBezTo>
                <a:cubicBezTo>
                  <a:pt x="6023806" y="193041"/>
                  <a:pt x="6013645" y="217171"/>
                  <a:pt x="6022536" y="240031"/>
                </a:cubicBezTo>
                <a:cubicBezTo>
                  <a:pt x="6032697" y="269241"/>
                  <a:pt x="6050478" y="294640"/>
                  <a:pt x="6035237" y="328930"/>
                </a:cubicBezTo>
                <a:cubicBezTo>
                  <a:pt x="6035237" y="331470"/>
                  <a:pt x="6037778" y="336552"/>
                  <a:pt x="6040318" y="340360"/>
                </a:cubicBezTo>
                <a:cubicBezTo>
                  <a:pt x="6066990" y="386081"/>
                  <a:pt x="6087312" y="434341"/>
                  <a:pt x="6093662" y="491490"/>
                </a:cubicBezTo>
                <a:cubicBezTo>
                  <a:pt x="6093662" y="502921"/>
                  <a:pt x="6097472" y="516890"/>
                  <a:pt x="6103824" y="521970"/>
                </a:cubicBezTo>
                <a:cubicBezTo>
                  <a:pt x="6127956" y="544831"/>
                  <a:pt x="6126686" y="572771"/>
                  <a:pt x="6121604" y="604520"/>
                </a:cubicBezTo>
                <a:cubicBezTo>
                  <a:pt x="6119064" y="622301"/>
                  <a:pt x="6122876" y="640080"/>
                  <a:pt x="6121604" y="659131"/>
                </a:cubicBezTo>
                <a:cubicBezTo>
                  <a:pt x="6120334" y="698501"/>
                  <a:pt x="6135576" y="736601"/>
                  <a:pt x="6134306" y="774701"/>
                </a:cubicBezTo>
                <a:cubicBezTo>
                  <a:pt x="6133036" y="819151"/>
                  <a:pt x="6140656" y="859792"/>
                  <a:pt x="6150818" y="900430"/>
                </a:cubicBezTo>
                <a:cubicBezTo>
                  <a:pt x="6162249" y="943610"/>
                  <a:pt x="6155898" y="991871"/>
                  <a:pt x="6134306" y="1018540"/>
                </a:cubicBezTo>
                <a:cubicBezTo>
                  <a:pt x="6113984" y="1045211"/>
                  <a:pt x="6113984" y="1066801"/>
                  <a:pt x="6113984" y="1097281"/>
                </a:cubicBezTo>
                <a:cubicBezTo>
                  <a:pt x="6116524" y="1173481"/>
                  <a:pt x="6087312" y="1239520"/>
                  <a:pt x="6063181" y="1306831"/>
                </a:cubicBezTo>
                <a:cubicBezTo>
                  <a:pt x="6051748" y="1337311"/>
                  <a:pt x="6023806" y="1363981"/>
                  <a:pt x="6041589" y="1402081"/>
                </a:cubicBezTo>
                <a:cubicBezTo>
                  <a:pt x="6069530" y="1463042"/>
                  <a:pt x="6060640" y="1517651"/>
                  <a:pt x="6037778" y="1576072"/>
                </a:cubicBezTo>
                <a:cubicBezTo>
                  <a:pt x="6026346" y="1605281"/>
                  <a:pt x="6018725" y="1640841"/>
                  <a:pt x="6025076" y="1673861"/>
                </a:cubicBezTo>
                <a:cubicBezTo>
                  <a:pt x="6030156" y="1700531"/>
                  <a:pt x="6032697" y="1724661"/>
                  <a:pt x="6027616" y="1751331"/>
                </a:cubicBezTo>
                <a:cubicBezTo>
                  <a:pt x="6019997" y="1800861"/>
                  <a:pt x="6026346" y="1849121"/>
                  <a:pt x="6044128" y="1893571"/>
                </a:cubicBezTo>
                <a:cubicBezTo>
                  <a:pt x="6058100" y="1927861"/>
                  <a:pt x="6065720" y="1959612"/>
                  <a:pt x="6059370" y="1996442"/>
                </a:cubicBezTo>
                <a:cubicBezTo>
                  <a:pt x="6056830" y="2014221"/>
                  <a:pt x="6061910" y="2032002"/>
                  <a:pt x="6073342" y="2042161"/>
                </a:cubicBezTo>
                <a:cubicBezTo>
                  <a:pt x="6116524" y="2081531"/>
                  <a:pt x="6106364" y="2134871"/>
                  <a:pt x="6097472" y="2185672"/>
                </a:cubicBezTo>
                <a:cubicBezTo>
                  <a:pt x="6093662" y="2205991"/>
                  <a:pt x="6089852" y="2225042"/>
                  <a:pt x="6091122" y="2245361"/>
                </a:cubicBezTo>
                <a:cubicBezTo>
                  <a:pt x="6093662" y="2270761"/>
                  <a:pt x="6087312" y="2286001"/>
                  <a:pt x="6069530" y="2297430"/>
                </a:cubicBezTo>
                <a:cubicBezTo>
                  <a:pt x="6050478" y="2311401"/>
                  <a:pt x="6040318" y="2331722"/>
                  <a:pt x="6051748" y="2359661"/>
                </a:cubicBezTo>
                <a:cubicBezTo>
                  <a:pt x="6055559" y="2369822"/>
                  <a:pt x="6058100" y="2381251"/>
                  <a:pt x="6058100" y="2392681"/>
                </a:cubicBezTo>
                <a:cubicBezTo>
                  <a:pt x="6055559" y="2432051"/>
                  <a:pt x="6073342" y="2459991"/>
                  <a:pt x="6091122" y="2487930"/>
                </a:cubicBezTo>
                <a:cubicBezTo>
                  <a:pt x="6105094" y="2509521"/>
                  <a:pt x="6121604" y="2531111"/>
                  <a:pt x="6106364" y="2566671"/>
                </a:cubicBezTo>
                <a:cubicBezTo>
                  <a:pt x="6094934" y="2593342"/>
                  <a:pt x="6092392" y="2626361"/>
                  <a:pt x="6107634" y="2658111"/>
                </a:cubicBezTo>
                <a:cubicBezTo>
                  <a:pt x="6121604" y="2686051"/>
                  <a:pt x="6113984" y="2730501"/>
                  <a:pt x="6093662" y="2752092"/>
                </a:cubicBezTo>
                <a:cubicBezTo>
                  <a:pt x="6075880" y="2769871"/>
                  <a:pt x="6068260" y="2790192"/>
                  <a:pt x="6069530" y="2816861"/>
                </a:cubicBezTo>
                <a:cubicBezTo>
                  <a:pt x="6070800" y="2861312"/>
                  <a:pt x="6066990" y="2903222"/>
                  <a:pt x="6050478" y="2943862"/>
                </a:cubicBezTo>
                <a:cubicBezTo>
                  <a:pt x="6042859" y="2962911"/>
                  <a:pt x="6050478" y="2983231"/>
                  <a:pt x="6053020" y="3003551"/>
                </a:cubicBezTo>
                <a:cubicBezTo>
                  <a:pt x="6063181" y="3077211"/>
                  <a:pt x="6098742" y="3147061"/>
                  <a:pt x="6073342" y="3225801"/>
                </a:cubicBezTo>
                <a:cubicBezTo>
                  <a:pt x="6064451" y="3255011"/>
                  <a:pt x="6075880" y="3284221"/>
                  <a:pt x="6072070" y="3310891"/>
                </a:cubicBezTo>
                <a:cubicBezTo>
                  <a:pt x="6068260" y="3340101"/>
                  <a:pt x="6074612" y="3355342"/>
                  <a:pt x="6089852" y="3371851"/>
                </a:cubicBezTo>
                <a:cubicBezTo>
                  <a:pt x="6100014" y="3382011"/>
                  <a:pt x="6108904" y="3393442"/>
                  <a:pt x="6117794" y="3404871"/>
                </a:cubicBezTo>
                <a:cubicBezTo>
                  <a:pt x="6141927" y="3436621"/>
                  <a:pt x="6144467" y="3455671"/>
                  <a:pt x="6121604" y="3487421"/>
                </a:cubicBezTo>
                <a:cubicBezTo>
                  <a:pt x="6106364" y="3507742"/>
                  <a:pt x="6108904" y="3519171"/>
                  <a:pt x="6124146" y="3536951"/>
                </a:cubicBezTo>
                <a:cubicBezTo>
                  <a:pt x="6162249" y="3582672"/>
                  <a:pt x="6168600" y="3638551"/>
                  <a:pt x="6141927" y="3695700"/>
                </a:cubicBezTo>
                <a:cubicBezTo>
                  <a:pt x="6138116" y="3704591"/>
                  <a:pt x="6130496" y="3714751"/>
                  <a:pt x="6139386" y="3723641"/>
                </a:cubicBezTo>
                <a:cubicBezTo>
                  <a:pt x="6162249" y="3747771"/>
                  <a:pt x="6167329" y="3782061"/>
                  <a:pt x="6176220" y="3815081"/>
                </a:cubicBezTo>
                <a:cubicBezTo>
                  <a:pt x="6187651" y="3854451"/>
                  <a:pt x="6197813" y="3891281"/>
                  <a:pt x="6182571" y="3931921"/>
                </a:cubicBezTo>
                <a:cubicBezTo>
                  <a:pt x="6178761" y="3940811"/>
                  <a:pt x="6174950" y="3949701"/>
                  <a:pt x="6172410" y="3959862"/>
                </a:cubicBezTo>
                <a:cubicBezTo>
                  <a:pt x="6164789" y="3986531"/>
                  <a:pt x="6153358" y="4014471"/>
                  <a:pt x="6166059" y="4044951"/>
                </a:cubicBezTo>
                <a:cubicBezTo>
                  <a:pt x="6173680" y="4065271"/>
                  <a:pt x="6168600" y="4084321"/>
                  <a:pt x="6158438" y="4098291"/>
                </a:cubicBezTo>
                <a:cubicBezTo>
                  <a:pt x="6139386" y="4124961"/>
                  <a:pt x="6138116" y="4151632"/>
                  <a:pt x="6148278" y="4183382"/>
                </a:cubicBezTo>
                <a:cubicBezTo>
                  <a:pt x="6158438" y="4212591"/>
                  <a:pt x="6152088" y="4239261"/>
                  <a:pt x="6143197" y="4268471"/>
                </a:cubicBezTo>
                <a:cubicBezTo>
                  <a:pt x="6130496" y="4304032"/>
                  <a:pt x="6124146" y="4343401"/>
                  <a:pt x="6143197" y="4380232"/>
                </a:cubicBezTo>
                <a:cubicBezTo>
                  <a:pt x="6155898" y="4405632"/>
                  <a:pt x="6158438" y="4431031"/>
                  <a:pt x="6152088" y="4458971"/>
                </a:cubicBezTo>
                <a:cubicBezTo>
                  <a:pt x="6138116" y="4525012"/>
                  <a:pt x="6149548" y="4589781"/>
                  <a:pt x="6162249" y="4652011"/>
                </a:cubicBezTo>
                <a:cubicBezTo>
                  <a:pt x="6168600" y="4683761"/>
                  <a:pt x="6167329" y="4709162"/>
                  <a:pt x="6147008" y="4728211"/>
                </a:cubicBezTo>
                <a:cubicBezTo>
                  <a:pt x="6134306" y="4740911"/>
                  <a:pt x="6133036" y="4753612"/>
                  <a:pt x="6136846" y="4770121"/>
                </a:cubicBezTo>
                <a:cubicBezTo>
                  <a:pt x="6139386" y="4781552"/>
                  <a:pt x="6141927" y="4794251"/>
                  <a:pt x="6144467" y="4805681"/>
                </a:cubicBezTo>
                <a:cubicBezTo>
                  <a:pt x="6149548" y="4824732"/>
                  <a:pt x="6144467" y="4834892"/>
                  <a:pt x="6127956" y="4839971"/>
                </a:cubicBezTo>
                <a:cubicBezTo>
                  <a:pt x="6091122" y="4851401"/>
                  <a:pt x="6079692" y="4874261"/>
                  <a:pt x="6084773" y="4921251"/>
                </a:cubicBezTo>
                <a:cubicBezTo>
                  <a:pt x="6088582" y="4947921"/>
                  <a:pt x="6089852" y="4975862"/>
                  <a:pt x="6086042" y="5002531"/>
                </a:cubicBezTo>
                <a:cubicBezTo>
                  <a:pt x="6078422" y="5062221"/>
                  <a:pt x="6094934" y="5116831"/>
                  <a:pt x="6107634" y="5171442"/>
                </a:cubicBezTo>
                <a:cubicBezTo>
                  <a:pt x="6113984" y="5199382"/>
                  <a:pt x="6134306" y="5223511"/>
                  <a:pt x="6121604" y="5257801"/>
                </a:cubicBezTo>
                <a:cubicBezTo>
                  <a:pt x="6120334" y="5261611"/>
                  <a:pt x="6122876" y="5269231"/>
                  <a:pt x="6125416" y="5273042"/>
                </a:cubicBezTo>
                <a:cubicBezTo>
                  <a:pt x="6149548" y="5307331"/>
                  <a:pt x="6159708" y="5344161"/>
                  <a:pt x="6154628" y="5392422"/>
                </a:cubicBezTo>
                <a:cubicBezTo>
                  <a:pt x="6149548" y="5441951"/>
                  <a:pt x="6173680" y="5487671"/>
                  <a:pt x="6183841" y="5534662"/>
                </a:cubicBezTo>
                <a:cubicBezTo>
                  <a:pt x="6195272" y="5585462"/>
                  <a:pt x="6213054" y="5633721"/>
                  <a:pt x="6204163" y="5688332"/>
                </a:cubicBezTo>
                <a:cubicBezTo>
                  <a:pt x="6202893" y="5699762"/>
                  <a:pt x="6199083" y="5711191"/>
                  <a:pt x="6204163" y="5721351"/>
                </a:cubicBezTo>
                <a:cubicBezTo>
                  <a:pt x="6219405" y="5750561"/>
                  <a:pt x="6207973" y="5769612"/>
                  <a:pt x="6192732" y="5793741"/>
                </a:cubicBezTo>
                <a:cubicBezTo>
                  <a:pt x="6168600" y="5833111"/>
                  <a:pt x="6155898" y="5880102"/>
                  <a:pt x="6157168" y="5930902"/>
                </a:cubicBezTo>
                <a:cubicBezTo>
                  <a:pt x="6157168" y="5988052"/>
                  <a:pt x="6173680" y="6043932"/>
                  <a:pt x="6159708" y="6102352"/>
                </a:cubicBezTo>
                <a:cubicBezTo>
                  <a:pt x="6154628" y="6126481"/>
                  <a:pt x="6159708" y="6155692"/>
                  <a:pt x="6164789" y="6182362"/>
                </a:cubicBezTo>
                <a:cubicBezTo>
                  <a:pt x="6173680" y="6230622"/>
                  <a:pt x="6180031" y="6277611"/>
                  <a:pt x="6149548" y="6319521"/>
                </a:cubicBezTo>
                <a:cubicBezTo>
                  <a:pt x="6144467" y="6327142"/>
                  <a:pt x="6140656" y="6334762"/>
                  <a:pt x="6144467" y="6343652"/>
                </a:cubicBezTo>
                <a:cubicBezTo>
                  <a:pt x="6154628" y="6369052"/>
                  <a:pt x="6159708" y="6396991"/>
                  <a:pt x="6177490" y="6417312"/>
                </a:cubicBezTo>
                <a:cubicBezTo>
                  <a:pt x="6199083" y="6438902"/>
                  <a:pt x="6216865" y="6464301"/>
                  <a:pt x="6237187" y="6488432"/>
                </a:cubicBezTo>
                <a:cubicBezTo>
                  <a:pt x="6244807" y="6498591"/>
                  <a:pt x="6252427" y="6507481"/>
                  <a:pt x="6249887" y="6523992"/>
                </a:cubicBezTo>
                <a:cubicBezTo>
                  <a:pt x="6247347" y="6539231"/>
                  <a:pt x="6252427" y="6553202"/>
                  <a:pt x="6257507" y="6565902"/>
                </a:cubicBezTo>
                <a:cubicBezTo>
                  <a:pt x="6268939" y="6592572"/>
                  <a:pt x="6271479" y="6621781"/>
                  <a:pt x="6270209" y="6652261"/>
                </a:cubicBezTo>
                <a:cubicBezTo>
                  <a:pt x="6270209" y="6666232"/>
                  <a:pt x="6272749" y="6676392"/>
                  <a:pt x="6276559" y="6687821"/>
                </a:cubicBezTo>
                <a:cubicBezTo>
                  <a:pt x="6294341" y="6731001"/>
                  <a:pt x="6301962" y="6775451"/>
                  <a:pt x="6295611" y="6822442"/>
                </a:cubicBezTo>
                <a:cubicBezTo>
                  <a:pt x="6291801" y="6846571"/>
                  <a:pt x="6295611" y="6858002"/>
                  <a:pt x="6318473" y="6858002"/>
                </a:cubicBezTo>
                <a:lnTo>
                  <a:pt x="0" y="6858002"/>
                </a:lnTo>
                <a:close/>
                <a:moveTo>
                  <a:pt x="6041589" y="0"/>
                </a:moveTo>
                <a:lnTo>
                  <a:pt x="6430963" y="0"/>
                </a:lnTo>
                <a:lnTo>
                  <a:pt x="6430963" y="2"/>
                </a:lnTo>
                <a:lnTo>
                  <a:pt x="6041561" y="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6" name="Platshållare för text 40">
            <a:extLst>
              <a:ext uri="{FF2B5EF4-FFF2-40B4-BE49-F238E27FC236}">
                <a16:creationId xmlns:a16="http://schemas.microsoft.com/office/drawing/2014/main" id="{EC40A1BB-94CB-3618-E978-886F2E180D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75774" y="1066801"/>
            <a:ext cx="4167646" cy="1671448"/>
          </a:xfrm>
        </p:spPr>
        <p:txBody>
          <a:bodyPr anchor="b">
            <a:noAutofit/>
          </a:bodyPr>
          <a:lstStyle>
            <a:lvl1pPr marL="0" indent="0">
              <a:lnSpc>
                <a:spcPts val="4820"/>
              </a:lnSpc>
              <a:spcBef>
                <a:spcPts val="0"/>
              </a:spcBef>
              <a:spcAft>
                <a:spcPts val="0"/>
              </a:spcAft>
              <a:buNone/>
              <a:defRPr sz="4400" i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sv-SE"/>
              <a:t>En bra rubrik på två rader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B934B90A-A56C-4D73-D7FB-53EB2FE6B1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75774" y="2861733"/>
            <a:ext cx="4167187" cy="2596092"/>
          </a:xfrm>
        </p:spPr>
        <p:txBody>
          <a:bodyPr>
            <a:noAutofit/>
          </a:bodyPr>
          <a:lstStyle>
            <a:lvl1pPr marL="0" indent="0">
              <a:lnSpc>
                <a:spcPts val="2880"/>
              </a:lnSpc>
              <a:buFont typeface="Arial" panose="020B0604020202020204" pitchFamily="34" charset="0"/>
              <a:buNone/>
              <a:defRPr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sv-SE"/>
              <a:t>Brödtext</a:t>
            </a:r>
          </a:p>
        </p:txBody>
      </p:sp>
    </p:spTree>
    <p:extLst>
      <p:ext uri="{BB962C8B-B14F-4D97-AF65-F5344CB8AC3E}">
        <p14:creationId xmlns:p14="http://schemas.microsoft.com/office/powerpoint/2010/main" val="1962614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hög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>
            <a:extLst>
              <a:ext uri="{FF2B5EF4-FFF2-40B4-BE49-F238E27FC236}">
                <a16:creationId xmlns:a16="http://schemas.microsoft.com/office/drawing/2014/main" id="{F879150E-AF98-5559-EA47-D456FE5AB7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2625" y="2"/>
            <a:ext cx="6429375" cy="6857998"/>
          </a:xfrm>
          <a:custGeom>
            <a:avLst/>
            <a:gdLst>
              <a:gd name="connsiteX0" fmla="*/ 0 w 6429375"/>
              <a:gd name="connsiteY0" fmla="*/ 6857997 h 6857998"/>
              <a:gd name="connsiteX1" fmla="*/ 402576 w 6429375"/>
              <a:gd name="connsiteY1" fmla="*/ 6857997 h 6857998"/>
              <a:gd name="connsiteX2" fmla="*/ 402564 w 6429375"/>
              <a:gd name="connsiteY2" fmla="*/ 6857998 h 6857998"/>
              <a:gd name="connsiteX3" fmla="*/ 0 w 6429375"/>
              <a:gd name="connsiteY3" fmla="*/ 6857998 h 6857998"/>
              <a:gd name="connsiteX4" fmla="*/ 0 w 6429375"/>
              <a:gd name="connsiteY4" fmla="*/ 0 h 6857998"/>
              <a:gd name="connsiteX5" fmla="*/ 6429375 w 6429375"/>
              <a:gd name="connsiteY5" fmla="*/ 0 h 6857998"/>
              <a:gd name="connsiteX6" fmla="*/ 6429375 w 6429375"/>
              <a:gd name="connsiteY6" fmla="*/ 6857997 h 6857998"/>
              <a:gd name="connsiteX7" fmla="*/ 402576 w 6429375"/>
              <a:gd name="connsiteY7" fmla="*/ 6857997 h 6857998"/>
              <a:gd name="connsiteX8" fmla="*/ 425439 w 6429375"/>
              <a:gd name="connsiteY8" fmla="*/ 6856274 h 6857998"/>
              <a:gd name="connsiteX9" fmla="*/ 439371 w 6429375"/>
              <a:gd name="connsiteY9" fmla="*/ 6804660 h 6857998"/>
              <a:gd name="connsiteX10" fmla="*/ 421589 w 6429375"/>
              <a:gd name="connsiteY10" fmla="*/ 6689089 h 6857998"/>
              <a:gd name="connsiteX11" fmla="*/ 421589 w 6429375"/>
              <a:gd name="connsiteY11" fmla="*/ 6617970 h 6857998"/>
              <a:gd name="connsiteX12" fmla="*/ 408887 w 6429375"/>
              <a:gd name="connsiteY12" fmla="*/ 6529070 h 6857998"/>
              <a:gd name="connsiteX13" fmla="*/ 403807 w 6429375"/>
              <a:gd name="connsiteY13" fmla="*/ 6517640 h 6857998"/>
              <a:gd name="connsiteX14" fmla="*/ 350462 w 6429375"/>
              <a:gd name="connsiteY14" fmla="*/ 6366511 h 6857998"/>
              <a:gd name="connsiteX15" fmla="*/ 340301 w 6429375"/>
              <a:gd name="connsiteY15" fmla="*/ 6336031 h 6857998"/>
              <a:gd name="connsiteX16" fmla="*/ 322520 w 6429375"/>
              <a:gd name="connsiteY16" fmla="*/ 6253481 h 6857998"/>
              <a:gd name="connsiteX17" fmla="*/ 322520 w 6429375"/>
              <a:gd name="connsiteY17" fmla="*/ 6198870 h 6857998"/>
              <a:gd name="connsiteX18" fmla="*/ 309818 w 6429375"/>
              <a:gd name="connsiteY18" fmla="*/ 6083300 h 6857998"/>
              <a:gd name="connsiteX19" fmla="*/ 293306 w 6429375"/>
              <a:gd name="connsiteY19" fmla="*/ 5957571 h 6857998"/>
              <a:gd name="connsiteX20" fmla="*/ 309818 w 6429375"/>
              <a:gd name="connsiteY20" fmla="*/ 5839461 h 6857998"/>
              <a:gd name="connsiteX21" fmla="*/ 330140 w 6429375"/>
              <a:gd name="connsiteY21" fmla="*/ 5760721 h 6857998"/>
              <a:gd name="connsiteX22" fmla="*/ 380945 w 6429375"/>
              <a:gd name="connsiteY22" fmla="*/ 5551170 h 6857998"/>
              <a:gd name="connsiteX23" fmla="*/ 402537 w 6429375"/>
              <a:gd name="connsiteY23" fmla="*/ 5455920 h 6857998"/>
              <a:gd name="connsiteX24" fmla="*/ 406347 w 6429375"/>
              <a:gd name="connsiteY24" fmla="*/ 5281930 h 6857998"/>
              <a:gd name="connsiteX25" fmla="*/ 419049 w 6429375"/>
              <a:gd name="connsiteY25" fmla="*/ 5184140 h 6857998"/>
              <a:gd name="connsiteX26" fmla="*/ 416509 w 6429375"/>
              <a:gd name="connsiteY26" fmla="*/ 5106670 h 6857998"/>
              <a:gd name="connsiteX27" fmla="*/ 399997 w 6429375"/>
              <a:gd name="connsiteY27" fmla="*/ 4964430 h 6857998"/>
              <a:gd name="connsiteX28" fmla="*/ 384755 w 6429375"/>
              <a:gd name="connsiteY28" fmla="*/ 4861559 h 6857998"/>
              <a:gd name="connsiteX29" fmla="*/ 370784 w 6429375"/>
              <a:gd name="connsiteY29" fmla="*/ 4815840 h 6857998"/>
              <a:gd name="connsiteX30" fmla="*/ 346652 w 6429375"/>
              <a:gd name="connsiteY30" fmla="*/ 4672330 h 6857998"/>
              <a:gd name="connsiteX31" fmla="*/ 353002 w 6429375"/>
              <a:gd name="connsiteY31" fmla="*/ 4612641 h 6857998"/>
              <a:gd name="connsiteX32" fmla="*/ 374595 w 6429375"/>
              <a:gd name="connsiteY32" fmla="*/ 4560571 h 6857998"/>
              <a:gd name="connsiteX33" fmla="*/ 392376 w 6429375"/>
              <a:gd name="connsiteY33" fmla="*/ 4498341 h 6857998"/>
              <a:gd name="connsiteX34" fmla="*/ 386025 w 6429375"/>
              <a:gd name="connsiteY34" fmla="*/ 4465321 h 6857998"/>
              <a:gd name="connsiteX35" fmla="*/ 353002 w 6429375"/>
              <a:gd name="connsiteY35" fmla="*/ 4370071 h 6857998"/>
              <a:gd name="connsiteX36" fmla="*/ 337761 w 6429375"/>
              <a:gd name="connsiteY36" fmla="*/ 4291331 h 6857998"/>
              <a:gd name="connsiteX37" fmla="*/ 336490 w 6429375"/>
              <a:gd name="connsiteY37" fmla="*/ 4199891 h 6857998"/>
              <a:gd name="connsiteX38" fmla="*/ 350462 w 6429375"/>
              <a:gd name="connsiteY38" fmla="*/ 4105910 h 6857998"/>
              <a:gd name="connsiteX39" fmla="*/ 374595 w 6429375"/>
              <a:gd name="connsiteY39" fmla="*/ 4041140 h 6857998"/>
              <a:gd name="connsiteX40" fmla="*/ 393647 w 6429375"/>
              <a:gd name="connsiteY40" fmla="*/ 3914140 h 6857998"/>
              <a:gd name="connsiteX41" fmla="*/ 391106 w 6429375"/>
              <a:gd name="connsiteY41" fmla="*/ 3854450 h 6857998"/>
              <a:gd name="connsiteX42" fmla="*/ 370784 w 6429375"/>
              <a:gd name="connsiteY42" fmla="*/ 3632200 h 6857998"/>
              <a:gd name="connsiteX43" fmla="*/ 372054 w 6429375"/>
              <a:gd name="connsiteY43" fmla="*/ 3547110 h 6857998"/>
              <a:gd name="connsiteX44" fmla="*/ 354272 w 6429375"/>
              <a:gd name="connsiteY44" fmla="*/ 3486150 h 6857998"/>
              <a:gd name="connsiteX45" fmla="*/ 326330 w 6429375"/>
              <a:gd name="connsiteY45" fmla="*/ 3453130 h 6857998"/>
              <a:gd name="connsiteX46" fmla="*/ 322520 w 6429375"/>
              <a:gd name="connsiteY46" fmla="*/ 3370580 h 6857998"/>
              <a:gd name="connsiteX47" fmla="*/ 319979 w 6429375"/>
              <a:gd name="connsiteY47" fmla="*/ 3321050 h 6857998"/>
              <a:gd name="connsiteX48" fmla="*/ 302198 w 6429375"/>
              <a:gd name="connsiteY48" fmla="*/ 3162302 h 6857998"/>
              <a:gd name="connsiteX49" fmla="*/ 304738 w 6429375"/>
              <a:gd name="connsiteY49" fmla="*/ 3134360 h 6857998"/>
              <a:gd name="connsiteX50" fmla="*/ 267904 w 6429375"/>
              <a:gd name="connsiteY50" fmla="*/ 3042922 h 6857998"/>
              <a:gd name="connsiteX51" fmla="*/ 261554 w 6429375"/>
              <a:gd name="connsiteY51" fmla="*/ 2926080 h 6857998"/>
              <a:gd name="connsiteX52" fmla="*/ 271714 w 6429375"/>
              <a:gd name="connsiteY52" fmla="*/ 2898141 h 6857998"/>
              <a:gd name="connsiteX53" fmla="*/ 278066 w 6429375"/>
              <a:gd name="connsiteY53" fmla="*/ 2813050 h 6857998"/>
              <a:gd name="connsiteX54" fmla="*/ 285686 w 6429375"/>
              <a:gd name="connsiteY54" fmla="*/ 2759711 h 6857998"/>
              <a:gd name="connsiteX55" fmla="*/ 295846 w 6429375"/>
              <a:gd name="connsiteY55" fmla="*/ 2674620 h 6857998"/>
              <a:gd name="connsiteX56" fmla="*/ 300928 w 6429375"/>
              <a:gd name="connsiteY56" fmla="*/ 2589531 h 6857998"/>
              <a:gd name="connsiteX57" fmla="*/ 300928 w 6429375"/>
              <a:gd name="connsiteY57" fmla="*/ 2477770 h 6857998"/>
              <a:gd name="connsiteX58" fmla="*/ 292036 w 6429375"/>
              <a:gd name="connsiteY58" fmla="*/ 2399031 h 6857998"/>
              <a:gd name="connsiteX59" fmla="*/ 281876 w 6429375"/>
              <a:gd name="connsiteY59" fmla="*/ 2205991 h 6857998"/>
              <a:gd name="connsiteX60" fmla="*/ 297116 w 6429375"/>
              <a:gd name="connsiteY60" fmla="*/ 2129791 h 6857998"/>
              <a:gd name="connsiteX61" fmla="*/ 307278 w 6429375"/>
              <a:gd name="connsiteY61" fmla="*/ 2087881 h 6857998"/>
              <a:gd name="connsiteX62" fmla="*/ 299658 w 6429375"/>
              <a:gd name="connsiteY62" fmla="*/ 2052321 h 6857998"/>
              <a:gd name="connsiteX63" fmla="*/ 316168 w 6429375"/>
              <a:gd name="connsiteY63" fmla="*/ 2018031 h 6857998"/>
              <a:gd name="connsiteX64" fmla="*/ 359353 w 6429375"/>
              <a:gd name="connsiteY64" fmla="*/ 1936751 h 6857998"/>
              <a:gd name="connsiteX65" fmla="*/ 358083 w 6429375"/>
              <a:gd name="connsiteY65" fmla="*/ 1855471 h 6857998"/>
              <a:gd name="connsiteX66" fmla="*/ 336490 w 6429375"/>
              <a:gd name="connsiteY66" fmla="*/ 1686560 h 6857998"/>
              <a:gd name="connsiteX67" fmla="*/ 322520 w 6429375"/>
              <a:gd name="connsiteY67" fmla="*/ 1600201 h 6857998"/>
              <a:gd name="connsiteX68" fmla="*/ 318709 w 6429375"/>
              <a:gd name="connsiteY68" fmla="*/ 1584960 h 6857998"/>
              <a:gd name="connsiteX69" fmla="*/ 289496 w 6429375"/>
              <a:gd name="connsiteY69" fmla="*/ 1465580 h 6857998"/>
              <a:gd name="connsiteX70" fmla="*/ 260284 w 6429375"/>
              <a:gd name="connsiteY70" fmla="*/ 1323340 h 6857998"/>
              <a:gd name="connsiteX71" fmla="*/ 239962 w 6429375"/>
              <a:gd name="connsiteY71" fmla="*/ 1169670 h 6857998"/>
              <a:gd name="connsiteX72" fmla="*/ 239962 w 6429375"/>
              <a:gd name="connsiteY72" fmla="*/ 1136651 h 6857998"/>
              <a:gd name="connsiteX73" fmla="*/ 251393 w 6429375"/>
              <a:gd name="connsiteY73" fmla="*/ 1064261 h 6857998"/>
              <a:gd name="connsiteX74" fmla="*/ 286956 w 6429375"/>
              <a:gd name="connsiteY74" fmla="*/ 927100 h 6857998"/>
              <a:gd name="connsiteX75" fmla="*/ 284416 w 6429375"/>
              <a:gd name="connsiteY75" fmla="*/ 755651 h 6857998"/>
              <a:gd name="connsiteX76" fmla="*/ 279336 w 6429375"/>
              <a:gd name="connsiteY76" fmla="*/ 675641 h 6857998"/>
              <a:gd name="connsiteX77" fmla="*/ 294576 w 6429375"/>
              <a:gd name="connsiteY77" fmla="*/ 538481 h 6857998"/>
              <a:gd name="connsiteX78" fmla="*/ 299658 w 6429375"/>
              <a:gd name="connsiteY78" fmla="*/ 514350 h 6857998"/>
              <a:gd name="connsiteX79" fmla="*/ 266634 w 6429375"/>
              <a:gd name="connsiteY79" fmla="*/ 440690 h 6857998"/>
              <a:gd name="connsiteX80" fmla="*/ 206938 w 6429375"/>
              <a:gd name="connsiteY80" fmla="*/ 369571 h 6857998"/>
              <a:gd name="connsiteX81" fmla="*/ 194237 w 6429375"/>
              <a:gd name="connsiteY81" fmla="*/ 334011 h 6857998"/>
              <a:gd name="connsiteX82" fmla="*/ 186617 w 6429375"/>
              <a:gd name="connsiteY82" fmla="*/ 292100 h 6857998"/>
              <a:gd name="connsiteX83" fmla="*/ 173915 w 6429375"/>
              <a:gd name="connsiteY83" fmla="*/ 205741 h 6857998"/>
              <a:gd name="connsiteX84" fmla="*/ 167565 w 6429375"/>
              <a:gd name="connsiteY84" fmla="*/ 170181 h 6857998"/>
              <a:gd name="connsiteX85" fmla="*/ 148513 w 6429375"/>
              <a:gd name="connsiteY85" fmla="*/ 35561 h 6857998"/>
              <a:gd name="connsiteX86" fmla="*/ 125651 w 6429375"/>
              <a:gd name="connsiteY86" fmla="*/ 1 h 6857998"/>
              <a:gd name="connsiteX87" fmla="*/ 0 w 6429375"/>
              <a:gd name="connsiteY87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429375" h="6857998">
                <a:moveTo>
                  <a:pt x="0" y="6857997"/>
                </a:moveTo>
                <a:lnTo>
                  <a:pt x="402576" y="6857997"/>
                </a:lnTo>
                <a:lnTo>
                  <a:pt x="402564" y="6857998"/>
                </a:lnTo>
                <a:lnTo>
                  <a:pt x="0" y="6857998"/>
                </a:lnTo>
                <a:close/>
                <a:moveTo>
                  <a:pt x="0" y="0"/>
                </a:moveTo>
                <a:lnTo>
                  <a:pt x="6429375" y="0"/>
                </a:lnTo>
                <a:lnTo>
                  <a:pt x="6429375" y="6857997"/>
                </a:lnTo>
                <a:lnTo>
                  <a:pt x="402576" y="6857997"/>
                </a:lnTo>
                <a:lnTo>
                  <a:pt x="425439" y="6856274"/>
                </a:lnTo>
                <a:cubicBezTo>
                  <a:pt x="442943" y="6852285"/>
                  <a:pt x="445086" y="6839902"/>
                  <a:pt x="439371" y="6804660"/>
                </a:cubicBezTo>
                <a:cubicBezTo>
                  <a:pt x="433019" y="6766559"/>
                  <a:pt x="424129" y="6729730"/>
                  <a:pt x="421589" y="6689089"/>
                </a:cubicBezTo>
                <a:cubicBezTo>
                  <a:pt x="420319" y="6664960"/>
                  <a:pt x="430479" y="6640829"/>
                  <a:pt x="421589" y="6617970"/>
                </a:cubicBezTo>
                <a:cubicBezTo>
                  <a:pt x="411427" y="6588760"/>
                  <a:pt x="393647" y="6563360"/>
                  <a:pt x="408887" y="6529070"/>
                </a:cubicBezTo>
                <a:cubicBezTo>
                  <a:pt x="408887" y="6526530"/>
                  <a:pt x="406347" y="6521449"/>
                  <a:pt x="403807" y="6517640"/>
                </a:cubicBezTo>
                <a:cubicBezTo>
                  <a:pt x="377135" y="6471920"/>
                  <a:pt x="356813" y="6423660"/>
                  <a:pt x="350462" y="6366511"/>
                </a:cubicBezTo>
                <a:cubicBezTo>
                  <a:pt x="350462" y="6355080"/>
                  <a:pt x="346652" y="6341111"/>
                  <a:pt x="340301" y="6336031"/>
                </a:cubicBezTo>
                <a:cubicBezTo>
                  <a:pt x="316168" y="6313170"/>
                  <a:pt x="317438" y="6285231"/>
                  <a:pt x="322520" y="6253481"/>
                </a:cubicBezTo>
                <a:cubicBezTo>
                  <a:pt x="325060" y="6235700"/>
                  <a:pt x="321249" y="6217921"/>
                  <a:pt x="322520" y="6198870"/>
                </a:cubicBezTo>
                <a:cubicBezTo>
                  <a:pt x="323790" y="6159500"/>
                  <a:pt x="308548" y="6121400"/>
                  <a:pt x="309818" y="6083300"/>
                </a:cubicBezTo>
                <a:cubicBezTo>
                  <a:pt x="311088" y="6038850"/>
                  <a:pt x="303468" y="5998210"/>
                  <a:pt x="293306" y="5957571"/>
                </a:cubicBezTo>
                <a:cubicBezTo>
                  <a:pt x="281876" y="5914391"/>
                  <a:pt x="288226" y="5866130"/>
                  <a:pt x="309818" y="5839461"/>
                </a:cubicBezTo>
                <a:cubicBezTo>
                  <a:pt x="330140" y="5812790"/>
                  <a:pt x="330140" y="5791200"/>
                  <a:pt x="330140" y="5760721"/>
                </a:cubicBezTo>
                <a:cubicBezTo>
                  <a:pt x="327600" y="5684521"/>
                  <a:pt x="356813" y="5618481"/>
                  <a:pt x="380945" y="5551170"/>
                </a:cubicBezTo>
                <a:cubicBezTo>
                  <a:pt x="392376" y="5520690"/>
                  <a:pt x="420319" y="5494020"/>
                  <a:pt x="402537" y="5455920"/>
                </a:cubicBezTo>
                <a:cubicBezTo>
                  <a:pt x="374595" y="5394960"/>
                  <a:pt x="383485" y="5340350"/>
                  <a:pt x="406347" y="5281930"/>
                </a:cubicBezTo>
                <a:cubicBezTo>
                  <a:pt x="417779" y="5252720"/>
                  <a:pt x="425399" y="5217160"/>
                  <a:pt x="419049" y="5184140"/>
                </a:cubicBezTo>
                <a:cubicBezTo>
                  <a:pt x="413969" y="5157470"/>
                  <a:pt x="411427" y="5133340"/>
                  <a:pt x="416509" y="5106670"/>
                </a:cubicBezTo>
                <a:cubicBezTo>
                  <a:pt x="424129" y="5057140"/>
                  <a:pt x="417779" y="5008880"/>
                  <a:pt x="399997" y="4964430"/>
                </a:cubicBezTo>
                <a:cubicBezTo>
                  <a:pt x="386025" y="4930140"/>
                  <a:pt x="378405" y="4898389"/>
                  <a:pt x="384755" y="4861559"/>
                </a:cubicBezTo>
                <a:cubicBezTo>
                  <a:pt x="387295" y="4843780"/>
                  <a:pt x="382215" y="4825999"/>
                  <a:pt x="370784" y="4815840"/>
                </a:cubicBezTo>
                <a:cubicBezTo>
                  <a:pt x="327600" y="4776470"/>
                  <a:pt x="337761" y="4723130"/>
                  <a:pt x="346652" y="4672330"/>
                </a:cubicBezTo>
                <a:cubicBezTo>
                  <a:pt x="350462" y="4652011"/>
                  <a:pt x="354272" y="4632960"/>
                  <a:pt x="353002" y="4612641"/>
                </a:cubicBezTo>
                <a:cubicBezTo>
                  <a:pt x="350462" y="4587241"/>
                  <a:pt x="356813" y="4572001"/>
                  <a:pt x="374595" y="4560571"/>
                </a:cubicBezTo>
                <a:cubicBezTo>
                  <a:pt x="393647" y="4546601"/>
                  <a:pt x="403807" y="4526280"/>
                  <a:pt x="392376" y="4498341"/>
                </a:cubicBezTo>
                <a:cubicBezTo>
                  <a:pt x="388565" y="4488180"/>
                  <a:pt x="386025" y="4476751"/>
                  <a:pt x="386025" y="4465321"/>
                </a:cubicBezTo>
                <a:cubicBezTo>
                  <a:pt x="388565" y="4425951"/>
                  <a:pt x="370784" y="4398011"/>
                  <a:pt x="353002" y="4370071"/>
                </a:cubicBezTo>
                <a:cubicBezTo>
                  <a:pt x="339031" y="4348481"/>
                  <a:pt x="322520" y="4326891"/>
                  <a:pt x="337761" y="4291331"/>
                </a:cubicBezTo>
                <a:cubicBezTo>
                  <a:pt x="349192" y="4264660"/>
                  <a:pt x="351732" y="4231640"/>
                  <a:pt x="336490" y="4199891"/>
                </a:cubicBezTo>
                <a:cubicBezTo>
                  <a:pt x="322520" y="4171951"/>
                  <a:pt x="330140" y="4127501"/>
                  <a:pt x="350462" y="4105910"/>
                </a:cubicBezTo>
                <a:cubicBezTo>
                  <a:pt x="368244" y="4088130"/>
                  <a:pt x="375865" y="4067810"/>
                  <a:pt x="374595" y="4041140"/>
                </a:cubicBezTo>
                <a:cubicBezTo>
                  <a:pt x="373324" y="3996690"/>
                  <a:pt x="377135" y="3954780"/>
                  <a:pt x="393647" y="3914140"/>
                </a:cubicBezTo>
                <a:cubicBezTo>
                  <a:pt x="401267" y="3895090"/>
                  <a:pt x="393647" y="3874771"/>
                  <a:pt x="391106" y="3854450"/>
                </a:cubicBezTo>
                <a:cubicBezTo>
                  <a:pt x="380945" y="3780790"/>
                  <a:pt x="345382" y="3710940"/>
                  <a:pt x="370784" y="3632200"/>
                </a:cubicBezTo>
                <a:cubicBezTo>
                  <a:pt x="379675" y="3602990"/>
                  <a:pt x="368244" y="3573781"/>
                  <a:pt x="372054" y="3547110"/>
                </a:cubicBezTo>
                <a:cubicBezTo>
                  <a:pt x="375865" y="3517900"/>
                  <a:pt x="369514" y="3502660"/>
                  <a:pt x="354272" y="3486150"/>
                </a:cubicBezTo>
                <a:cubicBezTo>
                  <a:pt x="344111" y="3475990"/>
                  <a:pt x="335220" y="3464560"/>
                  <a:pt x="326330" y="3453130"/>
                </a:cubicBezTo>
                <a:cubicBezTo>
                  <a:pt x="302198" y="3421381"/>
                  <a:pt x="299658" y="3402330"/>
                  <a:pt x="322520" y="3370580"/>
                </a:cubicBezTo>
                <a:cubicBezTo>
                  <a:pt x="337761" y="3350259"/>
                  <a:pt x="335220" y="3338830"/>
                  <a:pt x="319979" y="3321050"/>
                </a:cubicBezTo>
                <a:cubicBezTo>
                  <a:pt x="281876" y="3275329"/>
                  <a:pt x="275524" y="3219450"/>
                  <a:pt x="302198" y="3162302"/>
                </a:cubicBezTo>
                <a:cubicBezTo>
                  <a:pt x="306008" y="3153410"/>
                  <a:pt x="313628" y="3143250"/>
                  <a:pt x="304738" y="3134360"/>
                </a:cubicBezTo>
                <a:cubicBezTo>
                  <a:pt x="281876" y="3110231"/>
                  <a:pt x="276796" y="3075941"/>
                  <a:pt x="267904" y="3042922"/>
                </a:cubicBezTo>
                <a:cubicBezTo>
                  <a:pt x="256474" y="3003550"/>
                  <a:pt x="246313" y="2966721"/>
                  <a:pt x="261554" y="2926080"/>
                </a:cubicBezTo>
                <a:cubicBezTo>
                  <a:pt x="265364" y="2917190"/>
                  <a:pt x="269174" y="2908300"/>
                  <a:pt x="271714" y="2898141"/>
                </a:cubicBezTo>
                <a:cubicBezTo>
                  <a:pt x="279336" y="2871471"/>
                  <a:pt x="290766" y="2843530"/>
                  <a:pt x="278066" y="2813050"/>
                </a:cubicBezTo>
                <a:cubicBezTo>
                  <a:pt x="270444" y="2792731"/>
                  <a:pt x="275524" y="2773681"/>
                  <a:pt x="285686" y="2759711"/>
                </a:cubicBezTo>
                <a:cubicBezTo>
                  <a:pt x="304738" y="2733041"/>
                  <a:pt x="306008" y="2706370"/>
                  <a:pt x="295846" y="2674620"/>
                </a:cubicBezTo>
                <a:cubicBezTo>
                  <a:pt x="285686" y="2645411"/>
                  <a:pt x="292036" y="2618741"/>
                  <a:pt x="300928" y="2589531"/>
                </a:cubicBezTo>
                <a:cubicBezTo>
                  <a:pt x="313628" y="2553970"/>
                  <a:pt x="319979" y="2514601"/>
                  <a:pt x="300928" y="2477770"/>
                </a:cubicBezTo>
                <a:cubicBezTo>
                  <a:pt x="288226" y="2452370"/>
                  <a:pt x="285686" y="2426971"/>
                  <a:pt x="292036" y="2399031"/>
                </a:cubicBezTo>
                <a:cubicBezTo>
                  <a:pt x="306008" y="2332990"/>
                  <a:pt x="294576" y="2268221"/>
                  <a:pt x="281876" y="2205991"/>
                </a:cubicBezTo>
                <a:cubicBezTo>
                  <a:pt x="275524" y="2174241"/>
                  <a:pt x="276796" y="2148840"/>
                  <a:pt x="297116" y="2129791"/>
                </a:cubicBezTo>
                <a:cubicBezTo>
                  <a:pt x="309818" y="2117090"/>
                  <a:pt x="311088" y="2104390"/>
                  <a:pt x="307278" y="2087881"/>
                </a:cubicBezTo>
                <a:cubicBezTo>
                  <a:pt x="304738" y="2076450"/>
                  <a:pt x="302198" y="2063751"/>
                  <a:pt x="299658" y="2052321"/>
                </a:cubicBezTo>
                <a:cubicBezTo>
                  <a:pt x="294576" y="2033270"/>
                  <a:pt x="299658" y="2023110"/>
                  <a:pt x="316168" y="2018031"/>
                </a:cubicBezTo>
                <a:cubicBezTo>
                  <a:pt x="353002" y="2006601"/>
                  <a:pt x="364433" y="1983741"/>
                  <a:pt x="359353" y="1936751"/>
                </a:cubicBezTo>
                <a:cubicBezTo>
                  <a:pt x="355542" y="1910081"/>
                  <a:pt x="354272" y="1882140"/>
                  <a:pt x="358083" y="1855471"/>
                </a:cubicBezTo>
                <a:cubicBezTo>
                  <a:pt x="365703" y="1795781"/>
                  <a:pt x="349192" y="1741170"/>
                  <a:pt x="336490" y="1686560"/>
                </a:cubicBezTo>
                <a:cubicBezTo>
                  <a:pt x="330140" y="1658620"/>
                  <a:pt x="309818" y="1634491"/>
                  <a:pt x="322520" y="1600201"/>
                </a:cubicBezTo>
                <a:cubicBezTo>
                  <a:pt x="323790" y="1596391"/>
                  <a:pt x="321249" y="1588770"/>
                  <a:pt x="318709" y="1584960"/>
                </a:cubicBezTo>
                <a:cubicBezTo>
                  <a:pt x="294576" y="1550670"/>
                  <a:pt x="284416" y="1513840"/>
                  <a:pt x="289496" y="1465580"/>
                </a:cubicBezTo>
                <a:cubicBezTo>
                  <a:pt x="294576" y="1416051"/>
                  <a:pt x="270444" y="1370331"/>
                  <a:pt x="260284" y="1323340"/>
                </a:cubicBezTo>
                <a:cubicBezTo>
                  <a:pt x="248853" y="1272540"/>
                  <a:pt x="231070" y="1224281"/>
                  <a:pt x="239962" y="1169670"/>
                </a:cubicBezTo>
                <a:cubicBezTo>
                  <a:pt x="241233" y="1158240"/>
                  <a:pt x="245042" y="1146811"/>
                  <a:pt x="239962" y="1136651"/>
                </a:cubicBezTo>
                <a:cubicBezTo>
                  <a:pt x="224720" y="1107442"/>
                  <a:pt x="236153" y="1088390"/>
                  <a:pt x="251393" y="1064261"/>
                </a:cubicBezTo>
                <a:cubicBezTo>
                  <a:pt x="275524" y="1024890"/>
                  <a:pt x="288226" y="977901"/>
                  <a:pt x="286956" y="927100"/>
                </a:cubicBezTo>
                <a:cubicBezTo>
                  <a:pt x="286956" y="869951"/>
                  <a:pt x="270444" y="814070"/>
                  <a:pt x="284416" y="755651"/>
                </a:cubicBezTo>
                <a:cubicBezTo>
                  <a:pt x="289496" y="731521"/>
                  <a:pt x="284416" y="702310"/>
                  <a:pt x="279336" y="675641"/>
                </a:cubicBezTo>
                <a:cubicBezTo>
                  <a:pt x="270444" y="627380"/>
                  <a:pt x="264094" y="580391"/>
                  <a:pt x="294576" y="538481"/>
                </a:cubicBezTo>
                <a:cubicBezTo>
                  <a:pt x="299658" y="530861"/>
                  <a:pt x="303468" y="523241"/>
                  <a:pt x="299658" y="514350"/>
                </a:cubicBezTo>
                <a:cubicBezTo>
                  <a:pt x="289496" y="488951"/>
                  <a:pt x="284416" y="461011"/>
                  <a:pt x="266634" y="440690"/>
                </a:cubicBezTo>
                <a:cubicBezTo>
                  <a:pt x="245042" y="419101"/>
                  <a:pt x="227260" y="393701"/>
                  <a:pt x="206938" y="369571"/>
                </a:cubicBezTo>
                <a:cubicBezTo>
                  <a:pt x="199318" y="359411"/>
                  <a:pt x="191697" y="350521"/>
                  <a:pt x="194237" y="334011"/>
                </a:cubicBezTo>
                <a:cubicBezTo>
                  <a:pt x="196777" y="318771"/>
                  <a:pt x="191697" y="304801"/>
                  <a:pt x="186617" y="292100"/>
                </a:cubicBezTo>
                <a:cubicBezTo>
                  <a:pt x="175185" y="265431"/>
                  <a:pt x="172645" y="236221"/>
                  <a:pt x="173915" y="205741"/>
                </a:cubicBezTo>
                <a:cubicBezTo>
                  <a:pt x="173915" y="191771"/>
                  <a:pt x="171375" y="181610"/>
                  <a:pt x="167565" y="170181"/>
                </a:cubicBezTo>
                <a:cubicBezTo>
                  <a:pt x="149784" y="127001"/>
                  <a:pt x="142164" y="82551"/>
                  <a:pt x="148513" y="35561"/>
                </a:cubicBezTo>
                <a:cubicBezTo>
                  <a:pt x="152323" y="11431"/>
                  <a:pt x="148513" y="1"/>
                  <a:pt x="125651" y="1"/>
                </a:cubicBez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3" name="Platshållare för text 40">
            <a:extLst>
              <a:ext uri="{FF2B5EF4-FFF2-40B4-BE49-F238E27FC236}">
                <a16:creationId xmlns:a16="http://schemas.microsoft.com/office/drawing/2014/main" id="{F0F89AC7-6071-711D-FA9A-568FEFA6B5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6719" y="1066801"/>
            <a:ext cx="4167646" cy="1671448"/>
          </a:xfrm>
        </p:spPr>
        <p:txBody>
          <a:bodyPr anchor="b">
            <a:noAutofit/>
          </a:bodyPr>
          <a:lstStyle>
            <a:lvl1pPr marL="0" indent="0">
              <a:lnSpc>
                <a:spcPts val="4820"/>
              </a:lnSpc>
              <a:spcBef>
                <a:spcPts val="0"/>
              </a:spcBef>
              <a:spcAft>
                <a:spcPts val="0"/>
              </a:spcAft>
              <a:buNone/>
              <a:defRPr sz="4400" i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sv-SE"/>
              <a:t>En bra rubrik på två rader</a:t>
            </a:r>
          </a:p>
        </p:txBody>
      </p:sp>
      <p:sp>
        <p:nvSpPr>
          <p:cNvPr id="4" name="Platshållare för text 5">
            <a:extLst>
              <a:ext uri="{FF2B5EF4-FFF2-40B4-BE49-F238E27FC236}">
                <a16:creationId xmlns:a16="http://schemas.microsoft.com/office/drawing/2014/main" id="{32ED7947-45D0-0FF9-3AD7-99BB4EB32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6719" y="2861733"/>
            <a:ext cx="4167187" cy="2596092"/>
          </a:xfrm>
        </p:spPr>
        <p:txBody>
          <a:bodyPr>
            <a:noAutofit/>
          </a:bodyPr>
          <a:lstStyle>
            <a:lvl1pPr marL="0" indent="0">
              <a:lnSpc>
                <a:spcPts val="2880"/>
              </a:lnSpc>
              <a:buFont typeface="Arial" panose="020B0604020202020204" pitchFamily="34" charset="0"/>
              <a:buNone/>
              <a:defRPr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sv-SE"/>
              <a:t>Brödtext</a:t>
            </a:r>
          </a:p>
        </p:txBody>
      </p:sp>
    </p:spTree>
    <p:extLst>
      <p:ext uri="{BB962C8B-B14F-4D97-AF65-F5344CB8AC3E}">
        <p14:creationId xmlns:p14="http://schemas.microsoft.com/office/powerpoint/2010/main" val="842845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4">
            <a:extLst>
              <a:ext uri="{FF2B5EF4-FFF2-40B4-BE49-F238E27FC236}">
                <a16:creationId xmlns:a16="http://schemas.microsoft.com/office/drawing/2014/main" id="{05AEF401-140E-A4C4-0D7A-F4C96F9846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54999" y="963611"/>
            <a:ext cx="4930775" cy="49307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text 40">
            <a:extLst>
              <a:ext uri="{FF2B5EF4-FFF2-40B4-BE49-F238E27FC236}">
                <a16:creationId xmlns:a16="http://schemas.microsoft.com/office/drawing/2014/main" id="{45BDD8C8-F796-FDFC-B920-95EECD8A7B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6719" y="1066801"/>
            <a:ext cx="4167646" cy="1671448"/>
          </a:xfrm>
        </p:spPr>
        <p:txBody>
          <a:bodyPr anchor="b">
            <a:noAutofit/>
          </a:bodyPr>
          <a:lstStyle>
            <a:lvl1pPr marL="0" indent="0">
              <a:lnSpc>
                <a:spcPts val="4820"/>
              </a:lnSpc>
              <a:spcBef>
                <a:spcPts val="0"/>
              </a:spcBef>
              <a:spcAft>
                <a:spcPts val="0"/>
              </a:spcAft>
              <a:buNone/>
              <a:defRPr sz="4400" i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sv-SE"/>
              <a:t>En bra rubrik på två rader</a:t>
            </a:r>
          </a:p>
        </p:txBody>
      </p:sp>
      <p:sp>
        <p:nvSpPr>
          <p:cNvPr id="4" name="Platshållare för text 5">
            <a:extLst>
              <a:ext uri="{FF2B5EF4-FFF2-40B4-BE49-F238E27FC236}">
                <a16:creationId xmlns:a16="http://schemas.microsoft.com/office/drawing/2014/main" id="{1C5A12AF-3607-F66C-E81F-6F27061E69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6719" y="2861733"/>
            <a:ext cx="4167187" cy="2596092"/>
          </a:xfrm>
        </p:spPr>
        <p:txBody>
          <a:bodyPr>
            <a:noAutofit/>
          </a:bodyPr>
          <a:lstStyle>
            <a:lvl1pPr marL="0" indent="0">
              <a:lnSpc>
                <a:spcPts val="2880"/>
              </a:lnSpc>
              <a:buFont typeface="Arial" panose="020B0604020202020204" pitchFamily="34" charset="0"/>
              <a:buNone/>
              <a:defRPr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sv-SE"/>
              <a:t>Brödtext</a:t>
            </a:r>
          </a:p>
        </p:txBody>
      </p:sp>
    </p:spTree>
    <p:extLst>
      <p:ext uri="{BB962C8B-B14F-4D97-AF65-F5344CB8AC3E}">
        <p14:creationId xmlns:p14="http://schemas.microsoft.com/office/powerpoint/2010/main" val="1698638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>
            <a:extLst>
              <a:ext uri="{FF2B5EF4-FFF2-40B4-BE49-F238E27FC236}">
                <a16:creationId xmlns:a16="http://schemas.microsoft.com/office/drawing/2014/main" id="{4C2348C6-1022-7ED4-3D45-487F52A13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8110" y="2990958"/>
            <a:ext cx="3198590" cy="86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40">
            <a:extLst>
              <a:ext uri="{FF2B5EF4-FFF2-40B4-BE49-F238E27FC236}">
                <a16:creationId xmlns:a16="http://schemas.microsoft.com/office/drawing/2014/main" id="{FFFA0B4A-5DD0-2963-C666-EDDD0D9EE4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8557" y="2438400"/>
            <a:ext cx="6977269" cy="1477617"/>
          </a:xfrm>
        </p:spPr>
        <p:txBody>
          <a:bodyPr anchor="b">
            <a:noAutofit/>
          </a:bodyPr>
          <a:lstStyle>
            <a:lvl1pPr marL="0" indent="0">
              <a:lnSpc>
                <a:spcPts val="5860"/>
              </a:lnSpc>
              <a:buNone/>
              <a:defRPr sz="4800" i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sv-SE" sz="4400">
                <a:latin typeface="+mj-lt"/>
              </a:rPr>
              <a:t>Kapitelsida</a:t>
            </a:r>
          </a:p>
        </p:txBody>
      </p:sp>
    </p:spTree>
    <p:extLst>
      <p:ext uri="{BB962C8B-B14F-4D97-AF65-F5344CB8AC3E}">
        <p14:creationId xmlns:p14="http://schemas.microsoft.com/office/powerpoint/2010/main" val="134332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ida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>
            <a:extLst>
              <a:ext uri="{FF2B5EF4-FFF2-40B4-BE49-F238E27FC236}">
                <a16:creationId xmlns:a16="http://schemas.microsoft.com/office/drawing/2014/main" id="{C39DA2F4-78BE-102E-A7E3-8A1ACD1EC0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6430963" cy="6858002"/>
          </a:xfrm>
          <a:custGeom>
            <a:avLst/>
            <a:gdLst>
              <a:gd name="connsiteX0" fmla="*/ 0 w 6430963"/>
              <a:gd name="connsiteY0" fmla="*/ 2 h 6858002"/>
              <a:gd name="connsiteX1" fmla="*/ 6041561 w 6430963"/>
              <a:gd name="connsiteY1" fmla="*/ 2 h 6858002"/>
              <a:gd name="connsiteX2" fmla="*/ 6018687 w 6430963"/>
              <a:gd name="connsiteY2" fmla="*/ 1727 h 6858002"/>
              <a:gd name="connsiteX3" fmla="*/ 6004754 w 6430963"/>
              <a:gd name="connsiteY3" fmla="*/ 53341 h 6858002"/>
              <a:gd name="connsiteX4" fmla="*/ 6022536 w 6430963"/>
              <a:gd name="connsiteY4" fmla="*/ 168911 h 6858002"/>
              <a:gd name="connsiteX5" fmla="*/ 6022536 w 6430963"/>
              <a:gd name="connsiteY5" fmla="*/ 240031 h 6858002"/>
              <a:gd name="connsiteX6" fmla="*/ 6035237 w 6430963"/>
              <a:gd name="connsiteY6" fmla="*/ 328930 h 6858002"/>
              <a:gd name="connsiteX7" fmla="*/ 6040318 w 6430963"/>
              <a:gd name="connsiteY7" fmla="*/ 340360 h 6858002"/>
              <a:gd name="connsiteX8" fmla="*/ 6093662 w 6430963"/>
              <a:gd name="connsiteY8" fmla="*/ 491490 h 6858002"/>
              <a:gd name="connsiteX9" fmla="*/ 6103824 w 6430963"/>
              <a:gd name="connsiteY9" fmla="*/ 521970 h 6858002"/>
              <a:gd name="connsiteX10" fmla="*/ 6121604 w 6430963"/>
              <a:gd name="connsiteY10" fmla="*/ 604520 h 6858002"/>
              <a:gd name="connsiteX11" fmla="*/ 6121604 w 6430963"/>
              <a:gd name="connsiteY11" fmla="*/ 659131 h 6858002"/>
              <a:gd name="connsiteX12" fmla="*/ 6134306 w 6430963"/>
              <a:gd name="connsiteY12" fmla="*/ 774701 h 6858002"/>
              <a:gd name="connsiteX13" fmla="*/ 6150818 w 6430963"/>
              <a:gd name="connsiteY13" fmla="*/ 900430 h 6858002"/>
              <a:gd name="connsiteX14" fmla="*/ 6134306 w 6430963"/>
              <a:gd name="connsiteY14" fmla="*/ 1018540 h 6858002"/>
              <a:gd name="connsiteX15" fmla="*/ 6113984 w 6430963"/>
              <a:gd name="connsiteY15" fmla="*/ 1097281 h 6858002"/>
              <a:gd name="connsiteX16" fmla="*/ 6063181 w 6430963"/>
              <a:gd name="connsiteY16" fmla="*/ 1306831 h 6858002"/>
              <a:gd name="connsiteX17" fmla="*/ 6041589 w 6430963"/>
              <a:gd name="connsiteY17" fmla="*/ 1402081 h 6858002"/>
              <a:gd name="connsiteX18" fmla="*/ 6037778 w 6430963"/>
              <a:gd name="connsiteY18" fmla="*/ 1576072 h 6858002"/>
              <a:gd name="connsiteX19" fmla="*/ 6025076 w 6430963"/>
              <a:gd name="connsiteY19" fmla="*/ 1673861 h 6858002"/>
              <a:gd name="connsiteX20" fmla="*/ 6027616 w 6430963"/>
              <a:gd name="connsiteY20" fmla="*/ 1751331 h 6858002"/>
              <a:gd name="connsiteX21" fmla="*/ 6044128 w 6430963"/>
              <a:gd name="connsiteY21" fmla="*/ 1893571 h 6858002"/>
              <a:gd name="connsiteX22" fmla="*/ 6059370 w 6430963"/>
              <a:gd name="connsiteY22" fmla="*/ 1996442 h 6858002"/>
              <a:gd name="connsiteX23" fmla="*/ 6073342 w 6430963"/>
              <a:gd name="connsiteY23" fmla="*/ 2042161 h 6858002"/>
              <a:gd name="connsiteX24" fmla="*/ 6097472 w 6430963"/>
              <a:gd name="connsiteY24" fmla="*/ 2185672 h 6858002"/>
              <a:gd name="connsiteX25" fmla="*/ 6091122 w 6430963"/>
              <a:gd name="connsiteY25" fmla="*/ 2245361 h 6858002"/>
              <a:gd name="connsiteX26" fmla="*/ 6069530 w 6430963"/>
              <a:gd name="connsiteY26" fmla="*/ 2297430 h 6858002"/>
              <a:gd name="connsiteX27" fmla="*/ 6051748 w 6430963"/>
              <a:gd name="connsiteY27" fmla="*/ 2359661 h 6858002"/>
              <a:gd name="connsiteX28" fmla="*/ 6058100 w 6430963"/>
              <a:gd name="connsiteY28" fmla="*/ 2392681 h 6858002"/>
              <a:gd name="connsiteX29" fmla="*/ 6091122 w 6430963"/>
              <a:gd name="connsiteY29" fmla="*/ 2487930 h 6858002"/>
              <a:gd name="connsiteX30" fmla="*/ 6106364 w 6430963"/>
              <a:gd name="connsiteY30" fmla="*/ 2566671 h 6858002"/>
              <a:gd name="connsiteX31" fmla="*/ 6107634 w 6430963"/>
              <a:gd name="connsiteY31" fmla="*/ 2658111 h 6858002"/>
              <a:gd name="connsiteX32" fmla="*/ 6093662 w 6430963"/>
              <a:gd name="connsiteY32" fmla="*/ 2752092 h 6858002"/>
              <a:gd name="connsiteX33" fmla="*/ 6069530 w 6430963"/>
              <a:gd name="connsiteY33" fmla="*/ 2816861 h 6858002"/>
              <a:gd name="connsiteX34" fmla="*/ 6050478 w 6430963"/>
              <a:gd name="connsiteY34" fmla="*/ 2943862 h 6858002"/>
              <a:gd name="connsiteX35" fmla="*/ 6053020 w 6430963"/>
              <a:gd name="connsiteY35" fmla="*/ 3003551 h 6858002"/>
              <a:gd name="connsiteX36" fmla="*/ 6073342 w 6430963"/>
              <a:gd name="connsiteY36" fmla="*/ 3225801 h 6858002"/>
              <a:gd name="connsiteX37" fmla="*/ 6072070 w 6430963"/>
              <a:gd name="connsiteY37" fmla="*/ 3310891 h 6858002"/>
              <a:gd name="connsiteX38" fmla="*/ 6089852 w 6430963"/>
              <a:gd name="connsiteY38" fmla="*/ 3371851 h 6858002"/>
              <a:gd name="connsiteX39" fmla="*/ 6117794 w 6430963"/>
              <a:gd name="connsiteY39" fmla="*/ 3404871 h 6858002"/>
              <a:gd name="connsiteX40" fmla="*/ 6121604 w 6430963"/>
              <a:gd name="connsiteY40" fmla="*/ 3487421 h 6858002"/>
              <a:gd name="connsiteX41" fmla="*/ 6124146 w 6430963"/>
              <a:gd name="connsiteY41" fmla="*/ 3536951 h 6858002"/>
              <a:gd name="connsiteX42" fmla="*/ 6141927 w 6430963"/>
              <a:gd name="connsiteY42" fmla="*/ 3695700 h 6858002"/>
              <a:gd name="connsiteX43" fmla="*/ 6139386 w 6430963"/>
              <a:gd name="connsiteY43" fmla="*/ 3723641 h 6858002"/>
              <a:gd name="connsiteX44" fmla="*/ 6176220 w 6430963"/>
              <a:gd name="connsiteY44" fmla="*/ 3815081 h 6858002"/>
              <a:gd name="connsiteX45" fmla="*/ 6182571 w 6430963"/>
              <a:gd name="connsiteY45" fmla="*/ 3931921 h 6858002"/>
              <a:gd name="connsiteX46" fmla="*/ 6172410 w 6430963"/>
              <a:gd name="connsiteY46" fmla="*/ 3959862 h 6858002"/>
              <a:gd name="connsiteX47" fmla="*/ 6166059 w 6430963"/>
              <a:gd name="connsiteY47" fmla="*/ 4044951 h 6858002"/>
              <a:gd name="connsiteX48" fmla="*/ 6158438 w 6430963"/>
              <a:gd name="connsiteY48" fmla="*/ 4098291 h 6858002"/>
              <a:gd name="connsiteX49" fmla="*/ 6148278 w 6430963"/>
              <a:gd name="connsiteY49" fmla="*/ 4183382 h 6858002"/>
              <a:gd name="connsiteX50" fmla="*/ 6143197 w 6430963"/>
              <a:gd name="connsiteY50" fmla="*/ 4268471 h 6858002"/>
              <a:gd name="connsiteX51" fmla="*/ 6143197 w 6430963"/>
              <a:gd name="connsiteY51" fmla="*/ 4380232 h 6858002"/>
              <a:gd name="connsiteX52" fmla="*/ 6152088 w 6430963"/>
              <a:gd name="connsiteY52" fmla="*/ 4458971 h 6858002"/>
              <a:gd name="connsiteX53" fmla="*/ 6162249 w 6430963"/>
              <a:gd name="connsiteY53" fmla="*/ 4652011 h 6858002"/>
              <a:gd name="connsiteX54" fmla="*/ 6147008 w 6430963"/>
              <a:gd name="connsiteY54" fmla="*/ 4728211 h 6858002"/>
              <a:gd name="connsiteX55" fmla="*/ 6136846 w 6430963"/>
              <a:gd name="connsiteY55" fmla="*/ 4770121 h 6858002"/>
              <a:gd name="connsiteX56" fmla="*/ 6144467 w 6430963"/>
              <a:gd name="connsiteY56" fmla="*/ 4805681 h 6858002"/>
              <a:gd name="connsiteX57" fmla="*/ 6127956 w 6430963"/>
              <a:gd name="connsiteY57" fmla="*/ 4839971 h 6858002"/>
              <a:gd name="connsiteX58" fmla="*/ 6084773 w 6430963"/>
              <a:gd name="connsiteY58" fmla="*/ 4921251 h 6858002"/>
              <a:gd name="connsiteX59" fmla="*/ 6086042 w 6430963"/>
              <a:gd name="connsiteY59" fmla="*/ 5002531 h 6858002"/>
              <a:gd name="connsiteX60" fmla="*/ 6107634 w 6430963"/>
              <a:gd name="connsiteY60" fmla="*/ 5171442 h 6858002"/>
              <a:gd name="connsiteX61" fmla="*/ 6121604 w 6430963"/>
              <a:gd name="connsiteY61" fmla="*/ 5257801 h 6858002"/>
              <a:gd name="connsiteX62" fmla="*/ 6125416 w 6430963"/>
              <a:gd name="connsiteY62" fmla="*/ 5273042 h 6858002"/>
              <a:gd name="connsiteX63" fmla="*/ 6154628 w 6430963"/>
              <a:gd name="connsiteY63" fmla="*/ 5392422 h 6858002"/>
              <a:gd name="connsiteX64" fmla="*/ 6183841 w 6430963"/>
              <a:gd name="connsiteY64" fmla="*/ 5534662 h 6858002"/>
              <a:gd name="connsiteX65" fmla="*/ 6204163 w 6430963"/>
              <a:gd name="connsiteY65" fmla="*/ 5688332 h 6858002"/>
              <a:gd name="connsiteX66" fmla="*/ 6204163 w 6430963"/>
              <a:gd name="connsiteY66" fmla="*/ 5721351 h 6858002"/>
              <a:gd name="connsiteX67" fmla="*/ 6192732 w 6430963"/>
              <a:gd name="connsiteY67" fmla="*/ 5793741 h 6858002"/>
              <a:gd name="connsiteX68" fmla="*/ 6157168 w 6430963"/>
              <a:gd name="connsiteY68" fmla="*/ 5930902 h 6858002"/>
              <a:gd name="connsiteX69" fmla="*/ 6159708 w 6430963"/>
              <a:gd name="connsiteY69" fmla="*/ 6102352 h 6858002"/>
              <a:gd name="connsiteX70" fmla="*/ 6164789 w 6430963"/>
              <a:gd name="connsiteY70" fmla="*/ 6182362 h 6858002"/>
              <a:gd name="connsiteX71" fmla="*/ 6149548 w 6430963"/>
              <a:gd name="connsiteY71" fmla="*/ 6319521 h 6858002"/>
              <a:gd name="connsiteX72" fmla="*/ 6144467 w 6430963"/>
              <a:gd name="connsiteY72" fmla="*/ 6343652 h 6858002"/>
              <a:gd name="connsiteX73" fmla="*/ 6177490 w 6430963"/>
              <a:gd name="connsiteY73" fmla="*/ 6417312 h 6858002"/>
              <a:gd name="connsiteX74" fmla="*/ 6237187 w 6430963"/>
              <a:gd name="connsiteY74" fmla="*/ 6488432 h 6858002"/>
              <a:gd name="connsiteX75" fmla="*/ 6249887 w 6430963"/>
              <a:gd name="connsiteY75" fmla="*/ 6523992 h 6858002"/>
              <a:gd name="connsiteX76" fmla="*/ 6257507 w 6430963"/>
              <a:gd name="connsiteY76" fmla="*/ 6565902 h 6858002"/>
              <a:gd name="connsiteX77" fmla="*/ 6270209 w 6430963"/>
              <a:gd name="connsiteY77" fmla="*/ 6652261 h 6858002"/>
              <a:gd name="connsiteX78" fmla="*/ 6276559 w 6430963"/>
              <a:gd name="connsiteY78" fmla="*/ 6687821 h 6858002"/>
              <a:gd name="connsiteX79" fmla="*/ 6295611 w 6430963"/>
              <a:gd name="connsiteY79" fmla="*/ 6822442 h 6858002"/>
              <a:gd name="connsiteX80" fmla="*/ 6318473 w 6430963"/>
              <a:gd name="connsiteY80" fmla="*/ 6858002 h 6858002"/>
              <a:gd name="connsiteX81" fmla="*/ 0 w 6430963"/>
              <a:gd name="connsiteY81" fmla="*/ 6858002 h 6858002"/>
              <a:gd name="connsiteX82" fmla="*/ 6041589 w 6430963"/>
              <a:gd name="connsiteY82" fmla="*/ 0 h 6858002"/>
              <a:gd name="connsiteX83" fmla="*/ 6430963 w 6430963"/>
              <a:gd name="connsiteY83" fmla="*/ 0 h 6858002"/>
              <a:gd name="connsiteX84" fmla="*/ 6430963 w 6430963"/>
              <a:gd name="connsiteY84" fmla="*/ 2 h 6858002"/>
              <a:gd name="connsiteX85" fmla="*/ 6041561 w 6430963"/>
              <a:gd name="connsiteY85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430963" h="6858002">
                <a:moveTo>
                  <a:pt x="0" y="2"/>
                </a:moveTo>
                <a:lnTo>
                  <a:pt x="6041561" y="2"/>
                </a:lnTo>
                <a:lnTo>
                  <a:pt x="6018687" y="1727"/>
                </a:lnTo>
                <a:cubicBezTo>
                  <a:pt x="6001182" y="5715"/>
                  <a:pt x="5999040" y="18098"/>
                  <a:pt x="6004754" y="53341"/>
                </a:cubicBezTo>
                <a:cubicBezTo>
                  <a:pt x="6011106" y="91441"/>
                  <a:pt x="6019997" y="128271"/>
                  <a:pt x="6022536" y="168911"/>
                </a:cubicBezTo>
                <a:cubicBezTo>
                  <a:pt x="6023806" y="193041"/>
                  <a:pt x="6013645" y="217171"/>
                  <a:pt x="6022536" y="240031"/>
                </a:cubicBezTo>
                <a:cubicBezTo>
                  <a:pt x="6032697" y="269241"/>
                  <a:pt x="6050478" y="294640"/>
                  <a:pt x="6035237" y="328930"/>
                </a:cubicBezTo>
                <a:cubicBezTo>
                  <a:pt x="6035237" y="331470"/>
                  <a:pt x="6037778" y="336552"/>
                  <a:pt x="6040318" y="340360"/>
                </a:cubicBezTo>
                <a:cubicBezTo>
                  <a:pt x="6066990" y="386081"/>
                  <a:pt x="6087312" y="434341"/>
                  <a:pt x="6093662" y="491490"/>
                </a:cubicBezTo>
                <a:cubicBezTo>
                  <a:pt x="6093662" y="502921"/>
                  <a:pt x="6097472" y="516890"/>
                  <a:pt x="6103824" y="521970"/>
                </a:cubicBezTo>
                <a:cubicBezTo>
                  <a:pt x="6127956" y="544831"/>
                  <a:pt x="6126686" y="572771"/>
                  <a:pt x="6121604" y="604520"/>
                </a:cubicBezTo>
                <a:cubicBezTo>
                  <a:pt x="6119064" y="622301"/>
                  <a:pt x="6122876" y="640080"/>
                  <a:pt x="6121604" y="659131"/>
                </a:cubicBezTo>
                <a:cubicBezTo>
                  <a:pt x="6120334" y="698501"/>
                  <a:pt x="6135576" y="736601"/>
                  <a:pt x="6134306" y="774701"/>
                </a:cubicBezTo>
                <a:cubicBezTo>
                  <a:pt x="6133036" y="819151"/>
                  <a:pt x="6140656" y="859792"/>
                  <a:pt x="6150818" y="900430"/>
                </a:cubicBezTo>
                <a:cubicBezTo>
                  <a:pt x="6162249" y="943610"/>
                  <a:pt x="6155898" y="991871"/>
                  <a:pt x="6134306" y="1018540"/>
                </a:cubicBezTo>
                <a:cubicBezTo>
                  <a:pt x="6113984" y="1045211"/>
                  <a:pt x="6113984" y="1066801"/>
                  <a:pt x="6113984" y="1097281"/>
                </a:cubicBezTo>
                <a:cubicBezTo>
                  <a:pt x="6116524" y="1173481"/>
                  <a:pt x="6087312" y="1239520"/>
                  <a:pt x="6063181" y="1306831"/>
                </a:cubicBezTo>
                <a:cubicBezTo>
                  <a:pt x="6051748" y="1337311"/>
                  <a:pt x="6023806" y="1363981"/>
                  <a:pt x="6041589" y="1402081"/>
                </a:cubicBezTo>
                <a:cubicBezTo>
                  <a:pt x="6069530" y="1463042"/>
                  <a:pt x="6060640" y="1517651"/>
                  <a:pt x="6037778" y="1576072"/>
                </a:cubicBezTo>
                <a:cubicBezTo>
                  <a:pt x="6026346" y="1605281"/>
                  <a:pt x="6018725" y="1640841"/>
                  <a:pt x="6025076" y="1673861"/>
                </a:cubicBezTo>
                <a:cubicBezTo>
                  <a:pt x="6030156" y="1700531"/>
                  <a:pt x="6032697" y="1724661"/>
                  <a:pt x="6027616" y="1751331"/>
                </a:cubicBezTo>
                <a:cubicBezTo>
                  <a:pt x="6019997" y="1800861"/>
                  <a:pt x="6026346" y="1849121"/>
                  <a:pt x="6044128" y="1893571"/>
                </a:cubicBezTo>
                <a:cubicBezTo>
                  <a:pt x="6058100" y="1927861"/>
                  <a:pt x="6065720" y="1959612"/>
                  <a:pt x="6059370" y="1996442"/>
                </a:cubicBezTo>
                <a:cubicBezTo>
                  <a:pt x="6056830" y="2014221"/>
                  <a:pt x="6061910" y="2032002"/>
                  <a:pt x="6073342" y="2042161"/>
                </a:cubicBezTo>
                <a:cubicBezTo>
                  <a:pt x="6116524" y="2081531"/>
                  <a:pt x="6106364" y="2134871"/>
                  <a:pt x="6097472" y="2185672"/>
                </a:cubicBezTo>
                <a:cubicBezTo>
                  <a:pt x="6093662" y="2205991"/>
                  <a:pt x="6089852" y="2225042"/>
                  <a:pt x="6091122" y="2245361"/>
                </a:cubicBezTo>
                <a:cubicBezTo>
                  <a:pt x="6093662" y="2270761"/>
                  <a:pt x="6087312" y="2286001"/>
                  <a:pt x="6069530" y="2297430"/>
                </a:cubicBezTo>
                <a:cubicBezTo>
                  <a:pt x="6050478" y="2311401"/>
                  <a:pt x="6040318" y="2331722"/>
                  <a:pt x="6051748" y="2359661"/>
                </a:cubicBezTo>
                <a:cubicBezTo>
                  <a:pt x="6055559" y="2369822"/>
                  <a:pt x="6058100" y="2381251"/>
                  <a:pt x="6058100" y="2392681"/>
                </a:cubicBezTo>
                <a:cubicBezTo>
                  <a:pt x="6055559" y="2432051"/>
                  <a:pt x="6073342" y="2459991"/>
                  <a:pt x="6091122" y="2487930"/>
                </a:cubicBezTo>
                <a:cubicBezTo>
                  <a:pt x="6105094" y="2509521"/>
                  <a:pt x="6121604" y="2531111"/>
                  <a:pt x="6106364" y="2566671"/>
                </a:cubicBezTo>
                <a:cubicBezTo>
                  <a:pt x="6094934" y="2593342"/>
                  <a:pt x="6092392" y="2626361"/>
                  <a:pt x="6107634" y="2658111"/>
                </a:cubicBezTo>
                <a:cubicBezTo>
                  <a:pt x="6121604" y="2686051"/>
                  <a:pt x="6113984" y="2730501"/>
                  <a:pt x="6093662" y="2752092"/>
                </a:cubicBezTo>
                <a:cubicBezTo>
                  <a:pt x="6075880" y="2769871"/>
                  <a:pt x="6068260" y="2790192"/>
                  <a:pt x="6069530" y="2816861"/>
                </a:cubicBezTo>
                <a:cubicBezTo>
                  <a:pt x="6070800" y="2861312"/>
                  <a:pt x="6066990" y="2903222"/>
                  <a:pt x="6050478" y="2943862"/>
                </a:cubicBezTo>
                <a:cubicBezTo>
                  <a:pt x="6042859" y="2962911"/>
                  <a:pt x="6050478" y="2983231"/>
                  <a:pt x="6053020" y="3003551"/>
                </a:cubicBezTo>
                <a:cubicBezTo>
                  <a:pt x="6063181" y="3077211"/>
                  <a:pt x="6098742" y="3147061"/>
                  <a:pt x="6073342" y="3225801"/>
                </a:cubicBezTo>
                <a:cubicBezTo>
                  <a:pt x="6064451" y="3255011"/>
                  <a:pt x="6075880" y="3284221"/>
                  <a:pt x="6072070" y="3310891"/>
                </a:cubicBezTo>
                <a:cubicBezTo>
                  <a:pt x="6068260" y="3340101"/>
                  <a:pt x="6074612" y="3355342"/>
                  <a:pt x="6089852" y="3371851"/>
                </a:cubicBezTo>
                <a:cubicBezTo>
                  <a:pt x="6100014" y="3382011"/>
                  <a:pt x="6108904" y="3393442"/>
                  <a:pt x="6117794" y="3404871"/>
                </a:cubicBezTo>
                <a:cubicBezTo>
                  <a:pt x="6141927" y="3436621"/>
                  <a:pt x="6144467" y="3455671"/>
                  <a:pt x="6121604" y="3487421"/>
                </a:cubicBezTo>
                <a:cubicBezTo>
                  <a:pt x="6106364" y="3507742"/>
                  <a:pt x="6108904" y="3519171"/>
                  <a:pt x="6124146" y="3536951"/>
                </a:cubicBezTo>
                <a:cubicBezTo>
                  <a:pt x="6162249" y="3582672"/>
                  <a:pt x="6168600" y="3638551"/>
                  <a:pt x="6141927" y="3695700"/>
                </a:cubicBezTo>
                <a:cubicBezTo>
                  <a:pt x="6138116" y="3704591"/>
                  <a:pt x="6130496" y="3714751"/>
                  <a:pt x="6139386" y="3723641"/>
                </a:cubicBezTo>
                <a:cubicBezTo>
                  <a:pt x="6162249" y="3747771"/>
                  <a:pt x="6167329" y="3782061"/>
                  <a:pt x="6176220" y="3815081"/>
                </a:cubicBezTo>
                <a:cubicBezTo>
                  <a:pt x="6187651" y="3854451"/>
                  <a:pt x="6197813" y="3891281"/>
                  <a:pt x="6182571" y="3931921"/>
                </a:cubicBezTo>
                <a:cubicBezTo>
                  <a:pt x="6178761" y="3940811"/>
                  <a:pt x="6174950" y="3949701"/>
                  <a:pt x="6172410" y="3959862"/>
                </a:cubicBezTo>
                <a:cubicBezTo>
                  <a:pt x="6164789" y="3986531"/>
                  <a:pt x="6153358" y="4014471"/>
                  <a:pt x="6166059" y="4044951"/>
                </a:cubicBezTo>
                <a:cubicBezTo>
                  <a:pt x="6173680" y="4065271"/>
                  <a:pt x="6168600" y="4084321"/>
                  <a:pt x="6158438" y="4098291"/>
                </a:cubicBezTo>
                <a:cubicBezTo>
                  <a:pt x="6139386" y="4124961"/>
                  <a:pt x="6138116" y="4151632"/>
                  <a:pt x="6148278" y="4183382"/>
                </a:cubicBezTo>
                <a:cubicBezTo>
                  <a:pt x="6158438" y="4212591"/>
                  <a:pt x="6152088" y="4239261"/>
                  <a:pt x="6143197" y="4268471"/>
                </a:cubicBezTo>
                <a:cubicBezTo>
                  <a:pt x="6130496" y="4304032"/>
                  <a:pt x="6124146" y="4343401"/>
                  <a:pt x="6143197" y="4380232"/>
                </a:cubicBezTo>
                <a:cubicBezTo>
                  <a:pt x="6155898" y="4405632"/>
                  <a:pt x="6158438" y="4431031"/>
                  <a:pt x="6152088" y="4458971"/>
                </a:cubicBezTo>
                <a:cubicBezTo>
                  <a:pt x="6138116" y="4525012"/>
                  <a:pt x="6149548" y="4589781"/>
                  <a:pt x="6162249" y="4652011"/>
                </a:cubicBezTo>
                <a:cubicBezTo>
                  <a:pt x="6168600" y="4683761"/>
                  <a:pt x="6167329" y="4709162"/>
                  <a:pt x="6147008" y="4728211"/>
                </a:cubicBezTo>
                <a:cubicBezTo>
                  <a:pt x="6134306" y="4740911"/>
                  <a:pt x="6133036" y="4753612"/>
                  <a:pt x="6136846" y="4770121"/>
                </a:cubicBezTo>
                <a:cubicBezTo>
                  <a:pt x="6139386" y="4781552"/>
                  <a:pt x="6141927" y="4794251"/>
                  <a:pt x="6144467" y="4805681"/>
                </a:cubicBezTo>
                <a:cubicBezTo>
                  <a:pt x="6149548" y="4824732"/>
                  <a:pt x="6144467" y="4834892"/>
                  <a:pt x="6127956" y="4839971"/>
                </a:cubicBezTo>
                <a:cubicBezTo>
                  <a:pt x="6091122" y="4851401"/>
                  <a:pt x="6079692" y="4874261"/>
                  <a:pt x="6084773" y="4921251"/>
                </a:cubicBezTo>
                <a:cubicBezTo>
                  <a:pt x="6088582" y="4947921"/>
                  <a:pt x="6089852" y="4975862"/>
                  <a:pt x="6086042" y="5002531"/>
                </a:cubicBezTo>
                <a:cubicBezTo>
                  <a:pt x="6078422" y="5062221"/>
                  <a:pt x="6094934" y="5116831"/>
                  <a:pt x="6107634" y="5171442"/>
                </a:cubicBezTo>
                <a:cubicBezTo>
                  <a:pt x="6113984" y="5199382"/>
                  <a:pt x="6134306" y="5223511"/>
                  <a:pt x="6121604" y="5257801"/>
                </a:cubicBezTo>
                <a:cubicBezTo>
                  <a:pt x="6120334" y="5261611"/>
                  <a:pt x="6122876" y="5269231"/>
                  <a:pt x="6125416" y="5273042"/>
                </a:cubicBezTo>
                <a:cubicBezTo>
                  <a:pt x="6149548" y="5307331"/>
                  <a:pt x="6159708" y="5344161"/>
                  <a:pt x="6154628" y="5392422"/>
                </a:cubicBezTo>
                <a:cubicBezTo>
                  <a:pt x="6149548" y="5441951"/>
                  <a:pt x="6173680" y="5487671"/>
                  <a:pt x="6183841" y="5534662"/>
                </a:cubicBezTo>
                <a:cubicBezTo>
                  <a:pt x="6195272" y="5585462"/>
                  <a:pt x="6213054" y="5633721"/>
                  <a:pt x="6204163" y="5688332"/>
                </a:cubicBezTo>
                <a:cubicBezTo>
                  <a:pt x="6202893" y="5699762"/>
                  <a:pt x="6199083" y="5711191"/>
                  <a:pt x="6204163" y="5721351"/>
                </a:cubicBezTo>
                <a:cubicBezTo>
                  <a:pt x="6219405" y="5750561"/>
                  <a:pt x="6207973" y="5769612"/>
                  <a:pt x="6192732" y="5793741"/>
                </a:cubicBezTo>
                <a:cubicBezTo>
                  <a:pt x="6168600" y="5833111"/>
                  <a:pt x="6155898" y="5880102"/>
                  <a:pt x="6157168" y="5930902"/>
                </a:cubicBezTo>
                <a:cubicBezTo>
                  <a:pt x="6157168" y="5988052"/>
                  <a:pt x="6173680" y="6043932"/>
                  <a:pt x="6159708" y="6102352"/>
                </a:cubicBezTo>
                <a:cubicBezTo>
                  <a:pt x="6154628" y="6126481"/>
                  <a:pt x="6159708" y="6155692"/>
                  <a:pt x="6164789" y="6182362"/>
                </a:cubicBezTo>
                <a:cubicBezTo>
                  <a:pt x="6173680" y="6230622"/>
                  <a:pt x="6180031" y="6277611"/>
                  <a:pt x="6149548" y="6319521"/>
                </a:cubicBezTo>
                <a:cubicBezTo>
                  <a:pt x="6144467" y="6327142"/>
                  <a:pt x="6140656" y="6334762"/>
                  <a:pt x="6144467" y="6343652"/>
                </a:cubicBezTo>
                <a:cubicBezTo>
                  <a:pt x="6154628" y="6369052"/>
                  <a:pt x="6159708" y="6396991"/>
                  <a:pt x="6177490" y="6417312"/>
                </a:cubicBezTo>
                <a:cubicBezTo>
                  <a:pt x="6199083" y="6438902"/>
                  <a:pt x="6216865" y="6464301"/>
                  <a:pt x="6237187" y="6488432"/>
                </a:cubicBezTo>
                <a:cubicBezTo>
                  <a:pt x="6244807" y="6498591"/>
                  <a:pt x="6252427" y="6507481"/>
                  <a:pt x="6249887" y="6523992"/>
                </a:cubicBezTo>
                <a:cubicBezTo>
                  <a:pt x="6247347" y="6539231"/>
                  <a:pt x="6252427" y="6553202"/>
                  <a:pt x="6257507" y="6565902"/>
                </a:cubicBezTo>
                <a:cubicBezTo>
                  <a:pt x="6268939" y="6592572"/>
                  <a:pt x="6271479" y="6621781"/>
                  <a:pt x="6270209" y="6652261"/>
                </a:cubicBezTo>
                <a:cubicBezTo>
                  <a:pt x="6270209" y="6666232"/>
                  <a:pt x="6272749" y="6676392"/>
                  <a:pt x="6276559" y="6687821"/>
                </a:cubicBezTo>
                <a:cubicBezTo>
                  <a:pt x="6294341" y="6731001"/>
                  <a:pt x="6301962" y="6775451"/>
                  <a:pt x="6295611" y="6822442"/>
                </a:cubicBezTo>
                <a:cubicBezTo>
                  <a:pt x="6291801" y="6846571"/>
                  <a:pt x="6295611" y="6858002"/>
                  <a:pt x="6318473" y="6858002"/>
                </a:cubicBezTo>
                <a:lnTo>
                  <a:pt x="0" y="6858002"/>
                </a:lnTo>
                <a:close/>
                <a:moveTo>
                  <a:pt x="6041589" y="0"/>
                </a:moveTo>
                <a:lnTo>
                  <a:pt x="6430963" y="0"/>
                </a:lnTo>
                <a:lnTo>
                  <a:pt x="6430963" y="2"/>
                </a:lnTo>
                <a:lnTo>
                  <a:pt x="6041561" y="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4" name="Platshållare för text 40">
            <a:extLst>
              <a:ext uri="{FF2B5EF4-FFF2-40B4-BE49-F238E27FC236}">
                <a16:creationId xmlns:a16="http://schemas.microsoft.com/office/drawing/2014/main" id="{205A7524-8811-CB6B-07BE-4E7E025FB2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3382" y="2196199"/>
            <a:ext cx="4650192" cy="1708797"/>
          </a:xfrm>
        </p:spPr>
        <p:txBody>
          <a:bodyPr anchor="b">
            <a:noAutofit/>
          </a:bodyPr>
          <a:lstStyle>
            <a:lvl1pPr marL="0" indent="0">
              <a:lnSpc>
                <a:spcPts val="5820"/>
              </a:lnSpc>
              <a:spcBef>
                <a:spcPts val="0"/>
              </a:spcBef>
              <a:spcAft>
                <a:spcPts val="0"/>
              </a:spcAft>
              <a:buNone/>
              <a:defRPr sz="4800" i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sv-SE" sz="4800"/>
              <a:t>Kapitelsida med bild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085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vänst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CAEF4AA0-0403-CB2D-9260-A506C5B7D7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6430963" cy="6858002"/>
          </a:xfrm>
          <a:custGeom>
            <a:avLst/>
            <a:gdLst>
              <a:gd name="connsiteX0" fmla="*/ 0 w 6430963"/>
              <a:gd name="connsiteY0" fmla="*/ 2 h 6858002"/>
              <a:gd name="connsiteX1" fmla="*/ 6041561 w 6430963"/>
              <a:gd name="connsiteY1" fmla="*/ 2 h 6858002"/>
              <a:gd name="connsiteX2" fmla="*/ 6018687 w 6430963"/>
              <a:gd name="connsiteY2" fmla="*/ 1727 h 6858002"/>
              <a:gd name="connsiteX3" fmla="*/ 6004754 w 6430963"/>
              <a:gd name="connsiteY3" fmla="*/ 53341 h 6858002"/>
              <a:gd name="connsiteX4" fmla="*/ 6022536 w 6430963"/>
              <a:gd name="connsiteY4" fmla="*/ 168911 h 6858002"/>
              <a:gd name="connsiteX5" fmla="*/ 6022536 w 6430963"/>
              <a:gd name="connsiteY5" fmla="*/ 240031 h 6858002"/>
              <a:gd name="connsiteX6" fmla="*/ 6035237 w 6430963"/>
              <a:gd name="connsiteY6" fmla="*/ 328930 h 6858002"/>
              <a:gd name="connsiteX7" fmla="*/ 6040318 w 6430963"/>
              <a:gd name="connsiteY7" fmla="*/ 340360 h 6858002"/>
              <a:gd name="connsiteX8" fmla="*/ 6093662 w 6430963"/>
              <a:gd name="connsiteY8" fmla="*/ 491490 h 6858002"/>
              <a:gd name="connsiteX9" fmla="*/ 6103824 w 6430963"/>
              <a:gd name="connsiteY9" fmla="*/ 521970 h 6858002"/>
              <a:gd name="connsiteX10" fmla="*/ 6121604 w 6430963"/>
              <a:gd name="connsiteY10" fmla="*/ 604520 h 6858002"/>
              <a:gd name="connsiteX11" fmla="*/ 6121604 w 6430963"/>
              <a:gd name="connsiteY11" fmla="*/ 659131 h 6858002"/>
              <a:gd name="connsiteX12" fmla="*/ 6134306 w 6430963"/>
              <a:gd name="connsiteY12" fmla="*/ 774701 h 6858002"/>
              <a:gd name="connsiteX13" fmla="*/ 6150818 w 6430963"/>
              <a:gd name="connsiteY13" fmla="*/ 900430 h 6858002"/>
              <a:gd name="connsiteX14" fmla="*/ 6134306 w 6430963"/>
              <a:gd name="connsiteY14" fmla="*/ 1018540 h 6858002"/>
              <a:gd name="connsiteX15" fmla="*/ 6113984 w 6430963"/>
              <a:gd name="connsiteY15" fmla="*/ 1097281 h 6858002"/>
              <a:gd name="connsiteX16" fmla="*/ 6063181 w 6430963"/>
              <a:gd name="connsiteY16" fmla="*/ 1306831 h 6858002"/>
              <a:gd name="connsiteX17" fmla="*/ 6041589 w 6430963"/>
              <a:gd name="connsiteY17" fmla="*/ 1402081 h 6858002"/>
              <a:gd name="connsiteX18" fmla="*/ 6037778 w 6430963"/>
              <a:gd name="connsiteY18" fmla="*/ 1576072 h 6858002"/>
              <a:gd name="connsiteX19" fmla="*/ 6025076 w 6430963"/>
              <a:gd name="connsiteY19" fmla="*/ 1673861 h 6858002"/>
              <a:gd name="connsiteX20" fmla="*/ 6027616 w 6430963"/>
              <a:gd name="connsiteY20" fmla="*/ 1751331 h 6858002"/>
              <a:gd name="connsiteX21" fmla="*/ 6044128 w 6430963"/>
              <a:gd name="connsiteY21" fmla="*/ 1893571 h 6858002"/>
              <a:gd name="connsiteX22" fmla="*/ 6059370 w 6430963"/>
              <a:gd name="connsiteY22" fmla="*/ 1996442 h 6858002"/>
              <a:gd name="connsiteX23" fmla="*/ 6073342 w 6430963"/>
              <a:gd name="connsiteY23" fmla="*/ 2042161 h 6858002"/>
              <a:gd name="connsiteX24" fmla="*/ 6097472 w 6430963"/>
              <a:gd name="connsiteY24" fmla="*/ 2185672 h 6858002"/>
              <a:gd name="connsiteX25" fmla="*/ 6091122 w 6430963"/>
              <a:gd name="connsiteY25" fmla="*/ 2245361 h 6858002"/>
              <a:gd name="connsiteX26" fmla="*/ 6069530 w 6430963"/>
              <a:gd name="connsiteY26" fmla="*/ 2297430 h 6858002"/>
              <a:gd name="connsiteX27" fmla="*/ 6051748 w 6430963"/>
              <a:gd name="connsiteY27" fmla="*/ 2359661 h 6858002"/>
              <a:gd name="connsiteX28" fmla="*/ 6058100 w 6430963"/>
              <a:gd name="connsiteY28" fmla="*/ 2392681 h 6858002"/>
              <a:gd name="connsiteX29" fmla="*/ 6091122 w 6430963"/>
              <a:gd name="connsiteY29" fmla="*/ 2487930 h 6858002"/>
              <a:gd name="connsiteX30" fmla="*/ 6106364 w 6430963"/>
              <a:gd name="connsiteY30" fmla="*/ 2566671 h 6858002"/>
              <a:gd name="connsiteX31" fmla="*/ 6107634 w 6430963"/>
              <a:gd name="connsiteY31" fmla="*/ 2658111 h 6858002"/>
              <a:gd name="connsiteX32" fmla="*/ 6093662 w 6430963"/>
              <a:gd name="connsiteY32" fmla="*/ 2752092 h 6858002"/>
              <a:gd name="connsiteX33" fmla="*/ 6069530 w 6430963"/>
              <a:gd name="connsiteY33" fmla="*/ 2816861 h 6858002"/>
              <a:gd name="connsiteX34" fmla="*/ 6050478 w 6430963"/>
              <a:gd name="connsiteY34" fmla="*/ 2943862 h 6858002"/>
              <a:gd name="connsiteX35" fmla="*/ 6053020 w 6430963"/>
              <a:gd name="connsiteY35" fmla="*/ 3003551 h 6858002"/>
              <a:gd name="connsiteX36" fmla="*/ 6073342 w 6430963"/>
              <a:gd name="connsiteY36" fmla="*/ 3225801 h 6858002"/>
              <a:gd name="connsiteX37" fmla="*/ 6072070 w 6430963"/>
              <a:gd name="connsiteY37" fmla="*/ 3310891 h 6858002"/>
              <a:gd name="connsiteX38" fmla="*/ 6089852 w 6430963"/>
              <a:gd name="connsiteY38" fmla="*/ 3371851 h 6858002"/>
              <a:gd name="connsiteX39" fmla="*/ 6117794 w 6430963"/>
              <a:gd name="connsiteY39" fmla="*/ 3404871 h 6858002"/>
              <a:gd name="connsiteX40" fmla="*/ 6121604 w 6430963"/>
              <a:gd name="connsiteY40" fmla="*/ 3487421 h 6858002"/>
              <a:gd name="connsiteX41" fmla="*/ 6124146 w 6430963"/>
              <a:gd name="connsiteY41" fmla="*/ 3536951 h 6858002"/>
              <a:gd name="connsiteX42" fmla="*/ 6141927 w 6430963"/>
              <a:gd name="connsiteY42" fmla="*/ 3695700 h 6858002"/>
              <a:gd name="connsiteX43" fmla="*/ 6139386 w 6430963"/>
              <a:gd name="connsiteY43" fmla="*/ 3723641 h 6858002"/>
              <a:gd name="connsiteX44" fmla="*/ 6176220 w 6430963"/>
              <a:gd name="connsiteY44" fmla="*/ 3815081 h 6858002"/>
              <a:gd name="connsiteX45" fmla="*/ 6182571 w 6430963"/>
              <a:gd name="connsiteY45" fmla="*/ 3931921 h 6858002"/>
              <a:gd name="connsiteX46" fmla="*/ 6172410 w 6430963"/>
              <a:gd name="connsiteY46" fmla="*/ 3959862 h 6858002"/>
              <a:gd name="connsiteX47" fmla="*/ 6166059 w 6430963"/>
              <a:gd name="connsiteY47" fmla="*/ 4044951 h 6858002"/>
              <a:gd name="connsiteX48" fmla="*/ 6158438 w 6430963"/>
              <a:gd name="connsiteY48" fmla="*/ 4098291 h 6858002"/>
              <a:gd name="connsiteX49" fmla="*/ 6148278 w 6430963"/>
              <a:gd name="connsiteY49" fmla="*/ 4183382 h 6858002"/>
              <a:gd name="connsiteX50" fmla="*/ 6143197 w 6430963"/>
              <a:gd name="connsiteY50" fmla="*/ 4268471 h 6858002"/>
              <a:gd name="connsiteX51" fmla="*/ 6143197 w 6430963"/>
              <a:gd name="connsiteY51" fmla="*/ 4380232 h 6858002"/>
              <a:gd name="connsiteX52" fmla="*/ 6152088 w 6430963"/>
              <a:gd name="connsiteY52" fmla="*/ 4458971 h 6858002"/>
              <a:gd name="connsiteX53" fmla="*/ 6162249 w 6430963"/>
              <a:gd name="connsiteY53" fmla="*/ 4652011 h 6858002"/>
              <a:gd name="connsiteX54" fmla="*/ 6147008 w 6430963"/>
              <a:gd name="connsiteY54" fmla="*/ 4728211 h 6858002"/>
              <a:gd name="connsiteX55" fmla="*/ 6136846 w 6430963"/>
              <a:gd name="connsiteY55" fmla="*/ 4770121 h 6858002"/>
              <a:gd name="connsiteX56" fmla="*/ 6144467 w 6430963"/>
              <a:gd name="connsiteY56" fmla="*/ 4805681 h 6858002"/>
              <a:gd name="connsiteX57" fmla="*/ 6127956 w 6430963"/>
              <a:gd name="connsiteY57" fmla="*/ 4839971 h 6858002"/>
              <a:gd name="connsiteX58" fmla="*/ 6084773 w 6430963"/>
              <a:gd name="connsiteY58" fmla="*/ 4921251 h 6858002"/>
              <a:gd name="connsiteX59" fmla="*/ 6086042 w 6430963"/>
              <a:gd name="connsiteY59" fmla="*/ 5002531 h 6858002"/>
              <a:gd name="connsiteX60" fmla="*/ 6107634 w 6430963"/>
              <a:gd name="connsiteY60" fmla="*/ 5171442 h 6858002"/>
              <a:gd name="connsiteX61" fmla="*/ 6121604 w 6430963"/>
              <a:gd name="connsiteY61" fmla="*/ 5257801 h 6858002"/>
              <a:gd name="connsiteX62" fmla="*/ 6125416 w 6430963"/>
              <a:gd name="connsiteY62" fmla="*/ 5273042 h 6858002"/>
              <a:gd name="connsiteX63" fmla="*/ 6154628 w 6430963"/>
              <a:gd name="connsiteY63" fmla="*/ 5392422 h 6858002"/>
              <a:gd name="connsiteX64" fmla="*/ 6183841 w 6430963"/>
              <a:gd name="connsiteY64" fmla="*/ 5534662 h 6858002"/>
              <a:gd name="connsiteX65" fmla="*/ 6204163 w 6430963"/>
              <a:gd name="connsiteY65" fmla="*/ 5688332 h 6858002"/>
              <a:gd name="connsiteX66" fmla="*/ 6204163 w 6430963"/>
              <a:gd name="connsiteY66" fmla="*/ 5721351 h 6858002"/>
              <a:gd name="connsiteX67" fmla="*/ 6192732 w 6430963"/>
              <a:gd name="connsiteY67" fmla="*/ 5793741 h 6858002"/>
              <a:gd name="connsiteX68" fmla="*/ 6157168 w 6430963"/>
              <a:gd name="connsiteY68" fmla="*/ 5930902 h 6858002"/>
              <a:gd name="connsiteX69" fmla="*/ 6159708 w 6430963"/>
              <a:gd name="connsiteY69" fmla="*/ 6102352 h 6858002"/>
              <a:gd name="connsiteX70" fmla="*/ 6164789 w 6430963"/>
              <a:gd name="connsiteY70" fmla="*/ 6182362 h 6858002"/>
              <a:gd name="connsiteX71" fmla="*/ 6149548 w 6430963"/>
              <a:gd name="connsiteY71" fmla="*/ 6319521 h 6858002"/>
              <a:gd name="connsiteX72" fmla="*/ 6144467 w 6430963"/>
              <a:gd name="connsiteY72" fmla="*/ 6343652 h 6858002"/>
              <a:gd name="connsiteX73" fmla="*/ 6177490 w 6430963"/>
              <a:gd name="connsiteY73" fmla="*/ 6417312 h 6858002"/>
              <a:gd name="connsiteX74" fmla="*/ 6237187 w 6430963"/>
              <a:gd name="connsiteY74" fmla="*/ 6488432 h 6858002"/>
              <a:gd name="connsiteX75" fmla="*/ 6249887 w 6430963"/>
              <a:gd name="connsiteY75" fmla="*/ 6523992 h 6858002"/>
              <a:gd name="connsiteX76" fmla="*/ 6257507 w 6430963"/>
              <a:gd name="connsiteY76" fmla="*/ 6565902 h 6858002"/>
              <a:gd name="connsiteX77" fmla="*/ 6270209 w 6430963"/>
              <a:gd name="connsiteY77" fmla="*/ 6652261 h 6858002"/>
              <a:gd name="connsiteX78" fmla="*/ 6276559 w 6430963"/>
              <a:gd name="connsiteY78" fmla="*/ 6687821 h 6858002"/>
              <a:gd name="connsiteX79" fmla="*/ 6295611 w 6430963"/>
              <a:gd name="connsiteY79" fmla="*/ 6822442 h 6858002"/>
              <a:gd name="connsiteX80" fmla="*/ 6318473 w 6430963"/>
              <a:gd name="connsiteY80" fmla="*/ 6858002 h 6858002"/>
              <a:gd name="connsiteX81" fmla="*/ 0 w 6430963"/>
              <a:gd name="connsiteY81" fmla="*/ 6858002 h 6858002"/>
              <a:gd name="connsiteX82" fmla="*/ 6041589 w 6430963"/>
              <a:gd name="connsiteY82" fmla="*/ 0 h 6858002"/>
              <a:gd name="connsiteX83" fmla="*/ 6430963 w 6430963"/>
              <a:gd name="connsiteY83" fmla="*/ 0 h 6858002"/>
              <a:gd name="connsiteX84" fmla="*/ 6430963 w 6430963"/>
              <a:gd name="connsiteY84" fmla="*/ 2 h 6858002"/>
              <a:gd name="connsiteX85" fmla="*/ 6041561 w 6430963"/>
              <a:gd name="connsiteY85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430963" h="6858002">
                <a:moveTo>
                  <a:pt x="0" y="2"/>
                </a:moveTo>
                <a:lnTo>
                  <a:pt x="6041561" y="2"/>
                </a:lnTo>
                <a:lnTo>
                  <a:pt x="6018687" y="1727"/>
                </a:lnTo>
                <a:cubicBezTo>
                  <a:pt x="6001182" y="5715"/>
                  <a:pt x="5999040" y="18098"/>
                  <a:pt x="6004754" y="53341"/>
                </a:cubicBezTo>
                <a:cubicBezTo>
                  <a:pt x="6011106" y="91441"/>
                  <a:pt x="6019997" y="128271"/>
                  <a:pt x="6022536" y="168911"/>
                </a:cubicBezTo>
                <a:cubicBezTo>
                  <a:pt x="6023806" y="193041"/>
                  <a:pt x="6013645" y="217171"/>
                  <a:pt x="6022536" y="240031"/>
                </a:cubicBezTo>
                <a:cubicBezTo>
                  <a:pt x="6032697" y="269241"/>
                  <a:pt x="6050478" y="294640"/>
                  <a:pt x="6035237" y="328930"/>
                </a:cubicBezTo>
                <a:cubicBezTo>
                  <a:pt x="6035237" y="331470"/>
                  <a:pt x="6037778" y="336552"/>
                  <a:pt x="6040318" y="340360"/>
                </a:cubicBezTo>
                <a:cubicBezTo>
                  <a:pt x="6066990" y="386081"/>
                  <a:pt x="6087312" y="434341"/>
                  <a:pt x="6093662" y="491490"/>
                </a:cubicBezTo>
                <a:cubicBezTo>
                  <a:pt x="6093662" y="502921"/>
                  <a:pt x="6097472" y="516890"/>
                  <a:pt x="6103824" y="521970"/>
                </a:cubicBezTo>
                <a:cubicBezTo>
                  <a:pt x="6127956" y="544831"/>
                  <a:pt x="6126686" y="572771"/>
                  <a:pt x="6121604" y="604520"/>
                </a:cubicBezTo>
                <a:cubicBezTo>
                  <a:pt x="6119064" y="622301"/>
                  <a:pt x="6122876" y="640080"/>
                  <a:pt x="6121604" y="659131"/>
                </a:cubicBezTo>
                <a:cubicBezTo>
                  <a:pt x="6120334" y="698501"/>
                  <a:pt x="6135576" y="736601"/>
                  <a:pt x="6134306" y="774701"/>
                </a:cubicBezTo>
                <a:cubicBezTo>
                  <a:pt x="6133036" y="819151"/>
                  <a:pt x="6140656" y="859792"/>
                  <a:pt x="6150818" y="900430"/>
                </a:cubicBezTo>
                <a:cubicBezTo>
                  <a:pt x="6162249" y="943610"/>
                  <a:pt x="6155898" y="991871"/>
                  <a:pt x="6134306" y="1018540"/>
                </a:cubicBezTo>
                <a:cubicBezTo>
                  <a:pt x="6113984" y="1045211"/>
                  <a:pt x="6113984" y="1066801"/>
                  <a:pt x="6113984" y="1097281"/>
                </a:cubicBezTo>
                <a:cubicBezTo>
                  <a:pt x="6116524" y="1173481"/>
                  <a:pt x="6087312" y="1239520"/>
                  <a:pt x="6063181" y="1306831"/>
                </a:cubicBezTo>
                <a:cubicBezTo>
                  <a:pt x="6051748" y="1337311"/>
                  <a:pt x="6023806" y="1363981"/>
                  <a:pt x="6041589" y="1402081"/>
                </a:cubicBezTo>
                <a:cubicBezTo>
                  <a:pt x="6069530" y="1463042"/>
                  <a:pt x="6060640" y="1517651"/>
                  <a:pt x="6037778" y="1576072"/>
                </a:cubicBezTo>
                <a:cubicBezTo>
                  <a:pt x="6026346" y="1605281"/>
                  <a:pt x="6018725" y="1640841"/>
                  <a:pt x="6025076" y="1673861"/>
                </a:cubicBezTo>
                <a:cubicBezTo>
                  <a:pt x="6030156" y="1700531"/>
                  <a:pt x="6032697" y="1724661"/>
                  <a:pt x="6027616" y="1751331"/>
                </a:cubicBezTo>
                <a:cubicBezTo>
                  <a:pt x="6019997" y="1800861"/>
                  <a:pt x="6026346" y="1849121"/>
                  <a:pt x="6044128" y="1893571"/>
                </a:cubicBezTo>
                <a:cubicBezTo>
                  <a:pt x="6058100" y="1927861"/>
                  <a:pt x="6065720" y="1959612"/>
                  <a:pt x="6059370" y="1996442"/>
                </a:cubicBezTo>
                <a:cubicBezTo>
                  <a:pt x="6056830" y="2014221"/>
                  <a:pt x="6061910" y="2032002"/>
                  <a:pt x="6073342" y="2042161"/>
                </a:cubicBezTo>
                <a:cubicBezTo>
                  <a:pt x="6116524" y="2081531"/>
                  <a:pt x="6106364" y="2134871"/>
                  <a:pt x="6097472" y="2185672"/>
                </a:cubicBezTo>
                <a:cubicBezTo>
                  <a:pt x="6093662" y="2205991"/>
                  <a:pt x="6089852" y="2225042"/>
                  <a:pt x="6091122" y="2245361"/>
                </a:cubicBezTo>
                <a:cubicBezTo>
                  <a:pt x="6093662" y="2270761"/>
                  <a:pt x="6087312" y="2286001"/>
                  <a:pt x="6069530" y="2297430"/>
                </a:cubicBezTo>
                <a:cubicBezTo>
                  <a:pt x="6050478" y="2311401"/>
                  <a:pt x="6040318" y="2331722"/>
                  <a:pt x="6051748" y="2359661"/>
                </a:cubicBezTo>
                <a:cubicBezTo>
                  <a:pt x="6055559" y="2369822"/>
                  <a:pt x="6058100" y="2381251"/>
                  <a:pt x="6058100" y="2392681"/>
                </a:cubicBezTo>
                <a:cubicBezTo>
                  <a:pt x="6055559" y="2432051"/>
                  <a:pt x="6073342" y="2459991"/>
                  <a:pt x="6091122" y="2487930"/>
                </a:cubicBezTo>
                <a:cubicBezTo>
                  <a:pt x="6105094" y="2509521"/>
                  <a:pt x="6121604" y="2531111"/>
                  <a:pt x="6106364" y="2566671"/>
                </a:cubicBezTo>
                <a:cubicBezTo>
                  <a:pt x="6094934" y="2593342"/>
                  <a:pt x="6092392" y="2626361"/>
                  <a:pt x="6107634" y="2658111"/>
                </a:cubicBezTo>
                <a:cubicBezTo>
                  <a:pt x="6121604" y="2686051"/>
                  <a:pt x="6113984" y="2730501"/>
                  <a:pt x="6093662" y="2752092"/>
                </a:cubicBezTo>
                <a:cubicBezTo>
                  <a:pt x="6075880" y="2769871"/>
                  <a:pt x="6068260" y="2790192"/>
                  <a:pt x="6069530" y="2816861"/>
                </a:cubicBezTo>
                <a:cubicBezTo>
                  <a:pt x="6070800" y="2861312"/>
                  <a:pt x="6066990" y="2903222"/>
                  <a:pt x="6050478" y="2943862"/>
                </a:cubicBezTo>
                <a:cubicBezTo>
                  <a:pt x="6042859" y="2962911"/>
                  <a:pt x="6050478" y="2983231"/>
                  <a:pt x="6053020" y="3003551"/>
                </a:cubicBezTo>
                <a:cubicBezTo>
                  <a:pt x="6063181" y="3077211"/>
                  <a:pt x="6098742" y="3147061"/>
                  <a:pt x="6073342" y="3225801"/>
                </a:cubicBezTo>
                <a:cubicBezTo>
                  <a:pt x="6064451" y="3255011"/>
                  <a:pt x="6075880" y="3284221"/>
                  <a:pt x="6072070" y="3310891"/>
                </a:cubicBezTo>
                <a:cubicBezTo>
                  <a:pt x="6068260" y="3340101"/>
                  <a:pt x="6074612" y="3355342"/>
                  <a:pt x="6089852" y="3371851"/>
                </a:cubicBezTo>
                <a:cubicBezTo>
                  <a:pt x="6100014" y="3382011"/>
                  <a:pt x="6108904" y="3393442"/>
                  <a:pt x="6117794" y="3404871"/>
                </a:cubicBezTo>
                <a:cubicBezTo>
                  <a:pt x="6141927" y="3436621"/>
                  <a:pt x="6144467" y="3455671"/>
                  <a:pt x="6121604" y="3487421"/>
                </a:cubicBezTo>
                <a:cubicBezTo>
                  <a:pt x="6106364" y="3507742"/>
                  <a:pt x="6108904" y="3519171"/>
                  <a:pt x="6124146" y="3536951"/>
                </a:cubicBezTo>
                <a:cubicBezTo>
                  <a:pt x="6162249" y="3582672"/>
                  <a:pt x="6168600" y="3638551"/>
                  <a:pt x="6141927" y="3695700"/>
                </a:cubicBezTo>
                <a:cubicBezTo>
                  <a:pt x="6138116" y="3704591"/>
                  <a:pt x="6130496" y="3714751"/>
                  <a:pt x="6139386" y="3723641"/>
                </a:cubicBezTo>
                <a:cubicBezTo>
                  <a:pt x="6162249" y="3747771"/>
                  <a:pt x="6167329" y="3782061"/>
                  <a:pt x="6176220" y="3815081"/>
                </a:cubicBezTo>
                <a:cubicBezTo>
                  <a:pt x="6187651" y="3854451"/>
                  <a:pt x="6197813" y="3891281"/>
                  <a:pt x="6182571" y="3931921"/>
                </a:cubicBezTo>
                <a:cubicBezTo>
                  <a:pt x="6178761" y="3940811"/>
                  <a:pt x="6174950" y="3949701"/>
                  <a:pt x="6172410" y="3959862"/>
                </a:cubicBezTo>
                <a:cubicBezTo>
                  <a:pt x="6164789" y="3986531"/>
                  <a:pt x="6153358" y="4014471"/>
                  <a:pt x="6166059" y="4044951"/>
                </a:cubicBezTo>
                <a:cubicBezTo>
                  <a:pt x="6173680" y="4065271"/>
                  <a:pt x="6168600" y="4084321"/>
                  <a:pt x="6158438" y="4098291"/>
                </a:cubicBezTo>
                <a:cubicBezTo>
                  <a:pt x="6139386" y="4124961"/>
                  <a:pt x="6138116" y="4151632"/>
                  <a:pt x="6148278" y="4183382"/>
                </a:cubicBezTo>
                <a:cubicBezTo>
                  <a:pt x="6158438" y="4212591"/>
                  <a:pt x="6152088" y="4239261"/>
                  <a:pt x="6143197" y="4268471"/>
                </a:cubicBezTo>
                <a:cubicBezTo>
                  <a:pt x="6130496" y="4304032"/>
                  <a:pt x="6124146" y="4343401"/>
                  <a:pt x="6143197" y="4380232"/>
                </a:cubicBezTo>
                <a:cubicBezTo>
                  <a:pt x="6155898" y="4405632"/>
                  <a:pt x="6158438" y="4431031"/>
                  <a:pt x="6152088" y="4458971"/>
                </a:cubicBezTo>
                <a:cubicBezTo>
                  <a:pt x="6138116" y="4525012"/>
                  <a:pt x="6149548" y="4589781"/>
                  <a:pt x="6162249" y="4652011"/>
                </a:cubicBezTo>
                <a:cubicBezTo>
                  <a:pt x="6168600" y="4683761"/>
                  <a:pt x="6167329" y="4709162"/>
                  <a:pt x="6147008" y="4728211"/>
                </a:cubicBezTo>
                <a:cubicBezTo>
                  <a:pt x="6134306" y="4740911"/>
                  <a:pt x="6133036" y="4753612"/>
                  <a:pt x="6136846" y="4770121"/>
                </a:cubicBezTo>
                <a:cubicBezTo>
                  <a:pt x="6139386" y="4781552"/>
                  <a:pt x="6141927" y="4794251"/>
                  <a:pt x="6144467" y="4805681"/>
                </a:cubicBezTo>
                <a:cubicBezTo>
                  <a:pt x="6149548" y="4824732"/>
                  <a:pt x="6144467" y="4834892"/>
                  <a:pt x="6127956" y="4839971"/>
                </a:cubicBezTo>
                <a:cubicBezTo>
                  <a:pt x="6091122" y="4851401"/>
                  <a:pt x="6079692" y="4874261"/>
                  <a:pt x="6084773" y="4921251"/>
                </a:cubicBezTo>
                <a:cubicBezTo>
                  <a:pt x="6088582" y="4947921"/>
                  <a:pt x="6089852" y="4975862"/>
                  <a:pt x="6086042" y="5002531"/>
                </a:cubicBezTo>
                <a:cubicBezTo>
                  <a:pt x="6078422" y="5062221"/>
                  <a:pt x="6094934" y="5116831"/>
                  <a:pt x="6107634" y="5171442"/>
                </a:cubicBezTo>
                <a:cubicBezTo>
                  <a:pt x="6113984" y="5199382"/>
                  <a:pt x="6134306" y="5223511"/>
                  <a:pt x="6121604" y="5257801"/>
                </a:cubicBezTo>
                <a:cubicBezTo>
                  <a:pt x="6120334" y="5261611"/>
                  <a:pt x="6122876" y="5269231"/>
                  <a:pt x="6125416" y="5273042"/>
                </a:cubicBezTo>
                <a:cubicBezTo>
                  <a:pt x="6149548" y="5307331"/>
                  <a:pt x="6159708" y="5344161"/>
                  <a:pt x="6154628" y="5392422"/>
                </a:cubicBezTo>
                <a:cubicBezTo>
                  <a:pt x="6149548" y="5441951"/>
                  <a:pt x="6173680" y="5487671"/>
                  <a:pt x="6183841" y="5534662"/>
                </a:cubicBezTo>
                <a:cubicBezTo>
                  <a:pt x="6195272" y="5585462"/>
                  <a:pt x="6213054" y="5633721"/>
                  <a:pt x="6204163" y="5688332"/>
                </a:cubicBezTo>
                <a:cubicBezTo>
                  <a:pt x="6202893" y="5699762"/>
                  <a:pt x="6199083" y="5711191"/>
                  <a:pt x="6204163" y="5721351"/>
                </a:cubicBezTo>
                <a:cubicBezTo>
                  <a:pt x="6219405" y="5750561"/>
                  <a:pt x="6207973" y="5769612"/>
                  <a:pt x="6192732" y="5793741"/>
                </a:cubicBezTo>
                <a:cubicBezTo>
                  <a:pt x="6168600" y="5833111"/>
                  <a:pt x="6155898" y="5880102"/>
                  <a:pt x="6157168" y="5930902"/>
                </a:cubicBezTo>
                <a:cubicBezTo>
                  <a:pt x="6157168" y="5988052"/>
                  <a:pt x="6173680" y="6043932"/>
                  <a:pt x="6159708" y="6102352"/>
                </a:cubicBezTo>
                <a:cubicBezTo>
                  <a:pt x="6154628" y="6126481"/>
                  <a:pt x="6159708" y="6155692"/>
                  <a:pt x="6164789" y="6182362"/>
                </a:cubicBezTo>
                <a:cubicBezTo>
                  <a:pt x="6173680" y="6230622"/>
                  <a:pt x="6180031" y="6277611"/>
                  <a:pt x="6149548" y="6319521"/>
                </a:cubicBezTo>
                <a:cubicBezTo>
                  <a:pt x="6144467" y="6327142"/>
                  <a:pt x="6140656" y="6334762"/>
                  <a:pt x="6144467" y="6343652"/>
                </a:cubicBezTo>
                <a:cubicBezTo>
                  <a:pt x="6154628" y="6369052"/>
                  <a:pt x="6159708" y="6396991"/>
                  <a:pt x="6177490" y="6417312"/>
                </a:cubicBezTo>
                <a:cubicBezTo>
                  <a:pt x="6199083" y="6438902"/>
                  <a:pt x="6216865" y="6464301"/>
                  <a:pt x="6237187" y="6488432"/>
                </a:cubicBezTo>
                <a:cubicBezTo>
                  <a:pt x="6244807" y="6498591"/>
                  <a:pt x="6252427" y="6507481"/>
                  <a:pt x="6249887" y="6523992"/>
                </a:cubicBezTo>
                <a:cubicBezTo>
                  <a:pt x="6247347" y="6539231"/>
                  <a:pt x="6252427" y="6553202"/>
                  <a:pt x="6257507" y="6565902"/>
                </a:cubicBezTo>
                <a:cubicBezTo>
                  <a:pt x="6268939" y="6592572"/>
                  <a:pt x="6271479" y="6621781"/>
                  <a:pt x="6270209" y="6652261"/>
                </a:cubicBezTo>
                <a:cubicBezTo>
                  <a:pt x="6270209" y="6666232"/>
                  <a:pt x="6272749" y="6676392"/>
                  <a:pt x="6276559" y="6687821"/>
                </a:cubicBezTo>
                <a:cubicBezTo>
                  <a:pt x="6294341" y="6731001"/>
                  <a:pt x="6301962" y="6775451"/>
                  <a:pt x="6295611" y="6822442"/>
                </a:cubicBezTo>
                <a:cubicBezTo>
                  <a:pt x="6291801" y="6846571"/>
                  <a:pt x="6295611" y="6858002"/>
                  <a:pt x="6318473" y="6858002"/>
                </a:cubicBezTo>
                <a:lnTo>
                  <a:pt x="0" y="6858002"/>
                </a:lnTo>
                <a:close/>
                <a:moveTo>
                  <a:pt x="6041589" y="0"/>
                </a:moveTo>
                <a:lnTo>
                  <a:pt x="6430963" y="0"/>
                </a:lnTo>
                <a:lnTo>
                  <a:pt x="6430963" y="2"/>
                </a:lnTo>
                <a:lnTo>
                  <a:pt x="6041561" y="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6" name="Platshållare för text 40">
            <a:extLst>
              <a:ext uri="{FF2B5EF4-FFF2-40B4-BE49-F238E27FC236}">
                <a16:creationId xmlns:a16="http://schemas.microsoft.com/office/drawing/2014/main" id="{EC40A1BB-94CB-3618-E978-886F2E180D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75774" y="1066801"/>
            <a:ext cx="4167646" cy="1671448"/>
          </a:xfrm>
        </p:spPr>
        <p:txBody>
          <a:bodyPr anchor="b">
            <a:noAutofit/>
          </a:bodyPr>
          <a:lstStyle>
            <a:lvl1pPr marL="0" indent="0">
              <a:lnSpc>
                <a:spcPts val="4820"/>
              </a:lnSpc>
              <a:spcBef>
                <a:spcPts val="0"/>
              </a:spcBef>
              <a:spcAft>
                <a:spcPts val="0"/>
              </a:spcAft>
              <a:buNone/>
              <a:defRPr sz="4400" i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sv-SE"/>
              <a:t>En bra rubrik på två rader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B934B90A-A56C-4D73-D7FB-53EB2FE6B1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75774" y="2861733"/>
            <a:ext cx="4167187" cy="2596092"/>
          </a:xfrm>
        </p:spPr>
        <p:txBody>
          <a:bodyPr>
            <a:noAutofit/>
          </a:bodyPr>
          <a:lstStyle>
            <a:lvl1pPr marL="0" indent="0">
              <a:lnSpc>
                <a:spcPts val="2880"/>
              </a:lnSpc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sv-SE"/>
              <a:t>Brödtext</a:t>
            </a:r>
          </a:p>
        </p:txBody>
      </p:sp>
    </p:spTree>
    <p:extLst>
      <p:ext uri="{BB962C8B-B14F-4D97-AF65-F5344CB8AC3E}">
        <p14:creationId xmlns:p14="http://schemas.microsoft.com/office/powerpoint/2010/main" val="366191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ög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>
            <a:extLst>
              <a:ext uri="{FF2B5EF4-FFF2-40B4-BE49-F238E27FC236}">
                <a16:creationId xmlns:a16="http://schemas.microsoft.com/office/drawing/2014/main" id="{F879150E-AF98-5559-EA47-D456FE5AB7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2625" y="2"/>
            <a:ext cx="6429375" cy="6857998"/>
          </a:xfrm>
          <a:custGeom>
            <a:avLst/>
            <a:gdLst>
              <a:gd name="connsiteX0" fmla="*/ 0 w 6429375"/>
              <a:gd name="connsiteY0" fmla="*/ 6857997 h 6857998"/>
              <a:gd name="connsiteX1" fmla="*/ 402576 w 6429375"/>
              <a:gd name="connsiteY1" fmla="*/ 6857997 h 6857998"/>
              <a:gd name="connsiteX2" fmla="*/ 402564 w 6429375"/>
              <a:gd name="connsiteY2" fmla="*/ 6857998 h 6857998"/>
              <a:gd name="connsiteX3" fmla="*/ 0 w 6429375"/>
              <a:gd name="connsiteY3" fmla="*/ 6857998 h 6857998"/>
              <a:gd name="connsiteX4" fmla="*/ 0 w 6429375"/>
              <a:gd name="connsiteY4" fmla="*/ 0 h 6857998"/>
              <a:gd name="connsiteX5" fmla="*/ 6429375 w 6429375"/>
              <a:gd name="connsiteY5" fmla="*/ 0 h 6857998"/>
              <a:gd name="connsiteX6" fmla="*/ 6429375 w 6429375"/>
              <a:gd name="connsiteY6" fmla="*/ 6857997 h 6857998"/>
              <a:gd name="connsiteX7" fmla="*/ 402576 w 6429375"/>
              <a:gd name="connsiteY7" fmla="*/ 6857997 h 6857998"/>
              <a:gd name="connsiteX8" fmla="*/ 425439 w 6429375"/>
              <a:gd name="connsiteY8" fmla="*/ 6856274 h 6857998"/>
              <a:gd name="connsiteX9" fmla="*/ 439371 w 6429375"/>
              <a:gd name="connsiteY9" fmla="*/ 6804660 h 6857998"/>
              <a:gd name="connsiteX10" fmla="*/ 421589 w 6429375"/>
              <a:gd name="connsiteY10" fmla="*/ 6689089 h 6857998"/>
              <a:gd name="connsiteX11" fmla="*/ 421589 w 6429375"/>
              <a:gd name="connsiteY11" fmla="*/ 6617970 h 6857998"/>
              <a:gd name="connsiteX12" fmla="*/ 408887 w 6429375"/>
              <a:gd name="connsiteY12" fmla="*/ 6529070 h 6857998"/>
              <a:gd name="connsiteX13" fmla="*/ 403807 w 6429375"/>
              <a:gd name="connsiteY13" fmla="*/ 6517640 h 6857998"/>
              <a:gd name="connsiteX14" fmla="*/ 350462 w 6429375"/>
              <a:gd name="connsiteY14" fmla="*/ 6366511 h 6857998"/>
              <a:gd name="connsiteX15" fmla="*/ 340301 w 6429375"/>
              <a:gd name="connsiteY15" fmla="*/ 6336031 h 6857998"/>
              <a:gd name="connsiteX16" fmla="*/ 322520 w 6429375"/>
              <a:gd name="connsiteY16" fmla="*/ 6253481 h 6857998"/>
              <a:gd name="connsiteX17" fmla="*/ 322520 w 6429375"/>
              <a:gd name="connsiteY17" fmla="*/ 6198870 h 6857998"/>
              <a:gd name="connsiteX18" fmla="*/ 309818 w 6429375"/>
              <a:gd name="connsiteY18" fmla="*/ 6083300 h 6857998"/>
              <a:gd name="connsiteX19" fmla="*/ 293306 w 6429375"/>
              <a:gd name="connsiteY19" fmla="*/ 5957571 h 6857998"/>
              <a:gd name="connsiteX20" fmla="*/ 309818 w 6429375"/>
              <a:gd name="connsiteY20" fmla="*/ 5839461 h 6857998"/>
              <a:gd name="connsiteX21" fmla="*/ 330140 w 6429375"/>
              <a:gd name="connsiteY21" fmla="*/ 5760721 h 6857998"/>
              <a:gd name="connsiteX22" fmla="*/ 380945 w 6429375"/>
              <a:gd name="connsiteY22" fmla="*/ 5551170 h 6857998"/>
              <a:gd name="connsiteX23" fmla="*/ 402537 w 6429375"/>
              <a:gd name="connsiteY23" fmla="*/ 5455920 h 6857998"/>
              <a:gd name="connsiteX24" fmla="*/ 406347 w 6429375"/>
              <a:gd name="connsiteY24" fmla="*/ 5281930 h 6857998"/>
              <a:gd name="connsiteX25" fmla="*/ 419049 w 6429375"/>
              <a:gd name="connsiteY25" fmla="*/ 5184140 h 6857998"/>
              <a:gd name="connsiteX26" fmla="*/ 416509 w 6429375"/>
              <a:gd name="connsiteY26" fmla="*/ 5106670 h 6857998"/>
              <a:gd name="connsiteX27" fmla="*/ 399997 w 6429375"/>
              <a:gd name="connsiteY27" fmla="*/ 4964430 h 6857998"/>
              <a:gd name="connsiteX28" fmla="*/ 384755 w 6429375"/>
              <a:gd name="connsiteY28" fmla="*/ 4861559 h 6857998"/>
              <a:gd name="connsiteX29" fmla="*/ 370784 w 6429375"/>
              <a:gd name="connsiteY29" fmla="*/ 4815840 h 6857998"/>
              <a:gd name="connsiteX30" fmla="*/ 346652 w 6429375"/>
              <a:gd name="connsiteY30" fmla="*/ 4672330 h 6857998"/>
              <a:gd name="connsiteX31" fmla="*/ 353002 w 6429375"/>
              <a:gd name="connsiteY31" fmla="*/ 4612641 h 6857998"/>
              <a:gd name="connsiteX32" fmla="*/ 374595 w 6429375"/>
              <a:gd name="connsiteY32" fmla="*/ 4560571 h 6857998"/>
              <a:gd name="connsiteX33" fmla="*/ 392376 w 6429375"/>
              <a:gd name="connsiteY33" fmla="*/ 4498341 h 6857998"/>
              <a:gd name="connsiteX34" fmla="*/ 386025 w 6429375"/>
              <a:gd name="connsiteY34" fmla="*/ 4465321 h 6857998"/>
              <a:gd name="connsiteX35" fmla="*/ 353002 w 6429375"/>
              <a:gd name="connsiteY35" fmla="*/ 4370071 h 6857998"/>
              <a:gd name="connsiteX36" fmla="*/ 337761 w 6429375"/>
              <a:gd name="connsiteY36" fmla="*/ 4291331 h 6857998"/>
              <a:gd name="connsiteX37" fmla="*/ 336490 w 6429375"/>
              <a:gd name="connsiteY37" fmla="*/ 4199891 h 6857998"/>
              <a:gd name="connsiteX38" fmla="*/ 350462 w 6429375"/>
              <a:gd name="connsiteY38" fmla="*/ 4105910 h 6857998"/>
              <a:gd name="connsiteX39" fmla="*/ 374595 w 6429375"/>
              <a:gd name="connsiteY39" fmla="*/ 4041140 h 6857998"/>
              <a:gd name="connsiteX40" fmla="*/ 393647 w 6429375"/>
              <a:gd name="connsiteY40" fmla="*/ 3914140 h 6857998"/>
              <a:gd name="connsiteX41" fmla="*/ 391106 w 6429375"/>
              <a:gd name="connsiteY41" fmla="*/ 3854450 h 6857998"/>
              <a:gd name="connsiteX42" fmla="*/ 370784 w 6429375"/>
              <a:gd name="connsiteY42" fmla="*/ 3632200 h 6857998"/>
              <a:gd name="connsiteX43" fmla="*/ 372054 w 6429375"/>
              <a:gd name="connsiteY43" fmla="*/ 3547110 h 6857998"/>
              <a:gd name="connsiteX44" fmla="*/ 354272 w 6429375"/>
              <a:gd name="connsiteY44" fmla="*/ 3486150 h 6857998"/>
              <a:gd name="connsiteX45" fmla="*/ 326330 w 6429375"/>
              <a:gd name="connsiteY45" fmla="*/ 3453130 h 6857998"/>
              <a:gd name="connsiteX46" fmla="*/ 322520 w 6429375"/>
              <a:gd name="connsiteY46" fmla="*/ 3370580 h 6857998"/>
              <a:gd name="connsiteX47" fmla="*/ 319979 w 6429375"/>
              <a:gd name="connsiteY47" fmla="*/ 3321050 h 6857998"/>
              <a:gd name="connsiteX48" fmla="*/ 302198 w 6429375"/>
              <a:gd name="connsiteY48" fmla="*/ 3162302 h 6857998"/>
              <a:gd name="connsiteX49" fmla="*/ 304738 w 6429375"/>
              <a:gd name="connsiteY49" fmla="*/ 3134360 h 6857998"/>
              <a:gd name="connsiteX50" fmla="*/ 267904 w 6429375"/>
              <a:gd name="connsiteY50" fmla="*/ 3042922 h 6857998"/>
              <a:gd name="connsiteX51" fmla="*/ 261554 w 6429375"/>
              <a:gd name="connsiteY51" fmla="*/ 2926080 h 6857998"/>
              <a:gd name="connsiteX52" fmla="*/ 271714 w 6429375"/>
              <a:gd name="connsiteY52" fmla="*/ 2898141 h 6857998"/>
              <a:gd name="connsiteX53" fmla="*/ 278066 w 6429375"/>
              <a:gd name="connsiteY53" fmla="*/ 2813050 h 6857998"/>
              <a:gd name="connsiteX54" fmla="*/ 285686 w 6429375"/>
              <a:gd name="connsiteY54" fmla="*/ 2759711 h 6857998"/>
              <a:gd name="connsiteX55" fmla="*/ 295846 w 6429375"/>
              <a:gd name="connsiteY55" fmla="*/ 2674620 h 6857998"/>
              <a:gd name="connsiteX56" fmla="*/ 300928 w 6429375"/>
              <a:gd name="connsiteY56" fmla="*/ 2589531 h 6857998"/>
              <a:gd name="connsiteX57" fmla="*/ 300928 w 6429375"/>
              <a:gd name="connsiteY57" fmla="*/ 2477770 h 6857998"/>
              <a:gd name="connsiteX58" fmla="*/ 292036 w 6429375"/>
              <a:gd name="connsiteY58" fmla="*/ 2399031 h 6857998"/>
              <a:gd name="connsiteX59" fmla="*/ 281876 w 6429375"/>
              <a:gd name="connsiteY59" fmla="*/ 2205991 h 6857998"/>
              <a:gd name="connsiteX60" fmla="*/ 297116 w 6429375"/>
              <a:gd name="connsiteY60" fmla="*/ 2129791 h 6857998"/>
              <a:gd name="connsiteX61" fmla="*/ 307278 w 6429375"/>
              <a:gd name="connsiteY61" fmla="*/ 2087881 h 6857998"/>
              <a:gd name="connsiteX62" fmla="*/ 299658 w 6429375"/>
              <a:gd name="connsiteY62" fmla="*/ 2052321 h 6857998"/>
              <a:gd name="connsiteX63" fmla="*/ 316168 w 6429375"/>
              <a:gd name="connsiteY63" fmla="*/ 2018031 h 6857998"/>
              <a:gd name="connsiteX64" fmla="*/ 359353 w 6429375"/>
              <a:gd name="connsiteY64" fmla="*/ 1936751 h 6857998"/>
              <a:gd name="connsiteX65" fmla="*/ 358083 w 6429375"/>
              <a:gd name="connsiteY65" fmla="*/ 1855471 h 6857998"/>
              <a:gd name="connsiteX66" fmla="*/ 336490 w 6429375"/>
              <a:gd name="connsiteY66" fmla="*/ 1686560 h 6857998"/>
              <a:gd name="connsiteX67" fmla="*/ 322520 w 6429375"/>
              <a:gd name="connsiteY67" fmla="*/ 1600201 h 6857998"/>
              <a:gd name="connsiteX68" fmla="*/ 318709 w 6429375"/>
              <a:gd name="connsiteY68" fmla="*/ 1584960 h 6857998"/>
              <a:gd name="connsiteX69" fmla="*/ 289496 w 6429375"/>
              <a:gd name="connsiteY69" fmla="*/ 1465580 h 6857998"/>
              <a:gd name="connsiteX70" fmla="*/ 260284 w 6429375"/>
              <a:gd name="connsiteY70" fmla="*/ 1323340 h 6857998"/>
              <a:gd name="connsiteX71" fmla="*/ 239962 w 6429375"/>
              <a:gd name="connsiteY71" fmla="*/ 1169670 h 6857998"/>
              <a:gd name="connsiteX72" fmla="*/ 239962 w 6429375"/>
              <a:gd name="connsiteY72" fmla="*/ 1136651 h 6857998"/>
              <a:gd name="connsiteX73" fmla="*/ 251393 w 6429375"/>
              <a:gd name="connsiteY73" fmla="*/ 1064261 h 6857998"/>
              <a:gd name="connsiteX74" fmla="*/ 286956 w 6429375"/>
              <a:gd name="connsiteY74" fmla="*/ 927100 h 6857998"/>
              <a:gd name="connsiteX75" fmla="*/ 284416 w 6429375"/>
              <a:gd name="connsiteY75" fmla="*/ 755651 h 6857998"/>
              <a:gd name="connsiteX76" fmla="*/ 279336 w 6429375"/>
              <a:gd name="connsiteY76" fmla="*/ 675641 h 6857998"/>
              <a:gd name="connsiteX77" fmla="*/ 294576 w 6429375"/>
              <a:gd name="connsiteY77" fmla="*/ 538481 h 6857998"/>
              <a:gd name="connsiteX78" fmla="*/ 299658 w 6429375"/>
              <a:gd name="connsiteY78" fmla="*/ 514350 h 6857998"/>
              <a:gd name="connsiteX79" fmla="*/ 266634 w 6429375"/>
              <a:gd name="connsiteY79" fmla="*/ 440690 h 6857998"/>
              <a:gd name="connsiteX80" fmla="*/ 206938 w 6429375"/>
              <a:gd name="connsiteY80" fmla="*/ 369571 h 6857998"/>
              <a:gd name="connsiteX81" fmla="*/ 194237 w 6429375"/>
              <a:gd name="connsiteY81" fmla="*/ 334011 h 6857998"/>
              <a:gd name="connsiteX82" fmla="*/ 186617 w 6429375"/>
              <a:gd name="connsiteY82" fmla="*/ 292100 h 6857998"/>
              <a:gd name="connsiteX83" fmla="*/ 173915 w 6429375"/>
              <a:gd name="connsiteY83" fmla="*/ 205741 h 6857998"/>
              <a:gd name="connsiteX84" fmla="*/ 167565 w 6429375"/>
              <a:gd name="connsiteY84" fmla="*/ 170181 h 6857998"/>
              <a:gd name="connsiteX85" fmla="*/ 148513 w 6429375"/>
              <a:gd name="connsiteY85" fmla="*/ 35561 h 6857998"/>
              <a:gd name="connsiteX86" fmla="*/ 125651 w 6429375"/>
              <a:gd name="connsiteY86" fmla="*/ 1 h 6857998"/>
              <a:gd name="connsiteX87" fmla="*/ 0 w 6429375"/>
              <a:gd name="connsiteY87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429375" h="6857998">
                <a:moveTo>
                  <a:pt x="0" y="6857997"/>
                </a:moveTo>
                <a:lnTo>
                  <a:pt x="402576" y="6857997"/>
                </a:lnTo>
                <a:lnTo>
                  <a:pt x="402564" y="6857998"/>
                </a:lnTo>
                <a:lnTo>
                  <a:pt x="0" y="6857998"/>
                </a:lnTo>
                <a:close/>
                <a:moveTo>
                  <a:pt x="0" y="0"/>
                </a:moveTo>
                <a:lnTo>
                  <a:pt x="6429375" y="0"/>
                </a:lnTo>
                <a:lnTo>
                  <a:pt x="6429375" y="6857997"/>
                </a:lnTo>
                <a:lnTo>
                  <a:pt x="402576" y="6857997"/>
                </a:lnTo>
                <a:lnTo>
                  <a:pt x="425439" y="6856274"/>
                </a:lnTo>
                <a:cubicBezTo>
                  <a:pt x="442943" y="6852285"/>
                  <a:pt x="445086" y="6839902"/>
                  <a:pt x="439371" y="6804660"/>
                </a:cubicBezTo>
                <a:cubicBezTo>
                  <a:pt x="433019" y="6766559"/>
                  <a:pt x="424129" y="6729730"/>
                  <a:pt x="421589" y="6689089"/>
                </a:cubicBezTo>
                <a:cubicBezTo>
                  <a:pt x="420319" y="6664960"/>
                  <a:pt x="430479" y="6640829"/>
                  <a:pt x="421589" y="6617970"/>
                </a:cubicBezTo>
                <a:cubicBezTo>
                  <a:pt x="411427" y="6588760"/>
                  <a:pt x="393647" y="6563360"/>
                  <a:pt x="408887" y="6529070"/>
                </a:cubicBezTo>
                <a:cubicBezTo>
                  <a:pt x="408887" y="6526530"/>
                  <a:pt x="406347" y="6521449"/>
                  <a:pt x="403807" y="6517640"/>
                </a:cubicBezTo>
                <a:cubicBezTo>
                  <a:pt x="377135" y="6471920"/>
                  <a:pt x="356813" y="6423660"/>
                  <a:pt x="350462" y="6366511"/>
                </a:cubicBezTo>
                <a:cubicBezTo>
                  <a:pt x="350462" y="6355080"/>
                  <a:pt x="346652" y="6341111"/>
                  <a:pt x="340301" y="6336031"/>
                </a:cubicBezTo>
                <a:cubicBezTo>
                  <a:pt x="316168" y="6313170"/>
                  <a:pt x="317438" y="6285231"/>
                  <a:pt x="322520" y="6253481"/>
                </a:cubicBezTo>
                <a:cubicBezTo>
                  <a:pt x="325060" y="6235700"/>
                  <a:pt x="321249" y="6217921"/>
                  <a:pt x="322520" y="6198870"/>
                </a:cubicBezTo>
                <a:cubicBezTo>
                  <a:pt x="323790" y="6159500"/>
                  <a:pt x="308548" y="6121400"/>
                  <a:pt x="309818" y="6083300"/>
                </a:cubicBezTo>
                <a:cubicBezTo>
                  <a:pt x="311088" y="6038850"/>
                  <a:pt x="303468" y="5998210"/>
                  <a:pt x="293306" y="5957571"/>
                </a:cubicBezTo>
                <a:cubicBezTo>
                  <a:pt x="281876" y="5914391"/>
                  <a:pt x="288226" y="5866130"/>
                  <a:pt x="309818" y="5839461"/>
                </a:cubicBezTo>
                <a:cubicBezTo>
                  <a:pt x="330140" y="5812790"/>
                  <a:pt x="330140" y="5791200"/>
                  <a:pt x="330140" y="5760721"/>
                </a:cubicBezTo>
                <a:cubicBezTo>
                  <a:pt x="327600" y="5684521"/>
                  <a:pt x="356813" y="5618481"/>
                  <a:pt x="380945" y="5551170"/>
                </a:cubicBezTo>
                <a:cubicBezTo>
                  <a:pt x="392376" y="5520690"/>
                  <a:pt x="420319" y="5494020"/>
                  <a:pt x="402537" y="5455920"/>
                </a:cubicBezTo>
                <a:cubicBezTo>
                  <a:pt x="374595" y="5394960"/>
                  <a:pt x="383485" y="5340350"/>
                  <a:pt x="406347" y="5281930"/>
                </a:cubicBezTo>
                <a:cubicBezTo>
                  <a:pt x="417779" y="5252720"/>
                  <a:pt x="425399" y="5217160"/>
                  <a:pt x="419049" y="5184140"/>
                </a:cubicBezTo>
                <a:cubicBezTo>
                  <a:pt x="413969" y="5157470"/>
                  <a:pt x="411427" y="5133340"/>
                  <a:pt x="416509" y="5106670"/>
                </a:cubicBezTo>
                <a:cubicBezTo>
                  <a:pt x="424129" y="5057140"/>
                  <a:pt x="417779" y="5008880"/>
                  <a:pt x="399997" y="4964430"/>
                </a:cubicBezTo>
                <a:cubicBezTo>
                  <a:pt x="386025" y="4930140"/>
                  <a:pt x="378405" y="4898389"/>
                  <a:pt x="384755" y="4861559"/>
                </a:cubicBezTo>
                <a:cubicBezTo>
                  <a:pt x="387295" y="4843780"/>
                  <a:pt x="382215" y="4825999"/>
                  <a:pt x="370784" y="4815840"/>
                </a:cubicBezTo>
                <a:cubicBezTo>
                  <a:pt x="327600" y="4776470"/>
                  <a:pt x="337761" y="4723130"/>
                  <a:pt x="346652" y="4672330"/>
                </a:cubicBezTo>
                <a:cubicBezTo>
                  <a:pt x="350462" y="4652011"/>
                  <a:pt x="354272" y="4632960"/>
                  <a:pt x="353002" y="4612641"/>
                </a:cubicBezTo>
                <a:cubicBezTo>
                  <a:pt x="350462" y="4587241"/>
                  <a:pt x="356813" y="4572001"/>
                  <a:pt x="374595" y="4560571"/>
                </a:cubicBezTo>
                <a:cubicBezTo>
                  <a:pt x="393647" y="4546601"/>
                  <a:pt x="403807" y="4526280"/>
                  <a:pt x="392376" y="4498341"/>
                </a:cubicBezTo>
                <a:cubicBezTo>
                  <a:pt x="388565" y="4488180"/>
                  <a:pt x="386025" y="4476751"/>
                  <a:pt x="386025" y="4465321"/>
                </a:cubicBezTo>
                <a:cubicBezTo>
                  <a:pt x="388565" y="4425951"/>
                  <a:pt x="370784" y="4398011"/>
                  <a:pt x="353002" y="4370071"/>
                </a:cubicBezTo>
                <a:cubicBezTo>
                  <a:pt x="339031" y="4348481"/>
                  <a:pt x="322520" y="4326891"/>
                  <a:pt x="337761" y="4291331"/>
                </a:cubicBezTo>
                <a:cubicBezTo>
                  <a:pt x="349192" y="4264660"/>
                  <a:pt x="351732" y="4231640"/>
                  <a:pt x="336490" y="4199891"/>
                </a:cubicBezTo>
                <a:cubicBezTo>
                  <a:pt x="322520" y="4171951"/>
                  <a:pt x="330140" y="4127501"/>
                  <a:pt x="350462" y="4105910"/>
                </a:cubicBezTo>
                <a:cubicBezTo>
                  <a:pt x="368244" y="4088130"/>
                  <a:pt x="375865" y="4067810"/>
                  <a:pt x="374595" y="4041140"/>
                </a:cubicBezTo>
                <a:cubicBezTo>
                  <a:pt x="373324" y="3996690"/>
                  <a:pt x="377135" y="3954780"/>
                  <a:pt x="393647" y="3914140"/>
                </a:cubicBezTo>
                <a:cubicBezTo>
                  <a:pt x="401267" y="3895090"/>
                  <a:pt x="393647" y="3874771"/>
                  <a:pt x="391106" y="3854450"/>
                </a:cubicBezTo>
                <a:cubicBezTo>
                  <a:pt x="380945" y="3780790"/>
                  <a:pt x="345382" y="3710940"/>
                  <a:pt x="370784" y="3632200"/>
                </a:cubicBezTo>
                <a:cubicBezTo>
                  <a:pt x="379675" y="3602990"/>
                  <a:pt x="368244" y="3573781"/>
                  <a:pt x="372054" y="3547110"/>
                </a:cubicBezTo>
                <a:cubicBezTo>
                  <a:pt x="375865" y="3517900"/>
                  <a:pt x="369514" y="3502660"/>
                  <a:pt x="354272" y="3486150"/>
                </a:cubicBezTo>
                <a:cubicBezTo>
                  <a:pt x="344111" y="3475990"/>
                  <a:pt x="335220" y="3464560"/>
                  <a:pt x="326330" y="3453130"/>
                </a:cubicBezTo>
                <a:cubicBezTo>
                  <a:pt x="302198" y="3421381"/>
                  <a:pt x="299658" y="3402330"/>
                  <a:pt x="322520" y="3370580"/>
                </a:cubicBezTo>
                <a:cubicBezTo>
                  <a:pt x="337761" y="3350259"/>
                  <a:pt x="335220" y="3338830"/>
                  <a:pt x="319979" y="3321050"/>
                </a:cubicBezTo>
                <a:cubicBezTo>
                  <a:pt x="281876" y="3275329"/>
                  <a:pt x="275524" y="3219450"/>
                  <a:pt x="302198" y="3162302"/>
                </a:cubicBezTo>
                <a:cubicBezTo>
                  <a:pt x="306008" y="3153410"/>
                  <a:pt x="313628" y="3143250"/>
                  <a:pt x="304738" y="3134360"/>
                </a:cubicBezTo>
                <a:cubicBezTo>
                  <a:pt x="281876" y="3110231"/>
                  <a:pt x="276796" y="3075941"/>
                  <a:pt x="267904" y="3042922"/>
                </a:cubicBezTo>
                <a:cubicBezTo>
                  <a:pt x="256474" y="3003550"/>
                  <a:pt x="246313" y="2966721"/>
                  <a:pt x="261554" y="2926080"/>
                </a:cubicBezTo>
                <a:cubicBezTo>
                  <a:pt x="265364" y="2917190"/>
                  <a:pt x="269174" y="2908300"/>
                  <a:pt x="271714" y="2898141"/>
                </a:cubicBezTo>
                <a:cubicBezTo>
                  <a:pt x="279336" y="2871471"/>
                  <a:pt x="290766" y="2843530"/>
                  <a:pt x="278066" y="2813050"/>
                </a:cubicBezTo>
                <a:cubicBezTo>
                  <a:pt x="270444" y="2792731"/>
                  <a:pt x="275524" y="2773681"/>
                  <a:pt x="285686" y="2759711"/>
                </a:cubicBezTo>
                <a:cubicBezTo>
                  <a:pt x="304738" y="2733041"/>
                  <a:pt x="306008" y="2706370"/>
                  <a:pt x="295846" y="2674620"/>
                </a:cubicBezTo>
                <a:cubicBezTo>
                  <a:pt x="285686" y="2645411"/>
                  <a:pt x="292036" y="2618741"/>
                  <a:pt x="300928" y="2589531"/>
                </a:cubicBezTo>
                <a:cubicBezTo>
                  <a:pt x="313628" y="2553970"/>
                  <a:pt x="319979" y="2514601"/>
                  <a:pt x="300928" y="2477770"/>
                </a:cubicBezTo>
                <a:cubicBezTo>
                  <a:pt x="288226" y="2452370"/>
                  <a:pt x="285686" y="2426971"/>
                  <a:pt x="292036" y="2399031"/>
                </a:cubicBezTo>
                <a:cubicBezTo>
                  <a:pt x="306008" y="2332990"/>
                  <a:pt x="294576" y="2268221"/>
                  <a:pt x="281876" y="2205991"/>
                </a:cubicBezTo>
                <a:cubicBezTo>
                  <a:pt x="275524" y="2174241"/>
                  <a:pt x="276796" y="2148840"/>
                  <a:pt x="297116" y="2129791"/>
                </a:cubicBezTo>
                <a:cubicBezTo>
                  <a:pt x="309818" y="2117090"/>
                  <a:pt x="311088" y="2104390"/>
                  <a:pt x="307278" y="2087881"/>
                </a:cubicBezTo>
                <a:cubicBezTo>
                  <a:pt x="304738" y="2076450"/>
                  <a:pt x="302198" y="2063751"/>
                  <a:pt x="299658" y="2052321"/>
                </a:cubicBezTo>
                <a:cubicBezTo>
                  <a:pt x="294576" y="2033270"/>
                  <a:pt x="299658" y="2023110"/>
                  <a:pt x="316168" y="2018031"/>
                </a:cubicBezTo>
                <a:cubicBezTo>
                  <a:pt x="353002" y="2006601"/>
                  <a:pt x="364433" y="1983741"/>
                  <a:pt x="359353" y="1936751"/>
                </a:cubicBezTo>
                <a:cubicBezTo>
                  <a:pt x="355542" y="1910081"/>
                  <a:pt x="354272" y="1882140"/>
                  <a:pt x="358083" y="1855471"/>
                </a:cubicBezTo>
                <a:cubicBezTo>
                  <a:pt x="365703" y="1795781"/>
                  <a:pt x="349192" y="1741170"/>
                  <a:pt x="336490" y="1686560"/>
                </a:cubicBezTo>
                <a:cubicBezTo>
                  <a:pt x="330140" y="1658620"/>
                  <a:pt x="309818" y="1634491"/>
                  <a:pt x="322520" y="1600201"/>
                </a:cubicBezTo>
                <a:cubicBezTo>
                  <a:pt x="323790" y="1596391"/>
                  <a:pt x="321249" y="1588770"/>
                  <a:pt x="318709" y="1584960"/>
                </a:cubicBezTo>
                <a:cubicBezTo>
                  <a:pt x="294576" y="1550670"/>
                  <a:pt x="284416" y="1513840"/>
                  <a:pt x="289496" y="1465580"/>
                </a:cubicBezTo>
                <a:cubicBezTo>
                  <a:pt x="294576" y="1416051"/>
                  <a:pt x="270444" y="1370331"/>
                  <a:pt x="260284" y="1323340"/>
                </a:cubicBezTo>
                <a:cubicBezTo>
                  <a:pt x="248853" y="1272540"/>
                  <a:pt x="231070" y="1224281"/>
                  <a:pt x="239962" y="1169670"/>
                </a:cubicBezTo>
                <a:cubicBezTo>
                  <a:pt x="241233" y="1158240"/>
                  <a:pt x="245042" y="1146811"/>
                  <a:pt x="239962" y="1136651"/>
                </a:cubicBezTo>
                <a:cubicBezTo>
                  <a:pt x="224720" y="1107442"/>
                  <a:pt x="236153" y="1088390"/>
                  <a:pt x="251393" y="1064261"/>
                </a:cubicBezTo>
                <a:cubicBezTo>
                  <a:pt x="275524" y="1024890"/>
                  <a:pt x="288226" y="977901"/>
                  <a:pt x="286956" y="927100"/>
                </a:cubicBezTo>
                <a:cubicBezTo>
                  <a:pt x="286956" y="869951"/>
                  <a:pt x="270444" y="814070"/>
                  <a:pt x="284416" y="755651"/>
                </a:cubicBezTo>
                <a:cubicBezTo>
                  <a:pt x="289496" y="731521"/>
                  <a:pt x="284416" y="702310"/>
                  <a:pt x="279336" y="675641"/>
                </a:cubicBezTo>
                <a:cubicBezTo>
                  <a:pt x="270444" y="627380"/>
                  <a:pt x="264094" y="580391"/>
                  <a:pt x="294576" y="538481"/>
                </a:cubicBezTo>
                <a:cubicBezTo>
                  <a:pt x="299658" y="530861"/>
                  <a:pt x="303468" y="523241"/>
                  <a:pt x="299658" y="514350"/>
                </a:cubicBezTo>
                <a:cubicBezTo>
                  <a:pt x="289496" y="488951"/>
                  <a:pt x="284416" y="461011"/>
                  <a:pt x="266634" y="440690"/>
                </a:cubicBezTo>
                <a:cubicBezTo>
                  <a:pt x="245042" y="419101"/>
                  <a:pt x="227260" y="393701"/>
                  <a:pt x="206938" y="369571"/>
                </a:cubicBezTo>
                <a:cubicBezTo>
                  <a:pt x="199318" y="359411"/>
                  <a:pt x="191697" y="350521"/>
                  <a:pt x="194237" y="334011"/>
                </a:cubicBezTo>
                <a:cubicBezTo>
                  <a:pt x="196777" y="318771"/>
                  <a:pt x="191697" y="304801"/>
                  <a:pt x="186617" y="292100"/>
                </a:cubicBezTo>
                <a:cubicBezTo>
                  <a:pt x="175185" y="265431"/>
                  <a:pt x="172645" y="236221"/>
                  <a:pt x="173915" y="205741"/>
                </a:cubicBezTo>
                <a:cubicBezTo>
                  <a:pt x="173915" y="191771"/>
                  <a:pt x="171375" y="181610"/>
                  <a:pt x="167565" y="170181"/>
                </a:cubicBezTo>
                <a:cubicBezTo>
                  <a:pt x="149784" y="127001"/>
                  <a:pt x="142164" y="82551"/>
                  <a:pt x="148513" y="35561"/>
                </a:cubicBezTo>
                <a:cubicBezTo>
                  <a:pt x="152323" y="11431"/>
                  <a:pt x="148513" y="1"/>
                  <a:pt x="125651" y="1"/>
                </a:cubicBez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3" name="Platshållare för text 40">
            <a:extLst>
              <a:ext uri="{FF2B5EF4-FFF2-40B4-BE49-F238E27FC236}">
                <a16:creationId xmlns:a16="http://schemas.microsoft.com/office/drawing/2014/main" id="{F0F89AC7-6071-711D-FA9A-568FEFA6B5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6719" y="1066801"/>
            <a:ext cx="4167646" cy="1671448"/>
          </a:xfrm>
        </p:spPr>
        <p:txBody>
          <a:bodyPr anchor="b">
            <a:noAutofit/>
          </a:bodyPr>
          <a:lstStyle>
            <a:lvl1pPr marL="0" indent="0">
              <a:lnSpc>
                <a:spcPts val="4820"/>
              </a:lnSpc>
              <a:spcBef>
                <a:spcPts val="0"/>
              </a:spcBef>
              <a:spcAft>
                <a:spcPts val="0"/>
              </a:spcAft>
              <a:buNone/>
              <a:defRPr sz="4400" i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sv-SE"/>
              <a:t>En bra rubrik på två rader</a:t>
            </a:r>
          </a:p>
        </p:txBody>
      </p:sp>
      <p:sp>
        <p:nvSpPr>
          <p:cNvPr id="4" name="Platshållare för text 5">
            <a:extLst>
              <a:ext uri="{FF2B5EF4-FFF2-40B4-BE49-F238E27FC236}">
                <a16:creationId xmlns:a16="http://schemas.microsoft.com/office/drawing/2014/main" id="{32ED7947-45D0-0FF9-3AD7-99BB4EB32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6719" y="2861733"/>
            <a:ext cx="4167187" cy="2596092"/>
          </a:xfrm>
        </p:spPr>
        <p:txBody>
          <a:bodyPr>
            <a:noAutofit/>
          </a:bodyPr>
          <a:lstStyle>
            <a:lvl1pPr marL="0" indent="0">
              <a:lnSpc>
                <a:spcPts val="2880"/>
              </a:lnSpc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sv-SE"/>
              <a:t>Brödtext</a:t>
            </a:r>
          </a:p>
        </p:txBody>
      </p:sp>
    </p:spTree>
    <p:extLst>
      <p:ext uri="{BB962C8B-B14F-4D97-AF65-F5344CB8AC3E}">
        <p14:creationId xmlns:p14="http://schemas.microsoft.com/office/powerpoint/2010/main" val="88086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4">
            <a:extLst>
              <a:ext uri="{FF2B5EF4-FFF2-40B4-BE49-F238E27FC236}">
                <a16:creationId xmlns:a16="http://schemas.microsoft.com/office/drawing/2014/main" id="{05AEF401-140E-A4C4-0D7A-F4C96F9846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54999" y="963611"/>
            <a:ext cx="4930775" cy="49307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text 40">
            <a:extLst>
              <a:ext uri="{FF2B5EF4-FFF2-40B4-BE49-F238E27FC236}">
                <a16:creationId xmlns:a16="http://schemas.microsoft.com/office/drawing/2014/main" id="{45BDD8C8-F796-FDFC-B920-95EECD8A7B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6719" y="1066801"/>
            <a:ext cx="4167646" cy="1671448"/>
          </a:xfrm>
        </p:spPr>
        <p:txBody>
          <a:bodyPr anchor="b">
            <a:noAutofit/>
          </a:bodyPr>
          <a:lstStyle>
            <a:lvl1pPr marL="0" indent="0">
              <a:lnSpc>
                <a:spcPts val="4820"/>
              </a:lnSpc>
              <a:spcBef>
                <a:spcPts val="0"/>
              </a:spcBef>
              <a:spcAft>
                <a:spcPts val="0"/>
              </a:spcAft>
              <a:buNone/>
              <a:defRPr sz="4400" i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sv-SE"/>
              <a:t>En bra rubrik på två rader</a:t>
            </a:r>
          </a:p>
        </p:txBody>
      </p:sp>
      <p:sp>
        <p:nvSpPr>
          <p:cNvPr id="4" name="Platshållare för text 5">
            <a:extLst>
              <a:ext uri="{FF2B5EF4-FFF2-40B4-BE49-F238E27FC236}">
                <a16:creationId xmlns:a16="http://schemas.microsoft.com/office/drawing/2014/main" id="{1C5A12AF-3607-F66C-E81F-6F27061E69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6719" y="2861733"/>
            <a:ext cx="4167187" cy="2596092"/>
          </a:xfrm>
        </p:spPr>
        <p:txBody>
          <a:bodyPr>
            <a:noAutofit/>
          </a:bodyPr>
          <a:lstStyle>
            <a:lvl1pPr marL="0" indent="0">
              <a:lnSpc>
                <a:spcPts val="2880"/>
              </a:lnSpc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sv-SE"/>
              <a:t>Brödtext</a:t>
            </a:r>
          </a:p>
        </p:txBody>
      </p:sp>
    </p:spTree>
    <p:extLst>
      <p:ext uri="{BB962C8B-B14F-4D97-AF65-F5344CB8AC3E}">
        <p14:creationId xmlns:p14="http://schemas.microsoft.com/office/powerpoint/2010/main" val="2026425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>
            <a:extLst>
              <a:ext uri="{FF2B5EF4-FFF2-40B4-BE49-F238E27FC236}">
                <a16:creationId xmlns:a16="http://schemas.microsoft.com/office/drawing/2014/main" id="{4C2348C6-1022-7ED4-3D45-487F52A13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8110" y="2990958"/>
            <a:ext cx="3198590" cy="86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70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735114-FF72-44A1-A510-3F846FC92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96809" y="972000"/>
            <a:ext cx="72000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8FA8A6-E8AD-49AE-8A02-8E0135A4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A35B-5759-402D-A031-2298209AB0E2}" type="datetimeFigureOut">
              <a:rPr lang="sv-SE" smtClean="0"/>
              <a:t>2025-06-16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128B042-CD46-459F-B15F-9CD51445A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212B9B4-3EFB-4D25-A6FF-2C335D0E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2074D27-2532-4EB4-AA8D-F347C8462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6809" y="2482850"/>
            <a:ext cx="7200000" cy="3240000"/>
          </a:xfrm>
        </p:spPr>
        <p:txBody>
          <a:bodyPr>
            <a:noAutofit/>
          </a:bodyPr>
          <a:lstStyle/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E3DB552-76B5-45DA-A7BF-518537E7553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264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ppersriv + bild + vit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D301F313-FDE6-283E-D5AF-3CDC84EA7D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9716" y="2126512"/>
            <a:ext cx="5312228" cy="555728"/>
          </a:xfrm>
        </p:spPr>
        <p:txBody>
          <a:bodyPr anchor="b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/>
              <a:t>FÖRTYDLIGANDE RUBRIK</a:t>
            </a:r>
          </a:p>
        </p:txBody>
      </p:sp>
      <p:sp>
        <p:nvSpPr>
          <p:cNvPr id="11" name="Platshållare för text 40">
            <a:extLst>
              <a:ext uri="{FF2B5EF4-FFF2-40B4-BE49-F238E27FC236}">
                <a16:creationId xmlns:a16="http://schemas.microsoft.com/office/drawing/2014/main" id="{F05DEE97-D38E-4453-119A-11FF03366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9716" y="2752034"/>
            <a:ext cx="5312228" cy="1408820"/>
          </a:xfrm>
        </p:spPr>
        <p:txBody>
          <a:bodyPr anchor="t">
            <a:noAutofit/>
          </a:bodyPr>
          <a:lstStyle>
            <a:lvl1pPr marL="0" indent="0">
              <a:lnSpc>
                <a:spcPts val="4820"/>
              </a:lnSpc>
              <a:spcBef>
                <a:spcPts val="0"/>
              </a:spcBef>
              <a:spcAft>
                <a:spcPts val="0"/>
              </a:spcAft>
              <a:buNone/>
              <a:defRPr sz="4400" i="0">
                <a:latin typeface="+mj-lt"/>
              </a:defRPr>
            </a:lvl1pPr>
          </a:lstStyle>
          <a:p>
            <a:pPr lvl="0"/>
            <a:r>
              <a:rPr lang="sv-SE" sz="4400"/>
              <a:t>En bra rubrik </a:t>
            </a:r>
            <a:br>
              <a:rPr lang="sv-SE" sz="4400"/>
            </a:br>
            <a:r>
              <a:rPr lang="sv-SE" sz="4400"/>
              <a:t>på två rader</a:t>
            </a:r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E30151A6-487B-E946-07FA-0FDBCEF0B1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12191998" cy="6857998"/>
          </a:xfrm>
          <a:custGeom>
            <a:avLst/>
            <a:gdLst>
              <a:gd name="connsiteX0" fmla="*/ 11533070 w 12191998"/>
              <a:gd name="connsiteY0" fmla="*/ 6413918 h 6857998"/>
              <a:gd name="connsiteX1" fmla="*/ 11545845 w 12191998"/>
              <a:gd name="connsiteY1" fmla="*/ 6493585 h 6857998"/>
              <a:gd name="connsiteX2" fmla="*/ 11516438 w 12191998"/>
              <a:gd name="connsiteY2" fmla="*/ 6493585 h 6857998"/>
              <a:gd name="connsiteX3" fmla="*/ 10849118 w 12191998"/>
              <a:gd name="connsiteY3" fmla="*/ 6413918 h 6857998"/>
              <a:gd name="connsiteX4" fmla="*/ 10861893 w 12191998"/>
              <a:gd name="connsiteY4" fmla="*/ 6493585 h 6857998"/>
              <a:gd name="connsiteX5" fmla="*/ 10832486 w 12191998"/>
              <a:gd name="connsiteY5" fmla="*/ 6493585 h 6857998"/>
              <a:gd name="connsiteX6" fmla="*/ 10751046 w 12191998"/>
              <a:gd name="connsiteY6" fmla="*/ 6400816 h 6857998"/>
              <a:gd name="connsiteX7" fmla="*/ 10751046 w 12191998"/>
              <a:gd name="connsiteY7" fmla="*/ 6400840 h 6857998"/>
              <a:gd name="connsiteX8" fmla="*/ 10751044 w 12191998"/>
              <a:gd name="connsiteY8" fmla="*/ 6400839 h 6857998"/>
              <a:gd name="connsiteX9" fmla="*/ 11000575 w 12191998"/>
              <a:gd name="connsiteY9" fmla="*/ 6393712 h 6857998"/>
              <a:gd name="connsiteX10" fmla="*/ 11011876 w 12191998"/>
              <a:gd name="connsiteY10" fmla="*/ 6393712 h 6857998"/>
              <a:gd name="connsiteX11" fmla="*/ 11040399 w 12191998"/>
              <a:gd name="connsiteY11" fmla="*/ 6426405 h 6857998"/>
              <a:gd name="connsiteX12" fmla="*/ 11011876 w 12191998"/>
              <a:gd name="connsiteY12" fmla="*/ 6459393 h 6857998"/>
              <a:gd name="connsiteX13" fmla="*/ 11000575 w 12191998"/>
              <a:gd name="connsiteY13" fmla="*/ 6459393 h 6857998"/>
              <a:gd name="connsiteX14" fmla="*/ 11852788 w 12191998"/>
              <a:gd name="connsiteY14" fmla="*/ 6393688 h 6857998"/>
              <a:gd name="connsiteX15" fmla="*/ 11859323 w 12191998"/>
              <a:gd name="connsiteY15" fmla="*/ 6393688 h 6857998"/>
              <a:gd name="connsiteX16" fmla="*/ 11881311 w 12191998"/>
              <a:gd name="connsiteY16" fmla="*/ 6402021 h 6857998"/>
              <a:gd name="connsiteX17" fmla="*/ 11889025 w 12191998"/>
              <a:gd name="connsiteY17" fmla="*/ 6474264 h 6857998"/>
              <a:gd name="connsiteX18" fmla="*/ 11881311 w 12191998"/>
              <a:gd name="connsiteY18" fmla="*/ 6546508 h 6857998"/>
              <a:gd name="connsiteX19" fmla="*/ 11859323 w 12191998"/>
              <a:gd name="connsiteY19" fmla="*/ 6554816 h 6857998"/>
              <a:gd name="connsiteX20" fmla="*/ 11852788 w 12191998"/>
              <a:gd name="connsiteY20" fmla="*/ 6554816 h 6857998"/>
              <a:gd name="connsiteX21" fmla="*/ 11852788 w 12191998"/>
              <a:gd name="connsiteY21" fmla="*/ 6554792 h 6857998"/>
              <a:gd name="connsiteX22" fmla="*/ 11796628 w 12191998"/>
              <a:gd name="connsiteY22" fmla="*/ 6369033 h 6857998"/>
              <a:gd name="connsiteX23" fmla="*/ 11796628 w 12191998"/>
              <a:gd name="connsiteY23" fmla="*/ 6393712 h 6857998"/>
              <a:gd name="connsiteX24" fmla="*/ 11811786 w 12191998"/>
              <a:gd name="connsiteY24" fmla="*/ 6408289 h 6857998"/>
              <a:gd name="connsiteX25" fmla="*/ 11811786 w 12191998"/>
              <a:gd name="connsiteY25" fmla="*/ 6540264 h 6857998"/>
              <a:gd name="connsiteX26" fmla="*/ 11796628 w 12191998"/>
              <a:gd name="connsiteY26" fmla="*/ 6554816 h 6857998"/>
              <a:gd name="connsiteX27" fmla="*/ 11796628 w 12191998"/>
              <a:gd name="connsiteY27" fmla="*/ 6579496 h 6857998"/>
              <a:gd name="connsiteX28" fmla="*/ 11845934 w 12191998"/>
              <a:gd name="connsiteY28" fmla="*/ 6579496 h 6857998"/>
              <a:gd name="connsiteX29" fmla="*/ 11903274 w 12191998"/>
              <a:gd name="connsiteY29" fmla="*/ 6567303 h 6857998"/>
              <a:gd name="connsiteX30" fmla="*/ 11930912 w 12191998"/>
              <a:gd name="connsiteY30" fmla="*/ 6474264 h 6857998"/>
              <a:gd name="connsiteX31" fmla="*/ 11904183 w 12191998"/>
              <a:gd name="connsiteY31" fmla="*/ 6380930 h 6857998"/>
              <a:gd name="connsiteX32" fmla="*/ 11844755 w 12191998"/>
              <a:gd name="connsiteY32" fmla="*/ 6369033 h 6857998"/>
              <a:gd name="connsiteX33" fmla="*/ 11518822 w 12191998"/>
              <a:gd name="connsiteY33" fmla="*/ 6369033 h 6857998"/>
              <a:gd name="connsiteX34" fmla="*/ 11478998 w 12191998"/>
              <a:gd name="connsiteY34" fmla="*/ 6545303 h 6857998"/>
              <a:gd name="connsiteX35" fmla="*/ 11466518 w 12191998"/>
              <a:gd name="connsiteY35" fmla="*/ 6554816 h 6857998"/>
              <a:gd name="connsiteX36" fmla="*/ 11463840 w 12191998"/>
              <a:gd name="connsiteY36" fmla="*/ 6554816 h 6857998"/>
              <a:gd name="connsiteX37" fmla="*/ 11463865 w 12191998"/>
              <a:gd name="connsiteY37" fmla="*/ 6554841 h 6857998"/>
              <a:gd name="connsiteX38" fmla="*/ 11463865 w 12191998"/>
              <a:gd name="connsiteY38" fmla="*/ 6579520 h 6857998"/>
              <a:gd name="connsiteX39" fmla="*/ 11518822 w 12191998"/>
              <a:gd name="connsiteY39" fmla="*/ 6579520 h 6857998"/>
              <a:gd name="connsiteX40" fmla="*/ 11518822 w 12191998"/>
              <a:gd name="connsiteY40" fmla="*/ 6554841 h 6857998"/>
              <a:gd name="connsiteX41" fmla="*/ 11514964 w 12191998"/>
              <a:gd name="connsiteY41" fmla="*/ 6555136 h 6857998"/>
              <a:gd name="connsiteX42" fmla="*/ 11505457 w 12191998"/>
              <a:gd name="connsiteY42" fmla="*/ 6547417 h 6857998"/>
              <a:gd name="connsiteX43" fmla="*/ 11505752 w 12191998"/>
              <a:gd name="connsiteY43" fmla="*/ 6545033 h 6857998"/>
              <a:gd name="connsiteX44" fmla="*/ 11511992 w 12191998"/>
              <a:gd name="connsiteY44" fmla="*/ 6516789 h 6857998"/>
              <a:gd name="connsiteX45" fmla="*/ 11548843 w 12191998"/>
              <a:gd name="connsiteY45" fmla="*/ 6516789 h 6857998"/>
              <a:gd name="connsiteX46" fmla="*/ 11552700 w 12191998"/>
              <a:gd name="connsiteY46" fmla="*/ 6544738 h 6857998"/>
              <a:gd name="connsiteX47" fmla="*/ 11552995 w 12191998"/>
              <a:gd name="connsiteY47" fmla="*/ 6547417 h 6857998"/>
              <a:gd name="connsiteX48" fmla="*/ 11537837 w 12191998"/>
              <a:gd name="connsiteY48" fmla="*/ 6554841 h 6857998"/>
              <a:gd name="connsiteX49" fmla="*/ 11537837 w 12191998"/>
              <a:gd name="connsiteY49" fmla="*/ 6579520 h 6857998"/>
              <a:gd name="connsiteX50" fmla="*/ 11611808 w 12191998"/>
              <a:gd name="connsiteY50" fmla="*/ 6579520 h 6857998"/>
              <a:gd name="connsiteX51" fmla="*/ 11611808 w 12191998"/>
              <a:gd name="connsiteY51" fmla="*/ 6554841 h 6857998"/>
              <a:gd name="connsiteX52" fmla="*/ 11607951 w 12191998"/>
              <a:gd name="connsiteY52" fmla="*/ 6555136 h 6857998"/>
              <a:gd name="connsiteX53" fmla="*/ 11597535 w 12191998"/>
              <a:gd name="connsiteY53" fmla="*/ 6546803 h 6857998"/>
              <a:gd name="connsiteX54" fmla="*/ 11561593 w 12191998"/>
              <a:gd name="connsiteY54" fmla="*/ 6369033 h 6857998"/>
              <a:gd name="connsiteX55" fmla="*/ 11115968 w 12191998"/>
              <a:gd name="connsiteY55" fmla="*/ 6369033 h 6857998"/>
              <a:gd name="connsiteX56" fmla="*/ 11115968 w 12191998"/>
              <a:gd name="connsiteY56" fmla="*/ 6393712 h 6857998"/>
              <a:gd name="connsiteX57" fmla="*/ 11131126 w 12191998"/>
              <a:gd name="connsiteY57" fmla="*/ 6408289 h 6857998"/>
              <a:gd name="connsiteX58" fmla="*/ 11131126 w 12191998"/>
              <a:gd name="connsiteY58" fmla="*/ 6540264 h 6857998"/>
              <a:gd name="connsiteX59" fmla="*/ 11115968 w 12191998"/>
              <a:gd name="connsiteY59" fmla="*/ 6554816 h 6857998"/>
              <a:gd name="connsiteX60" fmla="*/ 11115968 w 12191998"/>
              <a:gd name="connsiteY60" fmla="*/ 6579496 h 6857998"/>
              <a:gd name="connsiteX61" fmla="*/ 11169746 w 12191998"/>
              <a:gd name="connsiteY61" fmla="*/ 6579496 h 6857998"/>
              <a:gd name="connsiteX62" fmla="*/ 11169746 w 12191998"/>
              <a:gd name="connsiteY62" fmla="*/ 6554816 h 6857998"/>
              <a:gd name="connsiteX63" fmla="*/ 11169721 w 12191998"/>
              <a:gd name="connsiteY63" fmla="*/ 6554816 h 6857998"/>
              <a:gd name="connsiteX64" fmla="*/ 11155767 w 12191998"/>
              <a:gd name="connsiteY64" fmla="*/ 6540264 h 6857998"/>
              <a:gd name="connsiteX65" fmla="*/ 11155767 w 12191998"/>
              <a:gd name="connsiteY65" fmla="*/ 6399661 h 6857998"/>
              <a:gd name="connsiteX66" fmla="*/ 11188736 w 12191998"/>
              <a:gd name="connsiteY66" fmla="*/ 6579496 h 6857998"/>
              <a:gd name="connsiteX67" fmla="*/ 11213991 w 12191998"/>
              <a:gd name="connsiteY67" fmla="*/ 6579496 h 6857998"/>
              <a:gd name="connsiteX68" fmla="*/ 11248164 w 12191998"/>
              <a:gd name="connsiteY68" fmla="*/ 6399661 h 6857998"/>
              <a:gd name="connsiteX69" fmla="*/ 11248164 w 12191998"/>
              <a:gd name="connsiteY69" fmla="*/ 6540264 h 6857998"/>
              <a:gd name="connsiteX70" fmla="*/ 11234505 w 12191998"/>
              <a:gd name="connsiteY70" fmla="*/ 6554816 h 6857998"/>
              <a:gd name="connsiteX71" fmla="*/ 11234505 w 12191998"/>
              <a:gd name="connsiteY71" fmla="*/ 6579496 h 6857998"/>
              <a:gd name="connsiteX72" fmla="*/ 11300173 w 12191998"/>
              <a:gd name="connsiteY72" fmla="*/ 6579496 h 6857998"/>
              <a:gd name="connsiteX73" fmla="*/ 11300173 w 12191998"/>
              <a:gd name="connsiteY73" fmla="*/ 6554816 h 6857998"/>
              <a:gd name="connsiteX74" fmla="*/ 11285015 w 12191998"/>
              <a:gd name="connsiteY74" fmla="*/ 6540264 h 6857998"/>
              <a:gd name="connsiteX75" fmla="*/ 11285015 w 12191998"/>
              <a:gd name="connsiteY75" fmla="*/ 6408289 h 6857998"/>
              <a:gd name="connsiteX76" fmla="*/ 11300173 w 12191998"/>
              <a:gd name="connsiteY76" fmla="*/ 6393712 h 6857998"/>
              <a:gd name="connsiteX77" fmla="*/ 11300173 w 12191998"/>
              <a:gd name="connsiteY77" fmla="*/ 6369033 h 6857998"/>
              <a:gd name="connsiteX78" fmla="*/ 11231238 w 12191998"/>
              <a:gd name="connsiteY78" fmla="*/ 6369033 h 6857998"/>
              <a:gd name="connsiteX79" fmla="*/ 11207776 w 12191998"/>
              <a:gd name="connsiteY79" fmla="*/ 6500713 h 6857998"/>
              <a:gd name="connsiteX80" fmla="*/ 11186673 w 12191998"/>
              <a:gd name="connsiteY80" fmla="*/ 6369033 h 6857998"/>
              <a:gd name="connsiteX81" fmla="*/ 10943530 w 12191998"/>
              <a:gd name="connsiteY81" fmla="*/ 6369033 h 6857998"/>
              <a:gd name="connsiteX82" fmla="*/ 10943530 w 12191998"/>
              <a:gd name="connsiteY82" fmla="*/ 6393712 h 6857998"/>
              <a:gd name="connsiteX83" fmla="*/ 10958688 w 12191998"/>
              <a:gd name="connsiteY83" fmla="*/ 6408289 h 6857998"/>
              <a:gd name="connsiteX84" fmla="*/ 10958688 w 12191998"/>
              <a:gd name="connsiteY84" fmla="*/ 6540264 h 6857998"/>
              <a:gd name="connsiteX85" fmla="*/ 10943530 w 12191998"/>
              <a:gd name="connsiteY85" fmla="*/ 6554816 h 6857998"/>
              <a:gd name="connsiteX86" fmla="*/ 10943530 w 12191998"/>
              <a:gd name="connsiteY86" fmla="*/ 6579496 h 6857998"/>
              <a:gd name="connsiteX87" fmla="*/ 11015733 w 12191998"/>
              <a:gd name="connsiteY87" fmla="*/ 6579496 h 6857998"/>
              <a:gd name="connsiteX88" fmla="*/ 11015733 w 12191998"/>
              <a:gd name="connsiteY88" fmla="*/ 6554816 h 6857998"/>
              <a:gd name="connsiteX89" fmla="*/ 11015709 w 12191998"/>
              <a:gd name="connsiteY89" fmla="*/ 6554792 h 6857998"/>
              <a:gd name="connsiteX90" fmla="*/ 11000551 w 12191998"/>
              <a:gd name="connsiteY90" fmla="*/ 6540240 h 6857998"/>
              <a:gd name="connsiteX91" fmla="*/ 11000551 w 12191998"/>
              <a:gd name="connsiteY91" fmla="*/ 6483753 h 6857998"/>
              <a:gd name="connsiteX92" fmla="*/ 11009763 w 12191998"/>
              <a:gd name="connsiteY92" fmla="*/ 6483753 h 6857998"/>
              <a:gd name="connsiteX93" fmla="*/ 11029073 w 12191998"/>
              <a:gd name="connsiteY93" fmla="*/ 6524188 h 6857998"/>
              <a:gd name="connsiteX94" fmla="*/ 11066514 w 12191998"/>
              <a:gd name="connsiteY94" fmla="*/ 6582740 h 6857998"/>
              <a:gd name="connsiteX95" fmla="*/ 11100981 w 12191998"/>
              <a:gd name="connsiteY95" fmla="*/ 6532497 h 6857998"/>
              <a:gd name="connsiteX96" fmla="*/ 11100981 w 12191998"/>
              <a:gd name="connsiteY96" fmla="*/ 6529227 h 6857998"/>
              <a:gd name="connsiteX97" fmla="*/ 11084939 w 12191998"/>
              <a:gd name="connsiteY97" fmla="*/ 6529227 h 6857998"/>
              <a:gd name="connsiteX98" fmla="*/ 11085234 w 12191998"/>
              <a:gd name="connsiteY98" fmla="*/ 6535766 h 6857998"/>
              <a:gd name="connsiteX99" fmla="*/ 11077200 w 12191998"/>
              <a:gd name="connsiteY99" fmla="*/ 6555087 h 6857998"/>
              <a:gd name="connsiteX100" fmla="*/ 11069486 w 12191998"/>
              <a:gd name="connsiteY100" fmla="*/ 6522099 h 6857998"/>
              <a:gd name="connsiteX101" fmla="*/ 11037107 w 12191998"/>
              <a:gd name="connsiteY101" fmla="*/ 6476034 h 6857998"/>
              <a:gd name="connsiteX102" fmla="*/ 11080198 w 12191998"/>
              <a:gd name="connsiteY102" fmla="*/ 6427290 h 6857998"/>
              <a:gd name="connsiteX103" fmla="*/ 11006520 w 12191998"/>
              <a:gd name="connsiteY103" fmla="*/ 6369033 h 6857998"/>
              <a:gd name="connsiteX104" fmla="*/ 10834845 w 12191998"/>
              <a:gd name="connsiteY104" fmla="*/ 6369033 h 6857998"/>
              <a:gd name="connsiteX105" fmla="*/ 10795046 w 12191998"/>
              <a:gd name="connsiteY105" fmla="*/ 6545303 h 6857998"/>
              <a:gd name="connsiteX106" fmla="*/ 10782566 w 12191998"/>
              <a:gd name="connsiteY106" fmla="*/ 6554816 h 6857998"/>
              <a:gd name="connsiteX107" fmla="*/ 10779888 w 12191998"/>
              <a:gd name="connsiteY107" fmla="*/ 6554816 h 6857998"/>
              <a:gd name="connsiteX108" fmla="*/ 10779888 w 12191998"/>
              <a:gd name="connsiteY108" fmla="*/ 6554841 h 6857998"/>
              <a:gd name="connsiteX109" fmla="*/ 10779888 w 12191998"/>
              <a:gd name="connsiteY109" fmla="*/ 6579520 h 6857998"/>
              <a:gd name="connsiteX110" fmla="*/ 10834845 w 12191998"/>
              <a:gd name="connsiteY110" fmla="*/ 6579520 h 6857998"/>
              <a:gd name="connsiteX111" fmla="*/ 10834845 w 12191998"/>
              <a:gd name="connsiteY111" fmla="*/ 6554841 h 6857998"/>
              <a:gd name="connsiteX112" fmla="*/ 10830988 w 12191998"/>
              <a:gd name="connsiteY112" fmla="*/ 6555135 h 6857998"/>
              <a:gd name="connsiteX113" fmla="*/ 10821480 w 12191998"/>
              <a:gd name="connsiteY113" fmla="*/ 6547417 h 6857998"/>
              <a:gd name="connsiteX114" fmla="*/ 10821775 w 12191998"/>
              <a:gd name="connsiteY114" fmla="*/ 6545033 h 6857998"/>
              <a:gd name="connsiteX115" fmla="*/ 10828015 w 12191998"/>
              <a:gd name="connsiteY115" fmla="*/ 6516789 h 6857998"/>
              <a:gd name="connsiteX116" fmla="*/ 10864842 w 12191998"/>
              <a:gd name="connsiteY116" fmla="*/ 6516789 h 6857998"/>
              <a:gd name="connsiteX117" fmla="*/ 10868699 w 12191998"/>
              <a:gd name="connsiteY117" fmla="*/ 6544738 h 6857998"/>
              <a:gd name="connsiteX118" fmla="*/ 10868993 w 12191998"/>
              <a:gd name="connsiteY118" fmla="*/ 6547417 h 6857998"/>
              <a:gd name="connsiteX119" fmla="*/ 10853835 w 12191998"/>
              <a:gd name="connsiteY119" fmla="*/ 6554841 h 6857998"/>
              <a:gd name="connsiteX120" fmla="*/ 10853835 w 12191998"/>
              <a:gd name="connsiteY120" fmla="*/ 6579520 h 6857998"/>
              <a:gd name="connsiteX121" fmla="*/ 10927807 w 12191998"/>
              <a:gd name="connsiteY121" fmla="*/ 6579520 h 6857998"/>
              <a:gd name="connsiteX122" fmla="*/ 10927807 w 12191998"/>
              <a:gd name="connsiteY122" fmla="*/ 6554841 h 6857998"/>
              <a:gd name="connsiteX123" fmla="*/ 10923950 w 12191998"/>
              <a:gd name="connsiteY123" fmla="*/ 6555135 h 6857998"/>
              <a:gd name="connsiteX124" fmla="*/ 10913558 w 12191998"/>
              <a:gd name="connsiteY124" fmla="*/ 6546803 h 6857998"/>
              <a:gd name="connsiteX125" fmla="*/ 10877616 w 12191998"/>
              <a:gd name="connsiteY125" fmla="*/ 6369033 h 6857998"/>
              <a:gd name="connsiteX126" fmla="*/ 11718995 w 12191998"/>
              <a:gd name="connsiteY126" fmla="*/ 6369008 h 6857998"/>
              <a:gd name="connsiteX127" fmla="*/ 11718995 w 12191998"/>
              <a:gd name="connsiteY127" fmla="*/ 6393687 h 6857998"/>
              <a:gd name="connsiteX128" fmla="*/ 11734153 w 12191998"/>
              <a:gd name="connsiteY128" fmla="*/ 6408264 h 6857998"/>
              <a:gd name="connsiteX129" fmla="*/ 11734153 w 12191998"/>
              <a:gd name="connsiteY129" fmla="*/ 6504277 h 6857998"/>
              <a:gd name="connsiteX130" fmla="*/ 11686026 w 12191998"/>
              <a:gd name="connsiteY130" fmla="*/ 6369033 h 6857998"/>
              <a:gd name="connsiteX131" fmla="*/ 11627507 w 12191998"/>
              <a:gd name="connsiteY131" fmla="*/ 6369033 h 6857998"/>
              <a:gd name="connsiteX132" fmla="*/ 11627507 w 12191998"/>
              <a:gd name="connsiteY132" fmla="*/ 6393712 h 6857998"/>
              <a:gd name="connsiteX133" fmla="*/ 11642665 w 12191998"/>
              <a:gd name="connsiteY133" fmla="*/ 6408288 h 6857998"/>
              <a:gd name="connsiteX134" fmla="*/ 11642665 w 12191998"/>
              <a:gd name="connsiteY134" fmla="*/ 6540264 h 6857998"/>
              <a:gd name="connsiteX135" fmla="*/ 11627507 w 12191998"/>
              <a:gd name="connsiteY135" fmla="*/ 6554816 h 6857998"/>
              <a:gd name="connsiteX136" fmla="*/ 11627507 w 12191998"/>
              <a:gd name="connsiteY136" fmla="*/ 6579495 h 6857998"/>
              <a:gd name="connsiteX137" fmla="*/ 11685437 w 12191998"/>
              <a:gd name="connsiteY137" fmla="*/ 6579495 h 6857998"/>
              <a:gd name="connsiteX138" fmla="*/ 11685437 w 12191998"/>
              <a:gd name="connsiteY138" fmla="*/ 6554816 h 6857998"/>
              <a:gd name="connsiteX139" fmla="*/ 11685412 w 12191998"/>
              <a:gd name="connsiteY139" fmla="*/ 6554791 h 6857998"/>
              <a:gd name="connsiteX140" fmla="*/ 11670254 w 12191998"/>
              <a:gd name="connsiteY140" fmla="*/ 6540239 h 6857998"/>
              <a:gd name="connsiteX141" fmla="*/ 11670254 w 12191998"/>
              <a:gd name="connsiteY141" fmla="*/ 6430264 h 6857998"/>
              <a:gd name="connsiteX142" fmla="*/ 11723147 w 12191998"/>
              <a:gd name="connsiteY142" fmla="*/ 6579495 h 6857998"/>
              <a:gd name="connsiteX143" fmla="*/ 11762062 w 12191998"/>
              <a:gd name="connsiteY143" fmla="*/ 6579495 h 6857998"/>
              <a:gd name="connsiteX144" fmla="*/ 11762062 w 12191998"/>
              <a:gd name="connsiteY144" fmla="*/ 6408264 h 6857998"/>
              <a:gd name="connsiteX145" fmla="*/ 11777220 w 12191998"/>
              <a:gd name="connsiteY145" fmla="*/ 6393687 h 6857998"/>
              <a:gd name="connsiteX146" fmla="*/ 11777220 w 12191998"/>
              <a:gd name="connsiteY146" fmla="*/ 6369008 h 6857998"/>
              <a:gd name="connsiteX147" fmla="*/ 11320023 w 12191998"/>
              <a:gd name="connsiteY147" fmla="*/ 6369008 h 6857998"/>
              <a:gd name="connsiteX148" fmla="*/ 11320023 w 12191998"/>
              <a:gd name="connsiteY148" fmla="*/ 6393687 h 6857998"/>
              <a:gd name="connsiteX149" fmla="*/ 11320023 w 12191998"/>
              <a:gd name="connsiteY149" fmla="*/ 6393712 h 6857998"/>
              <a:gd name="connsiteX150" fmla="*/ 11335181 w 12191998"/>
              <a:gd name="connsiteY150" fmla="*/ 6408288 h 6857998"/>
              <a:gd name="connsiteX151" fmla="*/ 11335181 w 12191998"/>
              <a:gd name="connsiteY151" fmla="*/ 6540264 h 6857998"/>
              <a:gd name="connsiteX152" fmla="*/ 11320023 w 12191998"/>
              <a:gd name="connsiteY152" fmla="*/ 6554816 h 6857998"/>
              <a:gd name="connsiteX153" fmla="*/ 11320023 w 12191998"/>
              <a:gd name="connsiteY153" fmla="*/ 6579495 h 6857998"/>
              <a:gd name="connsiteX154" fmla="*/ 11448952 w 12191998"/>
              <a:gd name="connsiteY154" fmla="*/ 6579495 h 6857998"/>
              <a:gd name="connsiteX155" fmla="*/ 11448952 w 12191998"/>
              <a:gd name="connsiteY155" fmla="*/ 6497444 h 6857998"/>
              <a:gd name="connsiteX156" fmla="*/ 11427849 w 12191998"/>
              <a:gd name="connsiteY156" fmla="*/ 6497444 h 6857998"/>
              <a:gd name="connsiteX157" fmla="*/ 11387730 w 12191998"/>
              <a:gd name="connsiteY157" fmla="*/ 6554816 h 6857998"/>
              <a:gd name="connsiteX158" fmla="*/ 11377044 w 12191998"/>
              <a:gd name="connsiteY158" fmla="*/ 6554816 h 6857998"/>
              <a:gd name="connsiteX159" fmla="*/ 11377044 w 12191998"/>
              <a:gd name="connsiteY159" fmla="*/ 6408264 h 6857998"/>
              <a:gd name="connsiteX160" fmla="*/ 11392202 w 12191998"/>
              <a:gd name="connsiteY160" fmla="*/ 6393687 h 6857998"/>
              <a:gd name="connsiteX161" fmla="*/ 11394290 w 12191998"/>
              <a:gd name="connsiteY161" fmla="*/ 6393687 h 6857998"/>
              <a:gd name="connsiteX162" fmla="*/ 11394290 w 12191998"/>
              <a:gd name="connsiteY162" fmla="*/ 6369008 h 6857998"/>
              <a:gd name="connsiteX163" fmla="*/ 10647962 w 12191998"/>
              <a:gd name="connsiteY163" fmla="*/ 6369008 h 6857998"/>
              <a:gd name="connsiteX164" fmla="*/ 10647962 w 12191998"/>
              <a:gd name="connsiteY164" fmla="*/ 6393687 h 6857998"/>
              <a:gd name="connsiteX165" fmla="*/ 10651819 w 12191998"/>
              <a:gd name="connsiteY165" fmla="*/ 6393392 h 6857998"/>
              <a:gd name="connsiteX166" fmla="*/ 10662211 w 12191998"/>
              <a:gd name="connsiteY166" fmla="*/ 6401430 h 6857998"/>
              <a:gd name="connsiteX167" fmla="*/ 10698153 w 12191998"/>
              <a:gd name="connsiteY167" fmla="*/ 6579495 h 6857998"/>
              <a:gd name="connsiteX168" fmla="*/ 10740040 w 12191998"/>
              <a:gd name="connsiteY168" fmla="*/ 6579495 h 6857998"/>
              <a:gd name="connsiteX169" fmla="*/ 10777775 w 12191998"/>
              <a:gd name="connsiteY169" fmla="*/ 6402930 h 6857998"/>
              <a:gd name="connsiteX170" fmla="*/ 10790255 w 12191998"/>
              <a:gd name="connsiteY170" fmla="*/ 6393712 h 6857998"/>
              <a:gd name="connsiteX171" fmla="*/ 10792933 w 12191998"/>
              <a:gd name="connsiteY171" fmla="*/ 6393712 h 6857998"/>
              <a:gd name="connsiteX172" fmla="*/ 10792933 w 12191998"/>
              <a:gd name="connsiteY172" fmla="*/ 6369033 h 6857998"/>
              <a:gd name="connsiteX173" fmla="*/ 10737976 w 12191998"/>
              <a:gd name="connsiteY173" fmla="*/ 6369033 h 6857998"/>
              <a:gd name="connsiteX174" fmla="*/ 10737976 w 12191998"/>
              <a:gd name="connsiteY174" fmla="*/ 6393712 h 6857998"/>
              <a:gd name="connsiteX175" fmla="*/ 10751044 w 12191998"/>
              <a:gd name="connsiteY175" fmla="*/ 6400839 h 6857998"/>
              <a:gd name="connsiteX176" fmla="*/ 10750751 w 12191998"/>
              <a:gd name="connsiteY176" fmla="*/ 6403790 h 6857998"/>
              <a:gd name="connsiteX177" fmla="*/ 10726381 w 12191998"/>
              <a:gd name="connsiteY177" fmla="*/ 6528932 h 6857998"/>
              <a:gd name="connsiteX178" fmla="*/ 10707071 w 12191998"/>
              <a:gd name="connsiteY178" fmla="*/ 6403790 h 6857998"/>
              <a:gd name="connsiteX179" fmla="*/ 10706776 w 12191998"/>
              <a:gd name="connsiteY179" fmla="*/ 6401111 h 6857998"/>
              <a:gd name="connsiteX180" fmla="*/ 10721934 w 12191998"/>
              <a:gd name="connsiteY180" fmla="*/ 6393687 h 6857998"/>
              <a:gd name="connsiteX181" fmla="*/ 10721934 w 12191998"/>
              <a:gd name="connsiteY181" fmla="*/ 6369008 h 6857998"/>
              <a:gd name="connsiteX182" fmla="*/ 10885650 w 12191998"/>
              <a:gd name="connsiteY182" fmla="*/ 6300378 h 6857998"/>
              <a:gd name="connsiteX183" fmla="*/ 10864547 w 12191998"/>
              <a:gd name="connsiteY183" fmla="*/ 6321493 h 6857998"/>
              <a:gd name="connsiteX184" fmla="*/ 10885650 w 12191998"/>
              <a:gd name="connsiteY184" fmla="*/ 6341994 h 6857998"/>
              <a:gd name="connsiteX185" fmla="*/ 10900513 w 12191998"/>
              <a:gd name="connsiteY185" fmla="*/ 6336156 h 6857998"/>
              <a:gd name="connsiteX186" fmla="*/ 10906453 w 12191998"/>
              <a:gd name="connsiteY186" fmla="*/ 6321187 h 6857998"/>
              <a:gd name="connsiteX187" fmla="*/ 10906458 w 12191998"/>
              <a:gd name="connsiteY187" fmla="*/ 6321198 h 6857998"/>
              <a:gd name="connsiteX188" fmla="*/ 10906458 w 12191998"/>
              <a:gd name="connsiteY188" fmla="*/ 6321174 h 6857998"/>
              <a:gd name="connsiteX189" fmla="*/ 10906453 w 12191998"/>
              <a:gd name="connsiteY189" fmla="*/ 6321187 h 6857998"/>
              <a:gd name="connsiteX190" fmla="*/ 10900292 w 12191998"/>
              <a:gd name="connsiteY190" fmla="*/ 6306548 h 6857998"/>
              <a:gd name="connsiteX191" fmla="*/ 10885650 w 12191998"/>
              <a:gd name="connsiteY191" fmla="*/ 6300378 h 6857998"/>
              <a:gd name="connsiteX192" fmla="*/ 10829219 w 12191998"/>
              <a:gd name="connsiteY192" fmla="*/ 6300378 h 6857998"/>
              <a:gd name="connsiteX193" fmla="*/ 10808116 w 12191998"/>
              <a:gd name="connsiteY193" fmla="*/ 6321493 h 6857998"/>
              <a:gd name="connsiteX194" fmla="*/ 10829219 w 12191998"/>
              <a:gd name="connsiteY194" fmla="*/ 6341994 h 6857998"/>
              <a:gd name="connsiteX195" fmla="*/ 10843913 w 12191998"/>
              <a:gd name="connsiteY195" fmla="*/ 6336156 h 6857998"/>
              <a:gd name="connsiteX196" fmla="*/ 10849703 w 12191998"/>
              <a:gd name="connsiteY196" fmla="*/ 6321187 h 6857998"/>
              <a:gd name="connsiteX197" fmla="*/ 10849708 w 12191998"/>
              <a:gd name="connsiteY197" fmla="*/ 6321198 h 6857998"/>
              <a:gd name="connsiteX198" fmla="*/ 10849708 w 12191998"/>
              <a:gd name="connsiteY198" fmla="*/ 6321174 h 6857998"/>
              <a:gd name="connsiteX199" fmla="*/ 10849703 w 12191998"/>
              <a:gd name="connsiteY199" fmla="*/ 6321187 h 6857998"/>
              <a:gd name="connsiteX200" fmla="*/ 10843701 w 12191998"/>
              <a:gd name="connsiteY200" fmla="*/ 6306548 h 6857998"/>
              <a:gd name="connsiteX201" fmla="*/ 10829219 w 12191998"/>
              <a:gd name="connsiteY201" fmla="*/ 6300378 h 6857998"/>
              <a:gd name="connsiteX202" fmla="*/ 2355749 w 12191998"/>
              <a:gd name="connsiteY202" fmla="*/ 1603439 h 6857998"/>
              <a:gd name="connsiteX203" fmla="*/ 2356723 w 12191998"/>
              <a:gd name="connsiteY203" fmla="*/ 1604775 h 6857998"/>
              <a:gd name="connsiteX204" fmla="*/ 2273934 w 12191998"/>
              <a:gd name="connsiteY204" fmla="*/ 1612790 h 6857998"/>
              <a:gd name="connsiteX205" fmla="*/ 2072319 w 12191998"/>
              <a:gd name="connsiteY205" fmla="*/ 1608782 h 6857998"/>
              <a:gd name="connsiteX206" fmla="*/ 2008036 w 12191998"/>
              <a:gd name="connsiteY206" fmla="*/ 1612122 h 6857998"/>
              <a:gd name="connsiteX207" fmla="*/ 1801551 w 12191998"/>
              <a:gd name="connsiteY207" fmla="*/ 1613458 h 6857998"/>
              <a:gd name="connsiteX208" fmla="*/ 1687595 w 12191998"/>
              <a:gd name="connsiteY208" fmla="*/ 1615461 h 6857998"/>
              <a:gd name="connsiteX209" fmla="*/ 1659350 w 12191998"/>
              <a:gd name="connsiteY209" fmla="*/ 1655536 h 6857998"/>
              <a:gd name="connsiteX210" fmla="*/ 1666167 w 12191998"/>
              <a:gd name="connsiteY210" fmla="*/ 1685592 h 6857998"/>
              <a:gd name="connsiteX211" fmla="*/ 1656427 w 12191998"/>
              <a:gd name="connsiteY211" fmla="*/ 1724331 h 6857998"/>
              <a:gd name="connsiteX212" fmla="*/ 1662272 w 12191998"/>
              <a:gd name="connsiteY212" fmla="*/ 1771753 h 6857998"/>
              <a:gd name="connsiteX213" fmla="*/ 1660323 w 12191998"/>
              <a:gd name="connsiteY213" fmla="*/ 1815167 h 6857998"/>
              <a:gd name="connsiteX214" fmla="*/ 1669089 w 12191998"/>
              <a:gd name="connsiteY214" fmla="*/ 1882626 h 6857998"/>
              <a:gd name="connsiteX215" fmla="*/ 1699283 w 12191998"/>
              <a:gd name="connsiteY215" fmla="*/ 1968119 h 6857998"/>
              <a:gd name="connsiteX216" fmla="*/ 1713893 w 12191998"/>
              <a:gd name="connsiteY216" fmla="*/ 2046265 h 6857998"/>
              <a:gd name="connsiteX217" fmla="*/ 1742138 w 12191998"/>
              <a:gd name="connsiteY217" fmla="*/ 2091683 h 6857998"/>
              <a:gd name="connsiteX218" fmla="*/ 1746034 w 12191998"/>
              <a:gd name="connsiteY218" fmla="*/ 2108381 h 6857998"/>
              <a:gd name="connsiteX219" fmla="*/ 1750904 w 12191998"/>
              <a:gd name="connsiteY219" fmla="*/ 2131090 h 6857998"/>
              <a:gd name="connsiteX220" fmla="*/ 1748955 w 12191998"/>
              <a:gd name="connsiteY220" fmla="*/ 2149791 h 6857998"/>
              <a:gd name="connsiteX221" fmla="*/ 1700257 w 12191998"/>
              <a:gd name="connsiteY221" fmla="*/ 2206564 h 6857998"/>
              <a:gd name="connsiteX222" fmla="*/ 1709023 w 12191998"/>
              <a:gd name="connsiteY222" fmla="*/ 2286044 h 6857998"/>
              <a:gd name="connsiteX223" fmla="*/ 1731425 w 12191998"/>
              <a:gd name="connsiteY223" fmla="*/ 2317436 h 6857998"/>
              <a:gd name="connsiteX224" fmla="*/ 1807394 w 12191998"/>
              <a:gd name="connsiteY224" fmla="*/ 2424971 h 6857998"/>
              <a:gd name="connsiteX225" fmla="*/ 1817135 w 12191998"/>
              <a:gd name="connsiteY225" fmla="*/ 2497106 h 6857998"/>
              <a:gd name="connsiteX226" fmla="*/ 1820056 w 12191998"/>
              <a:gd name="connsiteY226" fmla="*/ 2542525 h 6857998"/>
              <a:gd name="connsiteX227" fmla="*/ 1828822 w 12191998"/>
              <a:gd name="connsiteY227" fmla="*/ 2630688 h 6857998"/>
              <a:gd name="connsiteX228" fmla="*/ 1805447 w 12191998"/>
              <a:gd name="connsiteY228" fmla="*/ 2727535 h 6857998"/>
              <a:gd name="connsiteX229" fmla="*/ 1803500 w 12191998"/>
              <a:gd name="connsiteY229" fmla="*/ 2737554 h 6857998"/>
              <a:gd name="connsiteX230" fmla="*/ 1797654 w 12191998"/>
              <a:gd name="connsiteY230" fmla="*/ 2788983 h 6857998"/>
              <a:gd name="connsiteX231" fmla="*/ 1819082 w 12191998"/>
              <a:gd name="connsiteY231" fmla="*/ 2839745 h 6857998"/>
              <a:gd name="connsiteX232" fmla="*/ 1826875 w 12191998"/>
              <a:gd name="connsiteY232" fmla="*/ 2863790 h 6857998"/>
              <a:gd name="connsiteX233" fmla="*/ 1827848 w 12191998"/>
              <a:gd name="connsiteY233" fmla="*/ 2877148 h 6857998"/>
              <a:gd name="connsiteX234" fmla="*/ 1832718 w 12191998"/>
              <a:gd name="connsiteY234" fmla="*/ 2973327 h 6857998"/>
              <a:gd name="connsiteX235" fmla="*/ 1787915 w 12191998"/>
              <a:gd name="connsiteY235" fmla="*/ 3051473 h 6857998"/>
              <a:gd name="connsiteX236" fmla="*/ 1760643 w 12191998"/>
              <a:gd name="connsiteY236" fmla="*/ 3089544 h 6857998"/>
              <a:gd name="connsiteX237" fmla="*/ 1759670 w 12191998"/>
              <a:gd name="connsiteY237" fmla="*/ 3093551 h 6857998"/>
              <a:gd name="connsiteX238" fmla="*/ 1721685 w 12191998"/>
              <a:gd name="connsiteY238" fmla="*/ 3201753 h 6857998"/>
              <a:gd name="connsiteX239" fmla="*/ 1703178 w 12191998"/>
              <a:gd name="connsiteY239" fmla="*/ 3239824 h 6857998"/>
              <a:gd name="connsiteX240" fmla="*/ 1675906 w 12191998"/>
              <a:gd name="connsiteY240" fmla="*/ 3297264 h 6857998"/>
              <a:gd name="connsiteX241" fmla="*/ 1625259 w 12191998"/>
              <a:gd name="connsiteY241" fmla="*/ 3392775 h 6857998"/>
              <a:gd name="connsiteX242" fmla="*/ 1570716 w 12191998"/>
              <a:gd name="connsiteY242" fmla="*/ 3454891 h 6857998"/>
              <a:gd name="connsiteX243" fmla="*/ 1555134 w 12191998"/>
              <a:gd name="connsiteY243" fmla="*/ 3472257 h 6857998"/>
              <a:gd name="connsiteX244" fmla="*/ 1501564 w 12191998"/>
              <a:gd name="connsiteY244" fmla="*/ 3490958 h 6857998"/>
              <a:gd name="connsiteX245" fmla="*/ 1452865 w 12191998"/>
              <a:gd name="connsiteY245" fmla="*/ 3496301 h 6857998"/>
              <a:gd name="connsiteX246" fmla="*/ 1448968 w 12191998"/>
              <a:gd name="connsiteY246" fmla="*/ 3538380 h 6857998"/>
              <a:gd name="connsiteX247" fmla="*/ 1485006 w 12191998"/>
              <a:gd name="connsiteY247" fmla="*/ 3640570 h 6857998"/>
              <a:gd name="connsiteX248" fmla="*/ 1524940 w 12191998"/>
              <a:gd name="connsiteY248" fmla="*/ 3722056 h 6857998"/>
              <a:gd name="connsiteX249" fmla="*/ 1560003 w 12191998"/>
              <a:gd name="connsiteY249" fmla="*/ 3772817 h 6857998"/>
              <a:gd name="connsiteX250" fmla="*/ 1563899 w 12191998"/>
              <a:gd name="connsiteY250" fmla="*/ 3781500 h 6857998"/>
              <a:gd name="connsiteX251" fmla="*/ 1579482 w 12191998"/>
              <a:gd name="connsiteY251" fmla="*/ 3840276 h 6857998"/>
              <a:gd name="connsiteX252" fmla="*/ 1581431 w 12191998"/>
              <a:gd name="connsiteY252" fmla="*/ 3946474 h 6857998"/>
              <a:gd name="connsiteX253" fmla="*/ 1581431 w 12191998"/>
              <a:gd name="connsiteY253" fmla="*/ 4011262 h 6857998"/>
              <a:gd name="connsiteX254" fmla="*/ 1583379 w 12191998"/>
              <a:gd name="connsiteY254" fmla="*/ 4084732 h 6857998"/>
              <a:gd name="connsiteX255" fmla="*/ 1582405 w 12191998"/>
              <a:gd name="connsiteY255" fmla="*/ 4096087 h 6857998"/>
              <a:gd name="connsiteX256" fmla="*/ 1568769 w 12191998"/>
              <a:gd name="connsiteY256" fmla="*/ 4154863 h 6857998"/>
              <a:gd name="connsiteX257" fmla="*/ 1587275 w 12191998"/>
              <a:gd name="connsiteY257" fmla="*/ 4204288 h 6857998"/>
              <a:gd name="connsiteX258" fmla="*/ 1632078 w 12191998"/>
              <a:gd name="connsiteY258" fmla="*/ 4285106 h 6857998"/>
              <a:gd name="connsiteX259" fmla="*/ 1672012 w 12191998"/>
              <a:gd name="connsiteY259" fmla="*/ 4356573 h 6857998"/>
              <a:gd name="connsiteX260" fmla="*/ 1690517 w 12191998"/>
              <a:gd name="connsiteY260" fmla="*/ 4400655 h 6857998"/>
              <a:gd name="connsiteX261" fmla="*/ 1691491 w 12191998"/>
              <a:gd name="connsiteY261" fmla="*/ 4436722 h 6857998"/>
              <a:gd name="connsiteX262" fmla="*/ 1689542 w 12191998"/>
              <a:gd name="connsiteY262" fmla="*/ 4446741 h 6857998"/>
              <a:gd name="connsiteX263" fmla="*/ 1686621 w 12191998"/>
              <a:gd name="connsiteY263" fmla="*/ 4511528 h 6857998"/>
              <a:gd name="connsiteX264" fmla="*/ 1686621 w 12191998"/>
              <a:gd name="connsiteY264" fmla="*/ 4516204 h 6857998"/>
              <a:gd name="connsiteX265" fmla="*/ 1671036 w 12191998"/>
              <a:gd name="connsiteY265" fmla="*/ 4577652 h 6857998"/>
              <a:gd name="connsiteX266" fmla="*/ 1672012 w 12191998"/>
              <a:gd name="connsiteY266" fmla="*/ 4615722 h 6857998"/>
              <a:gd name="connsiteX267" fmla="*/ 1664218 w 12191998"/>
              <a:gd name="connsiteY267" fmla="*/ 4669156 h 6857998"/>
              <a:gd name="connsiteX268" fmla="*/ 1665193 w 12191998"/>
              <a:gd name="connsiteY268" fmla="*/ 4699879 h 6857998"/>
              <a:gd name="connsiteX269" fmla="*/ 1687595 w 12191998"/>
              <a:gd name="connsiteY269" fmla="*/ 4751976 h 6857998"/>
              <a:gd name="connsiteX270" fmla="*/ 1729476 w 12191998"/>
              <a:gd name="connsiteY270" fmla="*/ 4774017 h 6857998"/>
              <a:gd name="connsiteX271" fmla="*/ 1916482 w 12191998"/>
              <a:gd name="connsiteY271" fmla="*/ 4773350 h 6857998"/>
              <a:gd name="connsiteX272" fmla="*/ 2222313 w 12191998"/>
              <a:gd name="connsiteY272" fmla="*/ 4769342 h 6857998"/>
              <a:gd name="connsiteX273" fmla="*/ 2979099 w 12191998"/>
              <a:gd name="connsiteY273" fmla="*/ 4767338 h 6857998"/>
              <a:gd name="connsiteX274" fmla="*/ 3472909 w 12191998"/>
              <a:gd name="connsiteY274" fmla="*/ 4766003 h 6857998"/>
              <a:gd name="connsiteX275" fmla="*/ 4044637 w 12191998"/>
              <a:gd name="connsiteY275" fmla="*/ 4766003 h 6857998"/>
              <a:gd name="connsiteX276" fmla="*/ 4199501 w 12191998"/>
              <a:gd name="connsiteY276" fmla="*/ 4766003 h 6857998"/>
              <a:gd name="connsiteX277" fmla="*/ 4543318 w 12191998"/>
              <a:gd name="connsiteY277" fmla="*/ 4768007 h 6857998"/>
              <a:gd name="connsiteX278" fmla="*/ 4566693 w 12191998"/>
              <a:gd name="connsiteY278" fmla="*/ 4769342 h 6857998"/>
              <a:gd name="connsiteX279" fmla="*/ 4659222 w 12191998"/>
              <a:gd name="connsiteY279" fmla="*/ 4767338 h 6857998"/>
              <a:gd name="connsiteX280" fmla="*/ 4684545 w 12191998"/>
              <a:gd name="connsiteY280" fmla="*/ 4766003 h 6857998"/>
              <a:gd name="connsiteX281" fmla="*/ 5208550 w 12191998"/>
              <a:gd name="connsiteY281" fmla="*/ 4766671 h 6857998"/>
              <a:gd name="connsiteX282" fmla="*/ 5473473 w 12191998"/>
              <a:gd name="connsiteY282" fmla="*/ 4768007 h 6857998"/>
              <a:gd name="connsiteX283" fmla="*/ 5749110 w 12191998"/>
              <a:gd name="connsiteY283" fmla="*/ 4766003 h 6857998"/>
              <a:gd name="connsiteX284" fmla="*/ 6182533 w 12191998"/>
              <a:gd name="connsiteY284" fmla="*/ 4766003 h 6857998"/>
              <a:gd name="connsiteX285" fmla="*/ 6801013 w 12191998"/>
              <a:gd name="connsiteY285" fmla="*/ 4766003 h 6857998"/>
              <a:gd name="connsiteX286" fmla="*/ 7009446 w 12191998"/>
              <a:gd name="connsiteY286" fmla="*/ 4767338 h 6857998"/>
              <a:gd name="connsiteX287" fmla="*/ 7375664 w 12191998"/>
              <a:gd name="connsiteY287" fmla="*/ 4766003 h 6857998"/>
              <a:gd name="connsiteX288" fmla="*/ 7935705 w 12191998"/>
              <a:gd name="connsiteY288" fmla="*/ 4764667 h 6857998"/>
              <a:gd name="connsiteX289" fmla="*/ 7976613 w 12191998"/>
              <a:gd name="connsiteY289" fmla="*/ 4731271 h 6857998"/>
              <a:gd name="connsiteX290" fmla="*/ 7980509 w 12191998"/>
              <a:gd name="connsiteY290" fmla="*/ 4711234 h 6857998"/>
              <a:gd name="connsiteX291" fmla="*/ 7991222 w 12191998"/>
              <a:gd name="connsiteY291" fmla="*/ 4647782 h 6857998"/>
              <a:gd name="connsiteX292" fmla="*/ 7975639 w 12191998"/>
              <a:gd name="connsiteY292" fmla="*/ 4562289 h 6857998"/>
              <a:gd name="connsiteX293" fmla="*/ 7963951 w 12191998"/>
              <a:gd name="connsiteY293" fmla="*/ 4469450 h 6857998"/>
              <a:gd name="connsiteX294" fmla="*/ 7964925 w 12191998"/>
              <a:gd name="connsiteY294" fmla="*/ 4388632 h 6857998"/>
              <a:gd name="connsiteX295" fmla="*/ 7962977 w 12191998"/>
              <a:gd name="connsiteY295" fmla="*/ 4347222 h 6857998"/>
              <a:gd name="connsiteX296" fmla="*/ 7962977 w 12191998"/>
              <a:gd name="connsiteY296" fmla="*/ 4337203 h 6857998"/>
              <a:gd name="connsiteX297" fmla="*/ 7960055 w 12191998"/>
              <a:gd name="connsiteY297" fmla="*/ 4253046 h 6857998"/>
              <a:gd name="connsiteX298" fmla="*/ 7974665 w 12191998"/>
              <a:gd name="connsiteY298" fmla="*/ 4185587 h 6857998"/>
              <a:gd name="connsiteX299" fmla="*/ 7995118 w 12191998"/>
              <a:gd name="connsiteY299" fmla="*/ 4121467 h 6857998"/>
              <a:gd name="connsiteX300" fmla="*/ 8019468 w 12191998"/>
              <a:gd name="connsiteY300" fmla="*/ 4069370 h 6857998"/>
              <a:gd name="connsiteX301" fmla="*/ 8056479 w 12191998"/>
              <a:gd name="connsiteY301" fmla="*/ 4010594 h 6857998"/>
              <a:gd name="connsiteX302" fmla="*/ 8066219 w 12191998"/>
              <a:gd name="connsiteY302" fmla="*/ 3969851 h 6857998"/>
              <a:gd name="connsiteX303" fmla="*/ 8032130 w 12191998"/>
              <a:gd name="connsiteY303" fmla="*/ 3923765 h 6857998"/>
              <a:gd name="connsiteX304" fmla="*/ 8004858 w 12191998"/>
              <a:gd name="connsiteY304" fmla="*/ 3842948 h 6857998"/>
              <a:gd name="connsiteX305" fmla="*/ 8005832 w 12191998"/>
              <a:gd name="connsiteY305" fmla="*/ 3828922 h 6857998"/>
              <a:gd name="connsiteX306" fmla="*/ 7979535 w 12191998"/>
              <a:gd name="connsiteY306" fmla="*/ 3748772 h 6857998"/>
              <a:gd name="connsiteX307" fmla="*/ 7981483 w 12191998"/>
              <a:gd name="connsiteY307" fmla="*/ 3690664 h 6857998"/>
              <a:gd name="connsiteX308" fmla="*/ 7978561 w 12191998"/>
              <a:gd name="connsiteY308" fmla="*/ 3657936 h 6857998"/>
              <a:gd name="connsiteX309" fmla="*/ 7962003 w 12191998"/>
              <a:gd name="connsiteY309" fmla="*/ 3570440 h 6857998"/>
              <a:gd name="connsiteX310" fmla="*/ 7964925 w 12191998"/>
              <a:gd name="connsiteY310" fmla="*/ 3519011 h 6857998"/>
              <a:gd name="connsiteX311" fmla="*/ 8002910 w 12191998"/>
              <a:gd name="connsiteY311" fmla="*/ 3441533 h 6857998"/>
              <a:gd name="connsiteX312" fmla="*/ 8004858 w 12191998"/>
              <a:gd name="connsiteY312" fmla="*/ 3434186 h 6857998"/>
              <a:gd name="connsiteX313" fmla="*/ 8021416 w 12191998"/>
              <a:gd name="connsiteY313" fmla="*/ 3286577 h 6857998"/>
              <a:gd name="connsiteX314" fmla="*/ 8018494 w 12191998"/>
              <a:gd name="connsiteY314" fmla="*/ 3271883 h 6857998"/>
              <a:gd name="connsiteX315" fmla="*/ 8005832 w 12191998"/>
              <a:gd name="connsiteY315" fmla="*/ 3233813 h 6857998"/>
              <a:gd name="connsiteX316" fmla="*/ 8002910 w 12191998"/>
              <a:gd name="connsiteY316" fmla="*/ 3222458 h 6857998"/>
              <a:gd name="connsiteX317" fmla="*/ 7965899 w 12191998"/>
              <a:gd name="connsiteY317" fmla="*/ 3146316 h 6857998"/>
              <a:gd name="connsiteX318" fmla="*/ 7947393 w 12191998"/>
              <a:gd name="connsiteY318" fmla="*/ 3115592 h 6857998"/>
              <a:gd name="connsiteX319" fmla="*/ 7936679 w 12191998"/>
              <a:gd name="connsiteY319" fmla="*/ 3084201 h 6857998"/>
              <a:gd name="connsiteX320" fmla="*/ 7917200 w 12191998"/>
              <a:gd name="connsiteY320" fmla="*/ 3030100 h 6857998"/>
              <a:gd name="connsiteX321" fmla="*/ 7899668 w 12191998"/>
              <a:gd name="connsiteY321" fmla="*/ 2995368 h 6857998"/>
              <a:gd name="connsiteX322" fmla="*/ 7897720 w 12191998"/>
              <a:gd name="connsiteY322" fmla="*/ 2986685 h 6857998"/>
              <a:gd name="connsiteX323" fmla="*/ 7920122 w 12191998"/>
              <a:gd name="connsiteY323" fmla="*/ 2900525 h 6857998"/>
              <a:gd name="connsiteX324" fmla="*/ 7949341 w 12191998"/>
              <a:gd name="connsiteY324" fmla="*/ 2803677 h 6857998"/>
              <a:gd name="connsiteX325" fmla="*/ 7946419 w 12191998"/>
              <a:gd name="connsiteY325" fmla="*/ 2782972 h 6857998"/>
              <a:gd name="connsiteX326" fmla="*/ 7920122 w 12191998"/>
              <a:gd name="connsiteY326" fmla="*/ 2700151 h 6857998"/>
              <a:gd name="connsiteX327" fmla="*/ 7925965 w 12191998"/>
              <a:gd name="connsiteY327" fmla="*/ 2676106 h 6857998"/>
              <a:gd name="connsiteX328" fmla="*/ 7944471 w 12191998"/>
              <a:gd name="connsiteY328" fmla="*/ 2631357 h 6857998"/>
              <a:gd name="connsiteX329" fmla="*/ 7963951 w 12191998"/>
              <a:gd name="connsiteY329" fmla="*/ 2609315 h 6857998"/>
              <a:gd name="connsiteX330" fmla="*/ 7996092 w 12191998"/>
              <a:gd name="connsiteY330" fmla="*/ 2569240 h 6857998"/>
              <a:gd name="connsiteX331" fmla="*/ 8015572 w 12191998"/>
              <a:gd name="connsiteY331" fmla="*/ 2526494 h 6857998"/>
              <a:gd name="connsiteX332" fmla="*/ 8032130 w 12191998"/>
              <a:gd name="connsiteY332" fmla="*/ 2465714 h 6857998"/>
              <a:gd name="connsiteX333" fmla="*/ 8014598 w 12191998"/>
              <a:gd name="connsiteY333" fmla="*/ 2424303 h 6857998"/>
              <a:gd name="connsiteX334" fmla="*/ 8011676 w 12191998"/>
              <a:gd name="connsiteY334" fmla="*/ 2418960 h 6857998"/>
              <a:gd name="connsiteX335" fmla="*/ 7989274 w 12191998"/>
              <a:gd name="connsiteY335" fmla="*/ 2344822 h 6857998"/>
              <a:gd name="connsiteX336" fmla="*/ 7987327 w 12191998"/>
              <a:gd name="connsiteY336" fmla="*/ 2334803 h 6857998"/>
              <a:gd name="connsiteX337" fmla="*/ 7978561 w 12191998"/>
              <a:gd name="connsiteY337" fmla="*/ 2280033 h 6857998"/>
              <a:gd name="connsiteX338" fmla="*/ 7978561 w 12191998"/>
              <a:gd name="connsiteY338" fmla="*/ 2240627 h 6857998"/>
              <a:gd name="connsiteX339" fmla="*/ 8007780 w 12191998"/>
              <a:gd name="connsiteY339" fmla="*/ 2133093 h 6857998"/>
              <a:gd name="connsiteX340" fmla="*/ 8038948 w 12191998"/>
              <a:gd name="connsiteY340" fmla="*/ 2026895 h 6857998"/>
              <a:gd name="connsiteX341" fmla="*/ 8047714 w 12191998"/>
              <a:gd name="connsiteY341" fmla="*/ 1967451 h 6857998"/>
              <a:gd name="connsiteX342" fmla="*/ 8041870 w 12191998"/>
              <a:gd name="connsiteY342" fmla="*/ 1918026 h 6857998"/>
              <a:gd name="connsiteX343" fmla="*/ 8048687 w 12191998"/>
              <a:gd name="connsiteY343" fmla="*/ 1862589 h 6857998"/>
              <a:gd name="connsiteX344" fmla="*/ 8054531 w 12191998"/>
              <a:gd name="connsiteY344" fmla="*/ 1815835 h 6857998"/>
              <a:gd name="connsiteX345" fmla="*/ 8046740 w 12191998"/>
              <a:gd name="connsiteY345" fmla="*/ 1802477 h 6857998"/>
              <a:gd name="connsiteX346" fmla="*/ 8034078 w 12191998"/>
              <a:gd name="connsiteY346" fmla="*/ 1761734 h 6857998"/>
              <a:gd name="connsiteX347" fmla="*/ 8057453 w 12191998"/>
              <a:gd name="connsiteY347" fmla="*/ 1685592 h 6857998"/>
              <a:gd name="connsiteX348" fmla="*/ 8060375 w 12191998"/>
              <a:gd name="connsiteY348" fmla="*/ 1656872 h 6857998"/>
              <a:gd name="connsiteX349" fmla="*/ 8062323 w 12191998"/>
              <a:gd name="connsiteY349" fmla="*/ 1632159 h 6857998"/>
              <a:gd name="connsiteX350" fmla="*/ 8037974 w 12191998"/>
              <a:gd name="connsiteY350" fmla="*/ 1612790 h 6857998"/>
              <a:gd name="connsiteX351" fmla="*/ 7695131 w 12191998"/>
              <a:gd name="connsiteY351" fmla="*/ 1612790 h 6857998"/>
              <a:gd name="connsiteX352" fmla="*/ 7324043 w 12191998"/>
              <a:gd name="connsiteY352" fmla="*/ 1612790 h 6857998"/>
              <a:gd name="connsiteX353" fmla="*/ 5330297 w 12191998"/>
              <a:gd name="connsiteY353" fmla="*/ 1612790 h 6857998"/>
              <a:gd name="connsiteX354" fmla="*/ 4791685 w 12191998"/>
              <a:gd name="connsiteY354" fmla="*/ 1612790 h 6857998"/>
              <a:gd name="connsiteX355" fmla="*/ 3615110 w 12191998"/>
              <a:gd name="connsiteY355" fmla="*/ 1612790 h 6857998"/>
              <a:gd name="connsiteX356" fmla="*/ 2843715 w 12191998"/>
              <a:gd name="connsiteY356" fmla="*/ 1612122 h 6857998"/>
              <a:gd name="connsiteX357" fmla="*/ 2488211 w 12191998"/>
              <a:gd name="connsiteY357" fmla="*/ 1612790 h 6857998"/>
              <a:gd name="connsiteX358" fmla="*/ 2364515 w 12191998"/>
              <a:gd name="connsiteY358" fmla="*/ 1603439 h 6857998"/>
              <a:gd name="connsiteX359" fmla="*/ 2355749 w 12191998"/>
              <a:gd name="connsiteY359" fmla="*/ 1603439 h 6857998"/>
              <a:gd name="connsiteX360" fmla="*/ 0 w 12191998"/>
              <a:gd name="connsiteY360" fmla="*/ 0 h 6857998"/>
              <a:gd name="connsiteX361" fmla="*/ 12191998 w 12191998"/>
              <a:gd name="connsiteY361" fmla="*/ 0 h 6857998"/>
              <a:gd name="connsiteX362" fmla="*/ 12191998 w 12191998"/>
              <a:gd name="connsiteY362" fmla="*/ 6857998 h 6857998"/>
              <a:gd name="connsiteX363" fmla="*/ 0 w 12191998"/>
              <a:gd name="connsiteY36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</a:cxnLst>
            <a:rect l="l" t="t" r="r" b="b"/>
            <a:pathLst>
              <a:path w="12191998" h="6857998">
                <a:moveTo>
                  <a:pt x="11533070" y="6413918"/>
                </a:moveTo>
                <a:lnTo>
                  <a:pt x="11545845" y="6493585"/>
                </a:lnTo>
                <a:lnTo>
                  <a:pt x="11516438" y="6493585"/>
                </a:lnTo>
                <a:close/>
                <a:moveTo>
                  <a:pt x="10849118" y="6413918"/>
                </a:moveTo>
                <a:lnTo>
                  <a:pt x="10861893" y="6493585"/>
                </a:lnTo>
                <a:lnTo>
                  <a:pt x="10832486" y="6493585"/>
                </a:lnTo>
                <a:close/>
                <a:moveTo>
                  <a:pt x="10751046" y="6400816"/>
                </a:moveTo>
                <a:lnTo>
                  <a:pt x="10751046" y="6400840"/>
                </a:lnTo>
                <a:lnTo>
                  <a:pt x="10751044" y="6400839"/>
                </a:lnTo>
                <a:close/>
                <a:moveTo>
                  <a:pt x="11000575" y="6393712"/>
                </a:moveTo>
                <a:lnTo>
                  <a:pt x="11011876" y="6393712"/>
                </a:lnTo>
                <a:cubicBezTo>
                  <a:pt x="11032070" y="6393712"/>
                  <a:pt x="11040399" y="6403225"/>
                  <a:pt x="11040399" y="6426405"/>
                </a:cubicBezTo>
                <a:cubicBezTo>
                  <a:pt x="11040399" y="6449585"/>
                  <a:pt x="11032070" y="6459393"/>
                  <a:pt x="11011876" y="6459393"/>
                </a:cubicBezTo>
                <a:lnTo>
                  <a:pt x="11000575" y="6459393"/>
                </a:lnTo>
                <a:close/>
                <a:moveTo>
                  <a:pt x="11852788" y="6393688"/>
                </a:moveTo>
                <a:lnTo>
                  <a:pt x="11859323" y="6393688"/>
                </a:lnTo>
                <a:cubicBezTo>
                  <a:pt x="11870010" y="6393688"/>
                  <a:pt x="11877159" y="6395777"/>
                  <a:pt x="11881311" y="6402021"/>
                </a:cubicBezTo>
                <a:cubicBezTo>
                  <a:pt x="11889025" y="6413328"/>
                  <a:pt x="11889025" y="6436803"/>
                  <a:pt x="11889025" y="6474264"/>
                </a:cubicBezTo>
                <a:cubicBezTo>
                  <a:pt x="11889025" y="6511726"/>
                  <a:pt x="11889025" y="6535201"/>
                  <a:pt x="11881311" y="6546508"/>
                </a:cubicBezTo>
                <a:cubicBezTo>
                  <a:pt x="11877159" y="6552727"/>
                  <a:pt x="11870034" y="6554816"/>
                  <a:pt x="11859323" y="6554816"/>
                </a:cubicBezTo>
                <a:lnTo>
                  <a:pt x="11852788" y="6554816"/>
                </a:lnTo>
                <a:lnTo>
                  <a:pt x="11852788" y="6554792"/>
                </a:lnTo>
                <a:close/>
                <a:moveTo>
                  <a:pt x="11796628" y="6369033"/>
                </a:moveTo>
                <a:lnTo>
                  <a:pt x="11796628" y="6393712"/>
                </a:lnTo>
                <a:cubicBezTo>
                  <a:pt x="11807929" y="6393712"/>
                  <a:pt x="11811786" y="6397596"/>
                  <a:pt x="11811786" y="6408289"/>
                </a:cubicBezTo>
                <a:lnTo>
                  <a:pt x="11811786" y="6540264"/>
                </a:lnTo>
                <a:cubicBezTo>
                  <a:pt x="11811786" y="6550957"/>
                  <a:pt x="11807929" y="6554816"/>
                  <a:pt x="11796628" y="6554816"/>
                </a:cubicBezTo>
                <a:lnTo>
                  <a:pt x="11796628" y="6579496"/>
                </a:lnTo>
                <a:lnTo>
                  <a:pt x="11845934" y="6579496"/>
                </a:lnTo>
                <a:cubicBezTo>
                  <a:pt x="11870010" y="6579496"/>
                  <a:pt x="11888411" y="6577406"/>
                  <a:pt x="11903274" y="6567303"/>
                </a:cubicBezTo>
                <a:cubicBezTo>
                  <a:pt x="11926146" y="6551547"/>
                  <a:pt x="11930912" y="6522713"/>
                  <a:pt x="11930912" y="6474264"/>
                </a:cubicBezTo>
                <a:cubicBezTo>
                  <a:pt x="11930912" y="6425815"/>
                  <a:pt x="11926171" y="6396392"/>
                  <a:pt x="11904183" y="6380930"/>
                </a:cubicBezTo>
                <a:cubicBezTo>
                  <a:pt x="11889320" y="6370508"/>
                  <a:pt x="11870600" y="6369033"/>
                  <a:pt x="11844755" y="6369033"/>
                </a:cubicBezTo>
                <a:close/>
                <a:moveTo>
                  <a:pt x="11518822" y="6369033"/>
                </a:moveTo>
                <a:lnTo>
                  <a:pt x="11478998" y="6545303"/>
                </a:lnTo>
                <a:cubicBezTo>
                  <a:pt x="11477524" y="6553341"/>
                  <a:pt x="11475141" y="6554816"/>
                  <a:pt x="11466518" y="6554816"/>
                </a:cubicBezTo>
                <a:lnTo>
                  <a:pt x="11463840" y="6554816"/>
                </a:lnTo>
                <a:lnTo>
                  <a:pt x="11463865" y="6554841"/>
                </a:lnTo>
                <a:lnTo>
                  <a:pt x="11463865" y="6579520"/>
                </a:lnTo>
                <a:lnTo>
                  <a:pt x="11518822" y="6579520"/>
                </a:lnTo>
                <a:lnTo>
                  <a:pt x="11518822" y="6554841"/>
                </a:lnTo>
                <a:cubicBezTo>
                  <a:pt x="11517642" y="6555136"/>
                  <a:pt x="11516144" y="6555136"/>
                  <a:pt x="11514964" y="6555136"/>
                </a:cubicBezTo>
                <a:cubicBezTo>
                  <a:pt x="11508724" y="6555136"/>
                  <a:pt x="11505457" y="6552186"/>
                  <a:pt x="11505457" y="6547417"/>
                </a:cubicBezTo>
                <a:cubicBezTo>
                  <a:pt x="11505457" y="6546827"/>
                  <a:pt x="11505457" y="6545918"/>
                  <a:pt x="11505752" y="6545033"/>
                </a:cubicBezTo>
                <a:lnTo>
                  <a:pt x="11511992" y="6516789"/>
                </a:lnTo>
                <a:lnTo>
                  <a:pt x="11548843" y="6516789"/>
                </a:lnTo>
                <a:lnTo>
                  <a:pt x="11552700" y="6544738"/>
                </a:lnTo>
                <a:cubicBezTo>
                  <a:pt x="11552700" y="6545623"/>
                  <a:pt x="11552995" y="6546532"/>
                  <a:pt x="11552995" y="6547417"/>
                </a:cubicBezTo>
                <a:cubicBezTo>
                  <a:pt x="11552995" y="6553366"/>
                  <a:pt x="11548843" y="6554841"/>
                  <a:pt x="11537837" y="6554841"/>
                </a:cubicBezTo>
                <a:lnTo>
                  <a:pt x="11537837" y="6579520"/>
                </a:lnTo>
                <a:lnTo>
                  <a:pt x="11611808" y="6579520"/>
                </a:lnTo>
                <a:lnTo>
                  <a:pt x="11611808" y="6554841"/>
                </a:lnTo>
                <a:cubicBezTo>
                  <a:pt x="11610310" y="6554841"/>
                  <a:pt x="11609131" y="6555136"/>
                  <a:pt x="11607951" y="6555136"/>
                </a:cubicBezTo>
                <a:cubicBezTo>
                  <a:pt x="11601392" y="6555136"/>
                  <a:pt x="11598714" y="6552751"/>
                  <a:pt x="11597535" y="6546803"/>
                </a:cubicBezTo>
                <a:lnTo>
                  <a:pt x="11561593" y="6369033"/>
                </a:lnTo>
                <a:close/>
                <a:moveTo>
                  <a:pt x="11115968" y="6369033"/>
                </a:moveTo>
                <a:lnTo>
                  <a:pt x="11115968" y="6393712"/>
                </a:lnTo>
                <a:cubicBezTo>
                  <a:pt x="11128153" y="6394032"/>
                  <a:pt x="11131126" y="6397596"/>
                  <a:pt x="11131126" y="6408289"/>
                </a:cubicBezTo>
                <a:lnTo>
                  <a:pt x="11131126" y="6540264"/>
                </a:lnTo>
                <a:cubicBezTo>
                  <a:pt x="11131126" y="6550957"/>
                  <a:pt x="11128153" y="6554521"/>
                  <a:pt x="11115968" y="6554816"/>
                </a:cubicBezTo>
                <a:lnTo>
                  <a:pt x="11115968" y="6579496"/>
                </a:lnTo>
                <a:lnTo>
                  <a:pt x="11169746" y="6579496"/>
                </a:lnTo>
                <a:lnTo>
                  <a:pt x="11169746" y="6554816"/>
                </a:lnTo>
                <a:lnTo>
                  <a:pt x="11169721" y="6554816"/>
                </a:lnTo>
                <a:cubicBezTo>
                  <a:pt x="11159329" y="6554226"/>
                  <a:pt x="11155767" y="6550367"/>
                  <a:pt x="11155767" y="6540264"/>
                </a:cubicBezTo>
                <a:lnTo>
                  <a:pt x="11155767" y="6399661"/>
                </a:lnTo>
                <a:lnTo>
                  <a:pt x="11188736" y="6579496"/>
                </a:lnTo>
                <a:lnTo>
                  <a:pt x="11213991" y="6579496"/>
                </a:lnTo>
                <a:lnTo>
                  <a:pt x="11248164" y="6399661"/>
                </a:lnTo>
                <a:lnTo>
                  <a:pt x="11248164" y="6540264"/>
                </a:lnTo>
                <a:cubicBezTo>
                  <a:pt x="11248164" y="6550367"/>
                  <a:pt x="11244897" y="6554226"/>
                  <a:pt x="11234505" y="6554816"/>
                </a:cubicBezTo>
                <a:lnTo>
                  <a:pt x="11234505" y="6579496"/>
                </a:lnTo>
                <a:lnTo>
                  <a:pt x="11300173" y="6579496"/>
                </a:lnTo>
                <a:lnTo>
                  <a:pt x="11300173" y="6554816"/>
                </a:lnTo>
                <a:cubicBezTo>
                  <a:pt x="11288872" y="6554816"/>
                  <a:pt x="11285015" y="6550957"/>
                  <a:pt x="11285015" y="6540264"/>
                </a:cubicBezTo>
                <a:lnTo>
                  <a:pt x="11285015" y="6408289"/>
                </a:lnTo>
                <a:cubicBezTo>
                  <a:pt x="11285015" y="6397277"/>
                  <a:pt x="11289192" y="6394007"/>
                  <a:pt x="11300173" y="6393712"/>
                </a:cubicBezTo>
                <a:lnTo>
                  <a:pt x="11300173" y="6369033"/>
                </a:lnTo>
                <a:lnTo>
                  <a:pt x="11231238" y="6369033"/>
                </a:lnTo>
                <a:lnTo>
                  <a:pt x="11207776" y="6500713"/>
                </a:lnTo>
                <a:lnTo>
                  <a:pt x="11186673" y="6369033"/>
                </a:lnTo>
                <a:close/>
                <a:moveTo>
                  <a:pt x="10943530" y="6369033"/>
                </a:moveTo>
                <a:lnTo>
                  <a:pt x="10943530" y="6393712"/>
                </a:lnTo>
                <a:cubicBezTo>
                  <a:pt x="10955715" y="6394032"/>
                  <a:pt x="10958688" y="6397596"/>
                  <a:pt x="10958688" y="6408289"/>
                </a:cubicBezTo>
                <a:lnTo>
                  <a:pt x="10958688" y="6540264"/>
                </a:lnTo>
                <a:cubicBezTo>
                  <a:pt x="10958688" y="6550957"/>
                  <a:pt x="10955715" y="6554521"/>
                  <a:pt x="10943530" y="6554816"/>
                </a:cubicBezTo>
                <a:lnTo>
                  <a:pt x="10943530" y="6579496"/>
                </a:lnTo>
                <a:lnTo>
                  <a:pt x="11015733" y="6579496"/>
                </a:lnTo>
                <a:lnTo>
                  <a:pt x="11015733" y="6554816"/>
                </a:lnTo>
                <a:lnTo>
                  <a:pt x="11015709" y="6554792"/>
                </a:lnTo>
                <a:cubicBezTo>
                  <a:pt x="11003523" y="6554497"/>
                  <a:pt x="11000551" y="6550932"/>
                  <a:pt x="11000551" y="6540240"/>
                </a:cubicBezTo>
                <a:lnTo>
                  <a:pt x="11000551" y="6483753"/>
                </a:lnTo>
                <a:lnTo>
                  <a:pt x="11009763" y="6483753"/>
                </a:lnTo>
                <a:cubicBezTo>
                  <a:pt x="11028484" y="6483753"/>
                  <a:pt x="11028484" y="6497149"/>
                  <a:pt x="11029073" y="6524188"/>
                </a:cubicBezTo>
                <a:cubicBezTo>
                  <a:pt x="11029982" y="6563715"/>
                  <a:pt x="11037696" y="6582740"/>
                  <a:pt x="11066514" y="6582740"/>
                </a:cubicBezTo>
                <a:cubicBezTo>
                  <a:pt x="11091474" y="6582740"/>
                  <a:pt x="11100981" y="6567574"/>
                  <a:pt x="11100981" y="6532497"/>
                </a:cubicBezTo>
                <a:lnTo>
                  <a:pt x="11100981" y="6529227"/>
                </a:lnTo>
                <a:lnTo>
                  <a:pt x="11084939" y="6529227"/>
                </a:lnTo>
                <a:cubicBezTo>
                  <a:pt x="11084939" y="6531612"/>
                  <a:pt x="11085234" y="6533677"/>
                  <a:pt x="11085234" y="6535766"/>
                </a:cubicBezTo>
                <a:cubicBezTo>
                  <a:pt x="11085234" y="6548843"/>
                  <a:pt x="11082556" y="6555087"/>
                  <a:pt x="11077200" y="6555087"/>
                </a:cubicBezTo>
                <a:cubicBezTo>
                  <a:pt x="11069781" y="6555087"/>
                  <a:pt x="11070665" y="6542599"/>
                  <a:pt x="11069486" y="6522099"/>
                </a:cubicBezTo>
                <a:cubicBezTo>
                  <a:pt x="11068012" y="6495060"/>
                  <a:pt x="11061183" y="6481688"/>
                  <a:pt x="11037107" y="6476034"/>
                </a:cubicBezTo>
                <a:cubicBezTo>
                  <a:pt x="11065629" y="6473969"/>
                  <a:pt x="11080198" y="6457598"/>
                  <a:pt x="11080198" y="6427290"/>
                </a:cubicBezTo>
                <a:cubicBezTo>
                  <a:pt x="11080198" y="6383585"/>
                  <a:pt x="11057325" y="6369033"/>
                  <a:pt x="11006520" y="6369033"/>
                </a:cubicBezTo>
                <a:close/>
                <a:moveTo>
                  <a:pt x="10834845" y="6369033"/>
                </a:moveTo>
                <a:lnTo>
                  <a:pt x="10795046" y="6545303"/>
                </a:lnTo>
                <a:cubicBezTo>
                  <a:pt x="10793547" y="6553341"/>
                  <a:pt x="10791189" y="6554816"/>
                  <a:pt x="10782566" y="6554816"/>
                </a:cubicBezTo>
                <a:lnTo>
                  <a:pt x="10779888" y="6554816"/>
                </a:lnTo>
                <a:lnTo>
                  <a:pt x="10779888" y="6554841"/>
                </a:lnTo>
                <a:lnTo>
                  <a:pt x="10779888" y="6579520"/>
                </a:lnTo>
                <a:lnTo>
                  <a:pt x="10834845" y="6579520"/>
                </a:lnTo>
                <a:lnTo>
                  <a:pt x="10834845" y="6554841"/>
                </a:lnTo>
                <a:cubicBezTo>
                  <a:pt x="10833666" y="6555135"/>
                  <a:pt x="10832167" y="6555135"/>
                  <a:pt x="10830988" y="6555135"/>
                </a:cubicBezTo>
                <a:cubicBezTo>
                  <a:pt x="10824748" y="6555135"/>
                  <a:pt x="10821480" y="6552186"/>
                  <a:pt x="10821480" y="6547417"/>
                </a:cubicBezTo>
                <a:cubicBezTo>
                  <a:pt x="10821480" y="6546827"/>
                  <a:pt x="10821480" y="6545918"/>
                  <a:pt x="10821775" y="6545033"/>
                </a:cubicBezTo>
                <a:lnTo>
                  <a:pt x="10828015" y="6516789"/>
                </a:lnTo>
                <a:lnTo>
                  <a:pt x="10864842" y="6516789"/>
                </a:lnTo>
                <a:lnTo>
                  <a:pt x="10868699" y="6544738"/>
                </a:lnTo>
                <a:cubicBezTo>
                  <a:pt x="10868699" y="6545623"/>
                  <a:pt x="10868993" y="6546532"/>
                  <a:pt x="10868993" y="6547417"/>
                </a:cubicBezTo>
                <a:cubicBezTo>
                  <a:pt x="10868993" y="6553366"/>
                  <a:pt x="10864817" y="6554841"/>
                  <a:pt x="10853835" y="6554841"/>
                </a:cubicBezTo>
                <a:lnTo>
                  <a:pt x="10853835" y="6579520"/>
                </a:lnTo>
                <a:lnTo>
                  <a:pt x="10927807" y="6579520"/>
                </a:lnTo>
                <a:lnTo>
                  <a:pt x="10927807" y="6554841"/>
                </a:lnTo>
                <a:cubicBezTo>
                  <a:pt x="10926333" y="6554841"/>
                  <a:pt x="10925130" y="6555135"/>
                  <a:pt x="10923950" y="6555135"/>
                </a:cubicBezTo>
                <a:cubicBezTo>
                  <a:pt x="10917415" y="6555135"/>
                  <a:pt x="10914738" y="6552751"/>
                  <a:pt x="10913558" y="6546803"/>
                </a:cubicBezTo>
                <a:lnTo>
                  <a:pt x="10877616" y="6369033"/>
                </a:lnTo>
                <a:close/>
                <a:moveTo>
                  <a:pt x="11718995" y="6369008"/>
                </a:moveTo>
                <a:lnTo>
                  <a:pt x="11718995" y="6393687"/>
                </a:lnTo>
                <a:cubicBezTo>
                  <a:pt x="11730296" y="6393687"/>
                  <a:pt x="11734153" y="6397571"/>
                  <a:pt x="11734153" y="6408264"/>
                </a:cubicBezTo>
                <a:lnTo>
                  <a:pt x="11734153" y="6504277"/>
                </a:lnTo>
                <a:lnTo>
                  <a:pt x="11686026" y="6369033"/>
                </a:lnTo>
                <a:lnTo>
                  <a:pt x="11627507" y="6369033"/>
                </a:lnTo>
                <a:lnTo>
                  <a:pt x="11627507" y="6393712"/>
                </a:lnTo>
                <a:cubicBezTo>
                  <a:pt x="11639692" y="6394031"/>
                  <a:pt x="11642665" y="6397596"/>
                  <a:pt x="11642665" y="6408288"/>
                </a:cubicBezTo>
                <a:lnTo>
                  <a:pt x="11642665" y="6540264"/>
                </a:lnTo>
                <a:cubicBezTo>
                  <a:pt x="11642665" y="6550957"/>
                  <a:pt x="11639692" y="6554521"/>
                  <a:pt x="11627507" y="6554816"/>
                </a:cubicBezTo>
                <a:lnTo>
                  <a:pt x="11627507" y="6579495"/>
                </a:lnTo>
                <a:lnTo>
                  <a:pt x="11685437" y="6579495"/>
                </a:lnTo>
                <a:lnTo>
                  <a:pt x="11685437" y="6554816"/>
                </a:lnTo>
                <a:lnTo>
                  <a:pt x="11685412" y="6554791"/>
                </a:lnTo>
                <a:cubicBezTo>
                  <a:pt x="11674111" y="6554791"/>
                  <a:pt x="11670254" y="6550932"/>
                  <a:pt x="11670254" y="6540239"/>
                </a:cubicBezTo>
                <a:lnTo>
                  <a:pt x="11670254" y="6430264"/>
                </a:lnTo>
                <a:lnTo>
                  <a:pt x="11723147" y="6579495"/>
                </a:lnTo>
                <a:lnTo>
                  <a:pt x="11762062" y="6579495"/>
                </a:lnTo>
                <a:lnTo>
                  <a:pt x="11762062" y="6408264"/>
                </a:lnTo>
                <a:cubicBezTo>
                  <a:pt x="11762062" y="6397547"/>
                  <a:pt x="11765034" y="6393982"/>
                  <a:pt x="11777220" y="6393687"/>
                </a:cubicBezTo>
                <a:lnTo>
                  <a:pt x="11777220" y="6369008"/>
                </a:lnTo>
                <a:close/>
                <a:moveTo>
                  <a:pt x="11320023" y="6369008"/>
                </a:moveTo>
                <a:lnTo>
                  <a:pt x="11320023" y="6393687"/>
                </a:lnTo>
                <a:lnTo>
                  <a:pt x="11320023" y="6393712"/>
                </a:lnTo>
                <a:cubicBezTo>
                  <a:pt x="11332208" y="6394031"/>
                  <a:pt x="11335181" y="6397596"/>
                  <a:pt x="11335181" y="6408288"/>
                </a:cubicBezTo>
                <a:lnTo>
                  <a:pt x="11335181" y="6540264"/>
                </a:lnTo>
                <a:cubicBezTo>
                  <a:pt x="11335181" y="6550957"/>
                  <a:pt x="11332208" y="6554521"/>
                  <a:pt x="11320023" y="6554816"/>
                </a:cubicBezTo>
                <a:lnTo>
                  <a:pt x="11320023" y="6579495"/>
                </a:lnTo>
                <a:lnTo>
                  <a:pt x="11448952" y="6579495"/>
                </a:lnTo>
                <a:lnTo>
                  <a:pt x="11448952" y="6497444"/>
                </a:lnTo>
                <a:lnTo>
                  <a:pt x="11427849" y="6497444"/>
                </a:lnTo>
                <a:cubicBezTo>
                  <a:pt x="11427849" y="6540559"/>
                  <a:pt x="11420405" y="6554816"/>
                  <a:pt x="11387730" y="6554816"/>
                </a:cubicBezTo>
                <a:lnTo>
                  <a:pt x="11377044" y="6554816"/>
                </a:lnTo>
                <a:lnTo>
                  <a:pt x="11377044" y="6408264"/>
                </a:lnTo>
                <a:cubicBezTo>
                  <a:pt x="11377044" y="6397547"/>
                  <a:pt x="11380016" y="6393687"/>
                  <a:pt x="11392202" y="6393687"/>
                </a:cubicBezTo>
                <a:lnTo>
                  <a:pt x="11394290" y="6393687"/>
                </a:lnTo>
                <a:lnTo>
                  <a:pt x="11394290" y="6369008"/>
                </a:lnTo>
                <a:close/>
                <a:moveTo>
                  <a:pt x="10647962" y="6369008"/>
                </a:moveTo>
                <a:lnTo>
                  <a:pt x="10647962" y="6393687"/>
                </a:lnTo>
                <a:cubicBezTo>
                  <a:pt x="10649436" y="6393687"/>
                  <a:pt x="10650640" y="6393392"/>
                  <a:pt x="10651819" y="6393392"/>
                </a:cubicBezTo>
                <a:cubicBezTo>
                  <a:pt x="10658354" y="6393392"/>
                  <a:pt x="10661032" y="6395777"/>
                  <a:pt x="10662211" y="6401430"/>
                </a:cubicBezTo>
                <a:lnTo>
                  <a:pt x="10698153" y="6579495"/>
                </a:lnTo>
                <a:lnTo>
                  <a:pt x="10740040" y="6579495"/>
                </a:lnTo>
                <a:lnTo>
                  <a:pt x="10777775" y="6402930"/>
                </a:lnTo>
                <a:cubicBezTo>
                  <a:pt x="10779249" y="6395187"/>
                  <a:pt x="10781632" y="6393712"/>
                  <a:pt x="10790255" y="6393712"/>
                </a:cubicBezTo>
                <a:lnTo>
                  <a:pt x="10792933" y="6393712"/>
                </a:lnTo>
                <a:lnTo>
                  <a:pt x="10792933" y="6369033"/>
                </a:lnTo>
                <a:lnTo>
                  <a:pt x="10737976" y="6369033"/>
                </a:lnTo>
                <a:lnTo>
                  <a:pt x="10737976" y="6393712"/>
                </a:lnTo>
                <a:lnTo>
                  <a:pt x="10751044" y="6400839"/>
                </a:lnTo>
                <a:lnTo>
                  <a:pt x="10750751" y="6403790"/>
                </a:lnTo>
                <a:lnTo>
                  <a:pt x="10726381" y="6528932"/>
                </a:lnTo>
                <a:lnTo>
                  <a:pt x="10707071" y="6403790"/>
                </a:lnTo>
                <a:cubicBezTo>
                  <a:pt x="10707071" y="6402905"/>
                  <a:pt x="10706776" y="6401996"/>
                  <a:pt x="10706776" y="6401111"/>
                </a:cubicBezTo>
                <a:cubicBezTo>
                  <a:pt x="10706776" y="6395162"/>
                  <a:pt x="10710952" y="6393687"/>
                  <a:pt x="10721934" y="6393687"/>
                </a:cubicBezTo>
                <a:lnTo>
                  <a:pt x="10721934" y="6369008"/>
                </a:lnTo>
                <a:close/>
                <a:moveTo>
                  <a:pt x="10885650" y="6300378"/>
                </a:moveTo>
                <a:cubicBezTo>
                  <a:pt x="10874349" y="6300378"/>
                  <a:pt x="10864547" y="6309915"/>
                  <a:pt x="10864547" y="6321493"/>
                </a:cubicBezTo>
                <a:cubicBezTo>
                  <a:pt x="10864547" y="6333071"/>
                  <a:pt x="10873759" y="6341994"/>
                  <a:pt x="10885650" y="6341994"/>
                </a:cubicBezTo>
                <a:cubicBezTo>
                  <a:pt x="10891596" y="6341994"/>
                  <a:pt x="10896798" y="6339837"/>
                  <a:pt x="10900513" y="6336156"/>
                </a:cubicBezTo>
                <a:lnTo>
                  <a:pt x="10906453" y="6321187"/>
                </a:lnTo>
                <a:lnTo>
                  <a:pt x="10906458" y="6321198"/>
                </a:lnTo>
                <a:lnTo>
                  <a:pt x="10906458" y="6321174"/>
                </a:lnTo>
                <a:lnTo>
                  <a:pt x="10906453" y="6321187"/>
                </a:lnTo>
                <a:lnTo>
                  <a:pt x="10900292" y="6306548"/>
                </a:lnTo>
                <a:cubicBezTo>
                  <a:pt x="10896503" y="6302756"/>
                  <a:pt x="10891301" y="6300378"/>
                  <a:pt x="10885650" y="6300378"/>
                </a:cubicBezTo>
                <a:close/>
                <a:moveTo>
                  <a:pt x="10829219" y="6300378"/>
                </a:moveTo>
                <a:cubicBezTo>
                  <a:pt x="10817918" y="6300378"/>
                  <a:pt x="10808116" y="6309915"/>
                  <a:pt x="10808116" y="6321493"/>
                </a:cubicBezTo>
                <a:cubicBezTo>
                  <a:pt x="10808116" y="6333071"/>
                  <a:pt x="10817353" y="6341994"/>
                  <a:pt x="10829219" y="6341994"/>
                </a:cubicBezTo>
                <a:cubicBezTo>
                  <a:pt x="10835152" y="6341994"/>
                  <a:pt x="10840274" y="6339837"/>
                  <a:pt x="10843913" y="6336156"/>
                </a:cubicBezTo>
                <a:lnTo>
                  <a:pt x="10849703" y="6321187"/>
                </a:lnTo>
                <a:lnTo>
                  <a:pt x="10849708" y="6321198"/>
                </a:lnTo>
                <a:lnTo>
                  <a:pt x="10849708" y="6321174"/>
                </a:lnTo>
                <a:lnTo>
                  <a:pt x="10849703" y="6321187"/>
                </a:lnTo>
                <a:lnTo>
                  <a:pt x="10843701" y="6306548"/>
                </a:lnTo>
                <a:cubicBezTo>
                  <a:pt x="10839992" y="6302756"/>
                  <a:pt x="10834869" y="6300378"/>
                  <a:pt x="10829219" y="6300378"/>
                </a:cubicBezTo>
                <a:close/>
                <a:moveTo>
                  <a:pt x="2355749" y="1603439"/>
                </a:moveTo>
                <a:lnTo>
                  <a:pt x="2356723" y="1604775"/>
                </a:lnTo>
                <a:cubicBezTo>
                  <a:pt x="2329451" y="1607446"/>
                  <a:pt x="2301206" y="1612790"/>
                  <a:pt x="2273934" y="1612790"/>
                </a:cubicBezTo>
                <a:cubicBezTo>
                  <a:pt x="2206729" y="1612790"/>
                  <a:pt x="2139524" y="1609450"/>
                  <a:pt x="2072319" y="1608782"/>
                </a:cubicBezTo>
                <a:cubicBezTo>
                  <a:pt x="2050890" y="1608782"/>
                  <a:pt x="2029464" y="1612122"/>
                  <a:pt x="2008036" y="1612122"/>
                </a:cubicBezTo>
                <a:cubicBezTo>
                  <a:pt x="1939857" y="1613458"/>
                  <a:pt x="1870703" y="1613458"/>
                  <a:pt x="1801551" y="1613458"/>
                </a:cubicBezTo>
                <a:cubicBezTo>
                  <a:pt x="1763566" y="1614126"/>
                  <a:pt x="1725581" y="1614126"/>
                  <a:pt x="1687595" y="1615461"/>
                </a:cubicBezTo>
                <a:cubicBezTo>
                  <a:pt x="1665193" y="1616129"/>
                  <a:pt x="1653506" y="1635499"/>
                  <a:pt x="1659350" y="1655536"/>
                </a:cubicBezTo>
                <a:cubicBezTo>
                  <a:pt x="1663246" y="1665555"/>
                  <a:pt x="1666167" y="1675573"/>
                  <a:pt x="1666167" y="1685592"/>
                </a:cubicBezTo>
                <a:cubicBezTo>
                  <a:pt x="1665193" y="1698950"/>
                  <a:pt x="1659350" y="1711641"/>
                  <a:pt x="1656427" y="1724331"/>
                </a:cubicBezTo>
                <a:cubicBezTo>
                  <a:pt x="1653506" y="1740361"/>
                  <a:pt x="1649610" y="1756391"/>
                  <a:pt x="1662272" y="1771753"/>
                </a:cubicBezTo>
                <a:cubicBezTo>
                  <a:pt x="1673959" y="1785779"/>
                  <a:pt x="1672012" y="1801141"/>
                  <a:pt x="1660323" y="1815167"/>
                </a:cubicBezTo>
                <a:cubicBezTo>
                  <a:pt x="1643765" y="1835205"/>
                  <a:pt x="1647661" y="1864593"/>
                  <a:pt x="1669089" y="1882626"/>
                </a:cubicBezTo>
                <a:cubicBezTo>
                  <a:pt x="1699283" y="1908007"/>
                  <a:pt x="1708049" y="1936727"/>
                  <a:pt x="1699283" y="1968119"/>
                </a:cubicBezTo>
                <a:cubicBezTo>
                  <a:pt x="1691491" y="1995503"/>
                  <a:pt x="1703178" y="2020884"/>
                  <a:pt x="1713893" y="2046265"/>
                </a:cubicBezTo>
                <a:cubicBezTo>
                  <a:pt x="1720710" y="2062295"/>
                  <a:pt x="1733372" y="2076321"/>
                  <a:pt x="1742138" y="2091683"/>
                </a:cubicBezTo>
                <a:cubicBezTo>
                  <a:pt x="1746034" y="2096358"/>
                  <a:pt x="1745060" y="2103037"/>
                  <a:pt x="1746034" y="2108381"/>
                </a:cubicBezTo>
                <a:cubicBezTo>
                  <a:pt x="1747981" y="2115728"/>
                  <a:pt x="1750904" y="2123743"/>
                  <a:pt x="1750904" y="2131090"/>
                </a:cubicBezTo>
                <a:cubicBezTo>
                  <a:pt x="1750904" y="2137101"/>
                  <a:pt x="1752851" y="2145116"/>
                  <a:pt x="1748955" y="2149791"/>
                </a:cubicBezTo>
                <a:cubicBezTo>
                  <a:pt x="1733372" y="2169161"/>
                  <a:pt x="1712919" y="2186526"/>
                  <a:pt x="1700257" y="2206564"/>
                </a:cubicBezTo>
                <a:cubicBezTo>
                  <a:pt x="1682725" y="2233280"/>
                  <a:pt x="1680776" y="2259997"/>
                  <a:pt x="1709023" y="2286044"/>
                </a:cubicBezTo>
                <a:cubicBezTo>
                  <a:pt x="1719736" y="2294728"/>
                  <a:pt x="1719736" y="2309421"/>
                  <a:pt x="1731425" y="2317436"/>
                </a:cubicBezTo>
                <a:cubicBezTo>
                  <a:pt x="1774279" y="2347493"/>
                  <a:pt x="1784019" y="2388904"/>
                  <a:pt x="1807394" y="2424971"/>
                </a:cubicBezTo>
                <a:cubicBezTo>
                  <a:pt x="1821030" y="2445676"/>
                  <a:pt x="1815186" y="2473061"/>
                  <a:pt x="1817135" y="2497106"/>
                </a:cubicBezTo>
                <a:cubicBezTo>
                  <a:pt x="1818109" y="2512468"/>
                  <a:pt x="1814213" y="2528498"/>
                  <a:pt x="1820056" y="2542525"/>
                </a:cubicBezTo>
                <a:cubicBezTo>
                  <a:pt x="1832718" y="2571912"/>
                  <a:pt x="1838562" y="2599965"/>
                  <a:pt x="1828822" y="2630688"/>
                </a:cubicBezTo>
                <a:cubicBezTo>
                  <a:pt x="1818109" y="2662748"/>
                  <a:pt x="1813239" y="2695476"/>
                  <a:pt x="1805447" y="2727535"/>
                </a:cubicBezTo>
                <a:cubicBezTo>
                  <a:pt x="1803500" y="2730875"/>
                  <a:pt x="1802524" y="2734882"/>
                  <a:pt x="1803500" y="2737554"/>
                </a:cubicBezTo>
                <a:cubicBezTo>
                  <a:pt x="1812264" y="2755588"/>
                  <a:pt x="1821030" y="2772953"/>
                  <a:pt x="1797654" y="2788983"/>
                </a:cubicBezTo>
                <a:cubicBezTo>
                  <a:pt x="1804473" y="2805681"/>
                  <a:pt x="1812264" y="2823047"/>
                  <a:pt x="1819082" y="2839745"/>
                </a:cubicBezTo>
                <a:cubicBezTo>
                  <a:pt x="1822005" y="2847760"/>
                  <a:pt x="1824926" y="2855775"/>
                  <a:pt x="1826875" y="2863790"/>
                </a:cubicBezTo>
                <a:cubicBezTo>
                  <a:pt x="1827848" y="2868465"/>
                  <a:pt x="1824926" y="2873808"/>
                  <a:pt x="1827848" y="2877148"/>
                </a:cubicBezTo>
                <a:cubicBezTo>
                  <a:pt x="1852199" y="2908540"/>
                  <a:pt x="1836614" y="2940599"/>
                  <a:pt x="1832718" y="2973327"/>
                </a:cubicBezTo>
                <a:cubicBezTo>
                  <a:pt x="1828822" y="3003383"/>
                  <a:pt x="1811290" y="3027429"/>
                  <a:pt x="1787915" y="3051473"/>
                </a:cubicBezTo>
                <a:cubicBezTo>
                  <a:pt x="1776228" y="3062827"/>
                  <a:pt x="1769409" y="3076854"/>
                  <a:pt x="1760643" y="3089544"/>
                </a:cubicBezTo>
                <a:cubicBezTo>
                  <a:pt x="1759670" y="3090880"/>
                  <a:pt x="1759670" y="3092215"/>
                  <a:pt x="1759670" y="3093551"/>
                </a:cubicBezTo>
                <a:cubicBezTo>
                  <a:pt x="1784994" y="3136298"/>
                  <a:pt x="1755773" y="3169025"/>
                  <a:pt x="1721685" y="3201753"/>
                </a:cubicBezTo>
                <a:cubicBezTo>
                  <a:pt x="1710970" y="3212440"/>
                  <a:pt x="1709023" y="3227133"/>
                  <a:pt x="1703178" y="3239824"/>
                </a:cubicBezTo>
                <a:cubicBezTo>
                  <a:pt x="1693438" y="3259192"/>
                  <a:pt x="1685646" y="3278563"/>
                  <a:pt x="1675906" y="3297264"/>
                </a:cubicBezTo>
                <a:cubicBezTo>
                  <a:pt x="1659350" y="3329323"/>
                  <a:pt x="1639869" y="3360715"/>
                  <a:pt x="1625259" y="3392775"/>
                </a:cubicBezTo>
                <a:cubicBezTo>
                  <a:pt x="1613573" y="3416821"/>
                  <a:pt x="1599937" y="3438861"/>
                  <a:pt x="1570716" y="3454891"/>
                </a:cubicBezTo>
                <a:cubicBezTo>
                  <a:pt x="1562924" y="3458898"/>
                  <a:pt x="1559028" y="3466245"/>
                  <a:pt x="1555134" y="3472257"/>
                </a:cubicBezTo>
                <a:cubicBezTo>
                  <a:pt x="1543445" y="3490958"/>
                  <a:pt x="1530783" y="3496969"/>
                  <a:pt x="1501564" y="3490958"/>
                </a:cubicBezTo>
                <a:cubicBezTo>
                  <a:pt x="1483059" y="3487619"/>
                  <a:pt x="1464553" y="3483611"/>
                  <a:pt x="1452865" y="3496301"/>
                </a:cubicBezTo>
                <a:cubicBezTo>
                  <a:pt x="1441176" y="3508992"/>
                  <a:pt x="1432410" y="3523686"/>
                  <a:pt x="1448968" y="3538380"/>
                </a:cubicBezTo>
                <a:cubicBezTo>
                  <a:pt x="1483059" y="3568436"/>
                  <a:pt x="1481110" y="3604503"/>
                  <a:pt x="1485006" y="3640570"/>
                </a:cubicBezTo>
                <a:cubicBezTo>
                  <a:pt x="1488902" y="3668623"/>
                  <a:pt x="1491825" y="3698011"/>
                  <a:pt x="1524940" y="3722056"/>
                </a:cubicBezTo>
                <a:cubicBezTo>
                  <a:pt x="1543445" y="3735414"/>
                  <a:pt x="1560003" y="3752112"/>
                  <a:pt x="1560003" y="3772817"/>
                </a:cubicBezTo>
                <a:cubicBezTo>
                  <a:pt x="1560003" y="3776157"/>
                  <a:pt x="1560977" y="3779496"/>
                  <a:pt x="1563899" y="3781500"/>
                </a:cubicBezTo>
                <a:cubicBezTo>
                  <a:pt x="1587275" y="3798866"/>
                  <a:pt x="1579482" y="3820239"/>
                  <a:pt x="1579482" y="3840276"/>
                </a:cubicBezTo>
                <a:cubicBezTo>
                  <a:pt x="1579482" y="3875676"/>
                  <a:pt x="1581431" y="3911075"/>
                  <a:pt x="1581431" y="3946474"/>
                </a:cubicBezTo>
                <a:cubicBezTo>
                  <a:pt x="1581431" y="3967848"/>
                  <a:pt x="1581431" y="3989889"/>
                  <a:pt x="1581431" y="4011262"/>
                </a:cubicBezTo>
                <a:cubicBezTo>
                  <a:pt x="1582405" y="4035975"/>
                  <a:pt x="1583379" y="4060020"/>
                  <a:pt x="1583379" y="4084732"/>
                </a:cubicBezTo>
                <a:cubicBezTo>
                  <a:pt x="1583379" y="4088740"/>
                  <a:pt x="1585326" y="4093415"/>
                  <a:pt x="1582405" y="4096087"/>
                </a:cubicBezTo>
                <a:cubicBezTo>
                  <a:pt x="1564873" y="4114120"/>
                  <a:pt x="1566820" y="4134826"/>
                  <a:pt x="1568769" y="4154863"/>
                </a:cubicBezTo>
                <a:cubicBezTo>
                  <a:pt x="1570716" y="4171561"/>
                  <a:pt x="1581431" y="4187591"/>
                  <a:pt x="1587275" y="4204288"/>
                </a:cubicBezTo>
                <a:cubicBezTo>
                  <a:pt x="1597988" y="4232341"/>
                  <a:pt x="1610650" y="4259725"/>
                  <a:pt x="1632078" y="4285106"/>
                </a:cubicBezTo>
                <a:cubicBezTo>
                  <a:pt x="1650584" y="4307147"/>
                  <a:pt x="1659350" y="4332528"/>
                  <a:pt x="1672012" y="4356573"/>
                </a:cubicBezTo>
                <a:cubicBezTo>
                  <a:pt x="1679804" y="4371266"/>
                  <a:pt x="1686621" y="4385961"/>
                  <a:pt x="1690517" y="4400655"/>
                </a:cubicBezTo>
                <a:cubicBezTo>
                  <a:pt x="1693438" y="4412677"/>
                  <a:pt x="1691491" y="4424699"/>
                  <a:pt x="1691491" y="4436722"/>
                </a:cubicBezTo>
                <a:cubicBezTo>
                  <a:pt x="1691491" y="4440062"/>
                  <a:pt x="1687595" y="4444069"/>
                  <a:pt x="1689542" y="4446741"/>
                </a:cubicBezTo>
                <a:cubicBezTo>
                  <a:pt x="1701231" y="4468782"/>
                  <a:pt x="1687595" y="4490155"/>
                  <a:pt x="1686621" y="4511528"/>
                </a:cubicBezTo>
                <a:cubicBezTo>
                  <a:pt x="1686621" y="4513532"/>
                  <a:pt x="1687595" y="4514868"/>
                  <a:pt x="1686621" y="4516204"/>
                </a:cubicBezTo>
                <a:cubicBezTo>
                  <a:pt x="1668116" y="4534905"/>
                  <a:pt x="1673959" y="4556946"/>
                  <a:pt x="1671036" y="4577652"/>
                </a:cubicBezTo>
                <a:cubicBezTo>
                  <a:pt x="1669089" y="4590342"/>
                  <a:pt x="1668116" y="4603700"/>
                  <a:pt x="1672012" y="4615722"/>
                </a:cubicBezTo>
                <a:cubicBezTo>
                  <a:pt x="1678829" y="4635092"/>
                  <a:pt x="1670063" y="4651790"/>
                  <a:pt x="1664218" y="4669156"/>
                </a:cubicBezTo>
                <a:cubicBezTo>
                  <a:pt x="1660323" y="4678506"/>
                  <a:pt x="1662272" y="4689861"/>
                  <a:pt x="1665193" y="4699879"/>
                </a:cubicBezTo>
                <a:cubicBezTo>
                  <a:pt x="1671036" y="4717245"/>
                  <a:pt x="1680776" y="4734611"/>
                  <a:pt x="1687595" y="4751976"/>
                </a:cubicBezTo>
                <a:cubicBezTo>
                  <a:pt x="1693438" y="4767338"/>
                  <a:pt x="1704153" y="4774017"/>
                  <a:pt x="1729476" y="4774017"/>
                </a:cubicBezTo>
                <a:cubicBezTo>
                  <a:pt x="1791811" y="4773350"/>
                  <a:pt x="1854145" y="4773350"/>
                  <a:pt x="1916482" y="4773350"/>
                </a:cubicBezTo>
                <a:cubicBezTo>
                  <a:pt x="2018749" y="4772014"/>
                  <a:pt x="2120045" y="4769342"/>
                  <a:pt x="2222313" y="4769342"/>
                </a:cubicBezTo>
                <a:cubicBezTo>
                  <a:pt x="2474575" y="4768007"/>
                  <a:pt x="2726837" y="4767338"/>
                  <a:pt x="2979099" y="4767338"/>
                </a:cubicBezTo>
                <a:cubicBezTo>
                  <a:pt x="3143702" y="4767338"/>
                  <a:pt x="3308306" y="4766003"/>
                  <a:pt x="3472909" y="4766003"/>
                </a:cubicBezTo>
                <a:cubicBezTo>
                  <a:pt x="3663809" y="4766003"/>
                  <a:pt x="3853737" y="4766003"/>
                  <a:pt x="4044637" y="4766003"/>
                </a:cubicBezTo>
                <a:cubicBezTo>
                  <a:pt x="4096259" y="4766003"/>
                  <a:pt x="4147881" y="4766003"/>
                  <a:pt x="4199501" y="4766003"/>
                </a:cubicBezTo>
                <a:cubicBezTo>
                  <a:pt x="4313456" y="4766671"/>
                  <a:pt x="4428386" y="4767338"/>
                  <a:pt x="4543318" y="4768007"/>
                </a:cubicBezTo>
                <a:cubicBezTo>
                  <a:pt x="4551109" y="4768007"/>
                  <a:pt x="4558901" y="4769342"/>
                  <a:pt x="4566693" y="4769342"/>
                </a:cubicBezTo>
                <a:cubicBezTo>
                  <a:pt x="4597861" y="4772014"/>
                  <a:pt x="4628054" y="4778693"/>
                  <a:pt x="4659222" y="4767338"/>
                </a:cubicBezTo>
                <a:cubicBezTo>
                  <a:pt x="4666039" y="4764667"/>
                  <a:pt x="4675779" y="4766003"/>
                  <a:pt x="4684545" y="4766003"/>
                </a:cubicBezTo>
                <a:cubicBezTo>
                  <a:pt x="4858889" y="4766671"/>
                  <a:pt x="5034208" y="4766671"/>
                  <a:pt x="5208550" y="4766671"/>
                </a:cubicBezTo>
                <a:cubicBezTo>
                  <a:pt x="5297182" y="4766671"/>
                  <a:pt x="5384840" y="4768007"/>
                  <a:pt x="5473473" y="4768007"/>
                </a:cubicBezTo>
                <a:cubicBezTo>
                  <a:pt x="5565028" y="4767338"/>
                  <a:pt x="5657555" y="4766003"/>
                  <a:pt x="5749110" y="4766003"/>
                </a:cubicBezTo>
                <a:cubicBezTo>
                  <a:pt x="5893259" y="4766003"/>
                  <a:pt x="6038383" y="4766003"/>
                  <a:pt x="6182533" y="4766003"/>
                </a:cubicBezTo>
                <a:cubicBezTo>
                  <a:pt x="6389018" y="4766003"/>
                  <a:pt x="6594528" y="4766003"/>
                  <a:pt x="6801013" y="4766003"/>
                </a:cubicBezTo>
                <a:cubicBezTo>
                  <a:pt x="6870166" y="4766003"/>
                  <a:pt x="6940293" y="4767338"/>
                  <a:pt x="7009446" y="4767338"/>
                </a:cubicBezTo>
                <a:cubicBezTo>
                  <a:pt x="7131194" y="4767338"/>
                  <a:pt x="7253916" y="4766003"/>
                  <a:pt x="7375664" y="4766003"/>
                </a:cubicBezTo>
                <a:cubicBezTo>
                  <a:pt x="7561695" y="4765335"/>
                  <a:pt x="7748700" y="4764667"/>
                  <a:pt x="7935705" y="4764667"/>
                </a:cubicBezTo>
                <a:cubicBezTo>
                  <a:pt x="7971743" y="4764667"/>
                  <a:pt x="7981483" y="4755316"/>
                  <a:pt x="7976613" y="4731271"/>
                </a:cubicBezTo>
                <a:cubicBezTo>
                  <a:pt x="7975639" y="4724592"/>
                  <a:pt x="7975639" y="4715909"/>
                  <a:pt x="7980509" y="4711234"/>
                </a:cubicBezTo>
                <a:cubicBezTo>
                  <a:pt x="7999988" y="4691197"/>
                  <a:pt x="7991222" y="4668487"/>
                  <a:pt x="7991222" y="4647782"/>
                </a:cubicBezTo>
                <a:cubicBezTo>
                  <a:pt x="7990248" y="4619062"/>
                  <a:pt x="7985378" y="4590342"/>
                  <a:pt x="7975639" y="4562289"/>
                </a:cubicBezTo>
                <a:cubicBezTo>
                  <a:pt x="7964925" y="4531565"/>
                  <a:pt x="7970769" y="4500174"/>
                  <a:pt x="7963951" y="4469450"/>
                </a:cubicBezTo>
                <a:cubicBezTo>
                  <a:pt x="7958107" y="4442065"/>
                  <a:pt x="7960055" y="4416017"/>
                  <a:pt x="7964925" y="4388632"/>
                </a:cubicBezTo>
                <a:cubicBezTo>
                  <a:pt x="7967847" y="4375274"/>
                  <a:pt x="7962977" y="4361248"/>
                  <a:pt x="7962977" y="4347222"/>
                </a:cubicBezTo>
                <a:cubicBezTo>
                  <a:pt x="7962977" y="4343882"/>
                  <a:pt x="7961029" y="4339875"/>
                  <a:pt x="7962977" y="4337203"/>
                </a:cubicBezTo>
                <a:cubicBezTo>
                  <a:pt x="7982457" y="4308483"/>
                  <a:pt x="7960055" y="4281098"/>
                  <a:pt x="7960055" y="4253046"/>
                </a:cubicBezTo>
                <a:cubicBezTo>
                  <a:pt x="7961029" y="4230337"/>
                  <a:pt x="7958107" y="4208296"/>
                  <a:pt x="7974665" y="4185587"/>
                </a:cubicBezTo>
                <a:cubicBezTo>
                  <a:pt x="7988300" y="4166218"/>
                  <a:pt x="7993170" y="4142841"/>
                  <a:pt x="7995118" y="4121467"/>
                </a:cubicBezTo>
                <a:cubicBezTo>
                  <a:pt x="7997066" y="4102098"/>
                  <a:pt x="8004858" y="4086068"/>
                  <a:pt x="8019468" y="4069370"/>
                </a:cubicBezTo>
                <a:cubicBezTo>
                  <a:pt x="8035052" y="4051337"/>
                  <a:pt x="8045766" y="4030631"/>
                  <a:pt x="8056479" y="4010594"/>
                </a:cubicBezTo>
                <a:cubicBezTo>
                  <a:pt x="8063297" y="3997236"/>
                  <a:pt x="8070115" y="3982542"/>
                  <a:pt x="8066219" y="3969851"/>
                </a:cubicBezTo>
                <a:cubicBezTo>
                  <a:pt x="8060375" y="3953154"/>
                  <a:pt x="8046740" y="3937791"/>
                  <a:pt x="8032130" y="3923765"/>
                </a:cubicBezTo>
                <a:cubicBezTo>
                  <a:pt x="8006806" y="3899053"/>
                  <a:pt x="7985378" y="3875008"/>
                  <a:pt x="8004858" y="3842948"/>
                </a:cubicBezTo>
                <a:cubicBezTo>
                  <a:pt x="8006806" y="3838941"/>
                  <a:pt x="8007780" y="3833597"/>
                  <a:pt x="8005832" y="3828922"/>
                </a:cubicBezTo>
                <a:cubicBezTo>
                  <a:pt x="7997066" y="3802205"/>
                  <a:pt x="7985378" y="3775489"/>
                  <a:pt x="7979535" y="3748772"/>
                </a:cubicBezTo>
                <a:cubicBezTo>
                  <a:pt x="7975639" y="3730071"/>
                  <a:pt x="7981483" y="3710033"/>
                  <a:pt x="7981483" y="3690664"/>
                </a:cubicBezTo>
                <a:cubicBezTo>
                  <a:pt x="7981483" y="3679977"/>
                  <a:pt x="7980509" y="3668623"/>
                  <a:pt x="7978561" y="3657936"/>
                </a:cubicBezTo>
                <a:cubicBezTo>
                  <a:pt x="7973691" y="3628548"/>
                  <a:pt x="7966873" y="3599828"/>
                  <a:pt x="7962003" y="3570440"/>
                </a:cubicBezTo>
                <a:cubicBezTo>
                  <a:pt x="7959081" y="3553074"/>
                  <a:pt x="7945445" y="3534372"/>
                  <a:pt x="7964925" y="3519011"/>
                </a:cubicBezTo>
                <a:cubicBezTo>
                  <a:pt x="7993170" y="3496301"/>
                  <a:pt x="7985378" y="3466245"/>
                  <a:pt x="8002910" y="3441533"/>
                </a:cubicBezTo>
                <a:cubicBezTo>
                  <a:pt x="8004858" y="3439529"/>
                  <a:pt x="8004858" y="3436857"/>
                  <a:pt x="8004858" y="3434186"/>
                </a:cubicBezTo>
                <a:cubicBezTo>
                  <a:pt x="8010702" y="3384760"/>
                  <a:pt x="8016546" y="3336003"/>
                  <a:pt x="8021416" y="3286577"/>
                </a:cubicBezTo>
                <a:cubicBezTo>
                  <a:pt x="8022390" y="3281235"/>
                  <a:pt x="8019468" y="3276559"/>
                  <a:pt x="8018494" y="3271883"/>
                </a:cubicBezTo>
                <a:cubicBezTo>
                  <a:pt x="8014598" y="3259192"/>
                  <a:pt x="8009728" y="3246503"/>
                  <a:pt x="8005832" y="3233813"/>
                </a:cubicBezTo>
                <a:cubicBezTo>
                  <a:pt x="8004858" y="3229804"/>
                  <a:pt x="8005832" y="3224462"/>
                  <a:pt x="8002910" y="3222458"/>
                </a:cubicBezTo>
                <a:cubicBezTo>
                  <a:pt x="7972717" y="3201085"/>
                  <a:pt x="7973691" y="3173033"/>
                  <a:pt x="7965899" y="3146316"/>
                </a:cubicBezTo>
                <a:cubicBezTo>
                  <a:pt x="7962977" y="3135630"/>
                  <a:pt x="7952263" y="3126279"/>
                  <a:pt x="7947393" y="3115592"/>
                </a:cubicBezTo>
                <a:cubicBezTo>
                  <a:pt x="7942523" y="3105574"/>
                  <a:pt x="7940575" y="3094887"/>
                  <a:pt x="7936679" y="3084201"/>
                </a:cubicBezTo>
                <a:cubicBezTo>
                  <a:pt x="7930835" y="3066167"/>
                  <a:pt x="7924017" y="3048133"/>
                  <a:pt x="7917200" y="3030100"/>
                </a:cubicBezTo>
                <a:cubicBezTo>
                  <a:pt x="7912330" y="3018745"/>
                  <a:pt x="7905512" y="3006723"/>
                  <a:pt x="7899668" y="2995368"/>
                </a:cubicBezTo>
                <a:cubicBezTo>
                  <a:pt x="7898694" y="2992697"/>
                  <a:pt x="7897720" y="2989357"/>
                  <a:pt x="7897720" y="2986685"/>
                </a:cubicBezTo>
                <a:cubicBezTo>
                  <a:pt x="7904538" y="2957965"/>
                  <a:pt x="7912330" y="2929245"/>
                  <a:pt x="7920122" y="2900525"/>
                </a:cubicBezTo>
                <a:cubicBezTo>
                  <a:pt x="7929861" y="2867797"/>
                  <a:pt x="7940575" y="2835737"/>
                  <a:pt x="7949341" y="2803677"/>
                </a:cubicBezTo>
                <a:cubicBezTo>
                  <a:pt x="7951289" y="2796998"/>
                  <a:pt x="7948367" y="2789651"/>
                  <a:pt x="7946419" y="2782972"/>
                </a:cubicBezTo>
                <a:cubicBezTo>
                  <a:pt x="7937653" y="2755588"/>
                  <a:pt x="7927913" y="2728203"/>
                  <a:pt x="7920122" y="2700151"/>
                </a:cubicBezTo>
                <a:cubicBezTo>
                  <a:pt x="7918174" y="2692804"/>
                  <a:pt x="7923043" y="2684121"/>
                  <a:pt x="7925965" y="2676106"/>
                </a:cubicBezTo>
                <a:cubicBezTo>
                  <a:pt x="7931809" y="2661412"/>
                  <a:pt x="7936679" y="2646050"/>
                  <a:pt x="7944471" y="2631357"/>
                </a:cubicBezTo>
                <a:cubicBezTo>
                  <a:pt x="7948367" y="2623341"/>
                  <a:pt x="7955185" y="2613990"/>
                  <a:pt x="7963951" y="2609315"/>
                </a:cubicBezTo>
                <a:cubicBezTo>
                  <a:pt x="7983431" y="2598629"/>
                  <a:pt x="7991222" y="2585270"/>
                  <a:pt x="7996092" y="2569240"/>
                </a:cubicBezTo>
                <a:cubicBezTo>
                  <a:pt x="7999988" y="2554546"/>
                  <a:pt x="8010702" y="2541188"/>
                  <a:pt x="8015572" y="2526494"/>
                </a:cubicBezTo>
                <a:cubicBezTo>
                  <a:pt x="8022390" y="2506456"/>
                  <a:pt x="8032130" y="2486419"/>
                  <a:pt x="8032130" y="2465714"/>
                </a:cubicBezTo>
                <a:cubicBezTo>
                  <a:pt x="8033104" y="2452356"/>
                  <a:pt x="8021416" y="2438329"/>
                  <a:pt x="8014598" y="2424303"/>
                </a:cubicBezTo>
                <a:cubicBezTo>
                  <a:pt x="8013624" y="2422299"/>
                  <a:pt x="8011676" y="2420296"/>
                  <a:pt x="8011676" y="2418960"/>
                </a:cubicBezTo>
                <a:cubicBezTo>
                  <a:pt x="8017520" y="2392243"/>
                  <a:pt x="7996092" y="2369534"/>
                  <a:pt x="7989274" y="2344822"/>
                </a:cubicBezTo>
                <a:cubicBezTo>
                  <a:pt x="7987327" y="2341482"/>
                  <a:pt x="7987327" y="2338142"/>
                  <a:pt x="7987327" y="2334803"/>
                </a:cubicBezTo>
                <a:cubicBezTo>
                  <a:pt x="7992196" y="2316101"/>
                  <a:pt x="7993170" y="2298736"/>
                  <a:pt x="7978561" y="2280033"/>
                </a:cubicBezTo>
                <a:cubicBezTo>
                  <a:pt x="7970769" y="2269348"/>
                  <a:pt x="7979535" y="2253986"/>
                  <a:pt x="7978561" y="2240627"/>
                </a:cubicBezTo>
                <a:cubicBezTo>
                  <a:pt x="7975639" y="2203224"/>
                  <a:pt x="7983431" y="2166489"/>
                  <a:pt x="8007780" y="2133093"/>
                </a:cubicBezTo>
                <a:cubicBezTo>
                  <a:pt x="8033104" y="2099030"/>
                  <a:pt x="8034078" y="2062963"/>
                  <a:pt x="8038948" y="2026895"/>
                </a:cubicBezTo>
                <a:cubicBezTo>
                  <a:pt x="8041870" y="2006858"/>
                  <a:pt x="8047714" y="1987489"/>
                  <a:pt x="8047714" y="1967451"/>
                </a:cubicBezTo>
                <a:cubicBezTo>
                  <a:pt x="8047714" y="1951421"/>
                  <a:pt x="8041870" y="1934723"/>
                  <a:pt x="8041870" y="1918026"/>
                </a:cubicBezTo>
                <a:cubicBezTo>
                  <a:pt x="8041870" y="1899324"/>
                  <a:pt x="8045766" y="1881291"/>
                  <a:pt x="8048687" y="1862589"/>
                </a:cubicBezTo>
                <a:cubicBezTo>
                  <a:pt x="8050636" y="1847227"/>
                  <a:pt x="8053557" y="1831197"/>
                  <a:pt x="8054531" y="1815835"/>
                </a:cubicBezTo>
                <a:cubicBezTo>
                  <a:pt x="8054531" y="1811160"/>
                  <a:pt x="8050636" y="1805816"/>
                  <a:pt x="8046740" y="1802477"/>
                </a:cubicBezTo>
                <a:cubicBezTo>
                  <a:pt x="8033104" y="1789787"/>
                  <a:pt x="8030182" y="1775760"/>
                  <a:pt x="8034078" y="1761734"/>
                </a:cubicBezTo>
                <a:cubicBezTo>
                  <a:pt x="8040896" y="1736354"/>
                  <a:pt x="8050636" y="1710973"/>
                  <a:pt x="8057453" y="1685592"/>
                </a:cubicBezTo>
                <a:cubicBezTo>
                  <a:pt x="8060375" y="1676241"/>
                  <a:pt x="8060375" y="1666223"/>
                  <a:pt x="8060375" y="1656872"/>
                </a:cubicBezTo>
                <a:cubicBezTo>
                  <a:pt x="8060375" y="1648857"/>
                  <a:pt x="8060375" y="1640174"/>
                  <a:pt x="8062323" y="1632159"/>
                </a:cubicBezTo>
                <a:cubicBezTo>
                  <a:pt x="8065245" y="1615461"/>
                  <a:pt x="8061349" y="1612790"/>
                  <a:pt x="8037974" y="1612790"/>
                </a:cubicBezTo>
                <a:cubicBezTo>
                  <a:pt x="7924017" y="1612790"/>
                  <a:pt x="7809087" y="1612790"/>
                  <a:pt x="7695131" y="1612790"/>
                </a:cubicBezTo>
                <a:cubicBezTo>
                  <a:pt x="7571435" y="1612790"/>
                  <a:pt x="7447739" y="1612790"/>
                  <a:pt x="7324043" y="1612790"/>
                </a:cubicBezTo>
                <a:cubicBezTo>
                  <a:pt x="6659785" y="1612790"/>
                  <a:pt x="5994555" y="1612790"/>
                  <a:pt x="5330297" y="1612790"/>
                </a:cubicBezTo>
                <a:cubicBezTo>
                  <a:pt x="5151084" y="1612790"/>
                  <a:pt x="4970899" y="1612790"/>
                  <a:pt x="4791685" y="1612790"/>
                </a:cubicBezTo>
                <a:cubicBezTo>
                  <a:pt x="4400142" y="1612790"/>
                  <a:pt x="4007627" y="1612790"/>
                  <a:pt x="3615110" y="1612790"/>
                </a:cubicBezTo>
                <a:cubicBezTo>
                  <a:pt x="3357979" y="1612790"/>
                  <a:pt x="3100847" y="1612122"/>
                  <a:pt x="2843715" y="1612122"/>
                </a:cubicBezTo>
                <a:cubicBezTo>
                  <a:pt x="2725863" y="1612122"/>
                  <a:pt x="2607037" y="1613458"/>
                  <a:pt x="2488211" y="1612790"/>
                </a:cubicBezTo>
                <a:cubicBezTo>
                  <a:pt x="2447303" y="1612122"/>
                  <a:pt x="2405422" y="1606779"/>
                  <a:pt x="2364515" y="1603439"/>
                </a:cubicBezTo>
                <a:cubicBezTo>
                  <a:pt x="2361593" y="1603439"/>
                  <a:pt x="2358671" y="1603439"/>
                  <a:pt x="2355749" y="1603439"/>
                </a:cubicBez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6857998"/>
                </a:lnTo>
                <a:lnTo>
                  <a:pt x="0" y="68579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676599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7FFBD4F-C2C7-C063-7CFF-7A8D1B331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80AD6BA-586F-A42B-98EC-3A037CF0E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04011EB-E44D-1AE4-5CBB-9EDDC96E59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C72D1B-6CDF-1E49-ABF6-14FD6A6B94BC}" type="datetimeFigureOut">
              <a:rPr lang="sv-SE" smtClean="0"/>
              <a:pPr/>
              <a:t>2025-06-16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0F16C92-4110-E3ED-5025-4482C706C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57A17C-3255-01F7-702F-ABEDC8DDA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825212-CDAA-BE47-BA7D-9CD1A95312A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5663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7" r:id="rId8"/>
    <p:sldLayoutId id="214748373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4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7FFBD4F-C2C7-C063-7CFF-7A8D1B331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80AD6BA-586F-A42B-98EC-3A037CF0E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04011EB-E44D-1AE4-5CBB-9EDDC96E59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C72D1B-6CDF-1E49-ABF6-14FD6A6B94BC}" type="datetimeFigureOut">
              <a:rPr lang="sv-SE" smtClean="0"/>
              <a:pPr/>
              <a:t>2025-06-16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0F16C92-4110-E3ED-5025-4482C706C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57A17C-3255-01F7-702F-ABEDC8DDA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825212-CDAA-BE47-BA7D-9CD1A95312A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3137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ionvarmland.se/eleversdrogvanor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2E71273-77E7-3889-2290-12EA8C3DAB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Elevers drogvanor </a:t>
            </a:r>
            <a:r>
              <a:rPr lang="sv-SE" i="1">
                <a:latin typeface="+mn-lt"/>
              </a:rPr>
              <a:t>2025</a:t>
            </a:r>
          </a:p>
        </p:txBody>
      </p:sp>
      <p:pic>
        <p:nvPicPr>
          <p:cNvPr id="8" name="Platshållare för bild 7" descr="En bild som visar klädsel, person, utomhus, konst&#10;&#10;AI-genererat innehåll kan vara felaktigt.">
            <a:extLst>
              <a:ext uri="{FF2B5EF4-FFF2-40B4-BE49-F238E27FC236}">
                <a16:creationId xmlns:a16="http://schemas.microsoft.com/office/drawing/2014/main" id="{4A93E427-A8E3-83C4-9DF9-98A5CEFDAD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3374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51E955-B7AF-4E41-AD70-05D03E671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809" y="929235"/>
            <a:ext cx="7200000" cy="809957"/>
          </a:xfrm>
        </p:spPr>
        <p:txBody>
          <a:bodyPr/>
          <a:lstStyle/>
          <a:p>
            <a:r>
              <a:rPr lang="sv-SE"/>
              <a:t>Elevers drogvanor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F8CDFD6-2D64-4A94-816C-9347E533B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96809" y="1916113"/>
            <a:ext cx="7200000" cy="38067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51460" indent="-251460"/>
            <a:r>
              <a:rPr lang="sv-SE" sz="2400" dirty="0"/>
              <a:t>Undersökningen genomförs </a:t>
            </a:r>
            <a:br>
              <a:rPr lang="sv-SE" sz="2400" dirty="0"/>
            </a:br>
            <a:r>
              <a:rPr lang="sv-SE" sz="2400" dirty="0"/>
              <a:t>22 september</a:t>
            </a:r>
            <a:r>
              <a:rPr lang="sv-SE" sz="2400" dirty="0">
                <a:effectLst/>
                <a:latin typeface="Calibri"/>
                <a:ea typeface="Calibri"/>
                <a:cs typeface="Times New Roman"/>
              </a:rPr>
              <a:t>–</a:t>
            </a:r>
            <a:r>
              <a:rPr lang="sv-SE" sz="2400" dirty="0"/>
              <a:t> 24 oktober 2025.</a:t>
            </a:r>
            <a:endParaRPr lang="en-US" sz="2400" dirty="0"/>
          </a:p>
          <a:p>
            <a:pPr marL="251460" indent="-251460"/>
            <a:r>
              <a:rPr lang="sv-SE" sz="2400" dirty="0"/>
              <a:t>Alla skolor med elever i grundskolans årskurs 9 och årskurs 2 på gymnasiet i Värmland erbjuds delta.</a:t>
            </a:r>
            <a:endParaRPr lang="sv-SE" sz="2400" dirty="0">
              <a:cs typeface="Arial"/>
            </a:endParaRPr>
          </a:p>
          <a:p>
            <a:pPr marL="251460" indent="-251460"/>
            <a:r>
              <a:rPr lang="sv-SE" sz="2400" dirty="0">
                <a:ea typeface="+mn-lt"/>
                <a:cs typeface="+mn-lt"/>
              </a:rPr>
              <a:t>Undersökningen ger kunskap om ungdomars inställning till och erfarenhet av alkohol, narkotika, dopning, tobak och spel om pengar.</a:t>
            </a:r>
            <a:endParaRPr lang="sv-SE" sz="2400" dirty="0">
              <a:cs typeface="Arial"/>
            </a:endParaRPr>
          </a:p>
          <a:p>
            <a:pPr marL="251460" indent="-251460"/>
            <a:endParaRPr lang="sv-SE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6972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2CB47C-688A-4C67-A347-99EF764A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809" y="948148"/>
            <a:ext cx="7200000" cy="781386"/>
          </a:xfrm>
        </p:spPr>
        <p:txBody>
          <a:bodyPr/>
          <a:lstStyle/>
          <a:p>
            <a:r>
              <a:rPr lang="sv-SE">
                <a:cs typeface="Arial"/>
              </a:rPr>
              <a:t>Resultat från tidigare år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7FB8C4A-5A2C-441F-8E5E-5A90090E60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96000" y="1916113"/>
            <a:ext cx="7200000" cy="37997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51460" indent="-251460"/>
            <a:r>
              <a:rPr lang="sv-SE" sz="2400" dirty="0">
                <a:cs typeface="Arial"/>
              </a:rPr>
              <a:t>Andelen värmländska elever som har druckit alkohol var lägre år 2025 än 2013, både i årskurs 9 och årskurs 2 på gymnasiet.</a:t>
            </a:r>
          </a:p>
          <a:p>
            <a:pPr marL="251460" indent="-251460"/>
            <a:r>
              <a:rPr lang="sv-SE" sz="2400" dirty="0">
                <a:cs typeface="Arial"/>
              </a:rPr>
              <a:t>Allt fler unga snusar och använder </a:t>
            </a:r>
            <a:r>
              <a:rPr lang="sv-SE" sz="2400" dirty="0" err="1">
                <a:cs typeface="Arial"/>
              </a:rPr>
              <a:t>vejp</a:t>
            </a:r>
            <a:r>
              <a:rPr lang="sv-SE" sz="2400" dirty="0">
                <a:cs typeface="Arial"/>
              </a:rPr>
              <a:t>.</a:t>
            </a:r>
            <a:endParaRPr lang="sv-SE" sz="2400" dirty="0">
              <a:ea typeface="Noto Sans"/>
              <a:cs typeface="Arial"/>
            </a:endParaRPr>
          </a:p>
          <a:p>
            <a:pPr marL="251460" indent="-251460"/>
            <a:r>
              <a:rPr lang="sv-SE" sz="2400" dirty="0">
                <a:cs typeface="Arial"/>
              </a:rPr>
              <a:t>Trots ökad tillgänglighet till narkotika har andelen elever som använt narkotika någon gång inte ökat.</a:t>
            </a:r>
            <a:endParaRPr lang="sv-SE" sz="2400" dirty="0">
              <a:ea typeface="Noto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076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F80A38-48C0-4C73-BFCC-FCC1674F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809" y="407462"/>
            <a:ext cx="7200000" cy="1325563"/>
          </a:xfrm>
        </p:spPr>
        <p:txBody>
          <a:bodyPr/>
          <a:lstStyle/>
          <a:p>
            <a:r>
              <a:rPr lang="sv-SE"/>
              <a:t>Så går det till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3AE273D-07EC-42D0-A024-11DF8419C5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7382" y="1916113"/>
            <a:ext cx="7200000" cy="3240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51460" indent="-251460"/>
            <a:r>
              <a:rPr lang="sv-SE" sz="2400">
                <a:cs typeface="Arial"/>
              </a:rPr>
              <a:t>Enkäten tar cirka 15 minuter att fylla i.</a:t>
            </a:r>
            <a:endParaRPr lang="sv-SE" sz="2400"/>
          </a:p>
          <a:p>
            <a:pPr marL="251460" lvl="0" indent="-251460"/>
            <a:r>
              <a:rPr lang="sv-SE" sz="2400"/>
              <a:t>Alla elever i klassen besvarar undersökningen samtidigt, frånvarande elever ska inte svara på undersökningen i efterhand.</a:t>
            </a:r>
            <a:endParaRPr lang="sv-SE" sz="2400">
              <a:cs typeface="Arial"/>
            </a:endParaRPr>
          </a:p>
          <a:p>
            <a:pPr marL="251460" lvl="0" indent="-251460"/>
            <a:r>
              <a:rPr lang="sv-SE" sz="2400"/>
              <a:t>Varje elev behöver en dator eller läsplatta och ska svara enskilt utan att diskutera med någon annan.</a:t>
            </a:r>
            <a:endParaRPr lang="sv-SE" sz="2400">
              <a:cs typeface="Arial"/>
            </a:endParaRPr>
          </a:p>
          <a:p>
            <a:pPr marL="251460" indent="-251460"/>
            <a:r>
              <a:rPr lang="sv-SE" sz="2400"/>
              <a:t>Enkäten nås via en webblänk. Länken skickas ut tillsammans med ett ”elevbildspel” vecka 36/37. </a:t>
            </a:r>
            <a:endParaRPr lang="sv-SE" sz="2400">
              <a:cs typeface="Arial"/>
            </a:endParaRPr>
          </a:p>
          <a:p>
            <a:pPr marL="0" indent="0">
              <a:buNone/>
            </a:pPr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2403678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B14611-8E2C-45E2-9D7D-D99118EC0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809" y="407462"/>
            <a:ext cx="7200000" cy="1325563"/>
          </a:xfrm>
        </p:spPr>
        <p:txBody>
          <a:bodyPr/>
          <a:lstStyle/>
          <a:p>
            <a:r>
              <a:rPr lang="sv-SE"/>
              <a:t>Det händer sen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214919D-F65A-49E6-B714-D32C02A87A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96809" y="1916113"/>
            <a:ext cx="7200000" cy="3240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51460" lvl="0" indent="-251460"/>
            <a:r>
              <a:rPr lang="sv-SE" sz="2400"/>
              <a:t>Svaren är anonyma och går via webbverktyget till Folkhälsoavdelningen, Region Värmland.</a:t>
            </a:r>
            <a:endParaRPr lang="en-US" sz="2400"/>
          </a:p>
          <a:p>
            <a:pPr marL="251460" lvl="0" indent="-251460"/>
            <a:r>
              <a:rPr lang="sv-SE" sz="2400"/>
              <a:t>Resultatet rapporteras till kommunernas skolchefer och friskolornas rektorer.</a:t>
            </a:r>
            <a:endParaRPr lang="sv-SE" sz="2400">
              <a:cs typeface="Arial"/>
            </a:endParaRPr>
          </a:p>
          <a:p>
            <a:pPr marL="251460" lvl="0" indent="-251460"/>
            <a:r>
              <a:rPr lang="sv-SE" sz="2400"/>
              <a:t>Resultatet rapporteras om minst 25 elever på skolan svarat på frågorna. Svarsfrekvensen ska också vara minst 50 procent.</a:t>
            </a:r>
            <a:endParaRPr lang="sv-SE" sz="2400">
              <a:cs typeface="Arial"/>
            </a:endParaRPr>
          </a:p>
          <a:p>
            <a:pPr marL="251460" indent="-251460"/>
            <a:r>
              <a:rPr lang="sv-SE" sz="2400"/>
              <a:t>Respektive skola och kommun väljer hur de sedan arbetar vidare med resultatet.</a:t>
            </a:r>
            <a:endParaRPr lang="sv-SE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0610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BECF9278-320A-467E-6925-756222A269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740" r="18740"/>
          <a:stretch/>
        </p:blipFill>
        <p:spPr>
          <a:xfrm>
            <a:off x="0" y="-2"/>
            <a:ext cx="6430963" cy="6858002"/>
          </a:xfr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797EBC1-3B36-2A27-1F22-D0166A3705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75315" y="2026009"/>
            <a:ext cx="4167646" cy="1671448"/>
          </a:xfrm>
        </p:spPr>
        <p:txBody>
          <a:bodyPr/>
          <a:lstStyle/>
          <a:p>
            <a:r>
              <a:rPr lang="sv-SE" sz="2800">
                <a:hlinkClick r:id="rId3"/>
              </a:rPr>
              <a:t>www.regionvarmland.se/eleversdrogvanor</a:t>
            </a:r>
            <a:endParaRPr lang="sv-SE" sz="280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D2E852F-95BD-DC3B-928A-04BD9BC93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br>
              <a:rPr lang="sv-SE" sz="2400"/>
            </a:b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3187742"/>
      </p:ext>
    </p:extLst>
  </p:cSld>
  <p:clrMapOvr>
    <a:masterClrMapping/>
  </p:clrMapOvr>
</p:sld>
</file>

<file path=ppt/theme/theme1.xml><?xml version="1.0" encoding="utf-8"?>
<a:theme xmlns:a="http://schemas.openxmlformats.org/drawingml/2006/main" name="Värmland_Tema Blå">
  <a:themeElements>
    <a:clrScheme name="Region värmland">
      <a:dk1>
        <a:sysClr val="windowText" lastClr="000000"/>
      </a:dk1>
      <a:lt1>
        <a:sysClr val="window" lastClr="FFFFFF"/>
      </a:lt1>
      <a:dk2>
        <a:srgbClr val="F4EFE9"/>
      </a:dk2>
      <a:lt2>
        <a:srgbClr val="FBFAF8"/>
      </a:lt2>
      <a:accent1>
        <a:srgbClr val="00453B"/>
      </a:accent1>
      <a:accent2>
        <a:srgbClr val="94CC6E"/>
      </a:accent2>
      <a:accent3>
        <a:srgbClr val="0A3040"/>
      </a:accent3>
      <a:accent4>
        <a:srgbClr val="96D9EA"/>
      </a:accent4>
      <a:accent5>
        <a:srgbClr val="5D1036"/>
      </a:accent5>
      <a:accent6>
        <a:srgbClr val="FFCCCC"/>
      </a:accent6>
      <a:hlink>
        <a:srgbClr val="E57201"/>
      </a:hlink>
      <a:folHlink>
        <a:srgbClr val="E8C445"/>
      </a:folHlink>
    </a:clrScheme>
    <a:fontScheme name="Region värmland">
      <a:majorFont>
        <a:latin typeface="Noto Serif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̈rmland mall PPT" id="{318F6D73-28D2-5345-BDB9-E36165383F46}" vid="{A9D056CE-7440-134C-8E93-0CDCFC818AA5}"/>
    </a:ext>
  </a:extLst>
</a:theme>
</file>

<file path=ppt/theme/theme2.xml><?xml version="1.0" encoding="utf-8"?>
<a:theme xmlns:a="http://schemas.openxmlformats.org/drawingml/2006/main" name="Värmland_Tema Röd">
  <a:themeElements>
    <a:clrScheme name="Region värmland">
      <a:dk1>
        <a:sysClr val="windowText" lastClr="000000"/>
      </a:dk1>
      <a:lt1>
        <a:sysClr val="window" lastClr="FFFFFF"/>
      </a:lt1>
      <a:dk2>
        <a:srgbClr val="F4EFE9"/>
      </a:dk2>
      <a:lt2>
        <a:srgbClr val="FBFAF8"/>
      </a:lt2>
      <a:accent1>
        <a:srgbClr val="00453B"/>
      </a:accent1>
      <a:accent2>
        <a:srgbClr val="94CC6E"/>
      </a:accent2>
      <a:accent3>
        <a:srgbClr val="0A3040"/>
      </a:accent3>
      <a:accent4>
        <a:srgbClr val="96D9EA"/>
      </a:accent4>
      <a:accent5>
        <a:srgbClr val="5D1036"/>
      </a:accent5>
      <a:accent6>
        <a:srgbClr val="FFCCCC"/>
      </a:accent6>
      <a:hlink>
        <a:srgbClr val="E57201"/>
      </a:hlink>
      <a:folHlink>
        <a:srgbClr val="E8C445"/>
      </a:folHlink>
    </a:clrScheme>
    <a:fontScheme name="Region värmland">
      <a:majorFont>
        <a:latin typeface="Noto Serif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̈rmland mall PPT" id="{318F6D73-28D2-5345-BDB9-E36165383F46}" vid="{7FCEE5F4-FE02-6D47-B1A0-C90D62DB398C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000e01-5f67-4023-9f2a-514e08124c62">
      <Terms xmlns="http://schemas.microsoft.com/office/infopath/2007/PartnerControls"/>
    </lcf76f155ced4ddcb4097134ff3c332f>
    <TaxCatchAll xmlns="f728e7fe-0cd4-40eb-8877-f55bd2f6e88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580A6DCAED0F48994FC2F913A2C2AD" ma:contentTypeVersion="17" ma:contentTypeDescription="Create a new document." ma:contentTypeScope="" ma:versionID="ae6643ae9fd33947a37770048780e507">
  <xsd:schema xmlns:xsd="http://www.w3.org/2001/XMLSchema" xmlns:xs="http://www.w3.org/2001/XMLSchema" xmlns:p="http://schemas.microsoft.com/office/2006/metadata/properties" xmlns:ns2="07000e01-5f67-4023-9f2a-514e08124c62" xmlns:ns3="f728e7fe-0cd4-40eb-8877-f55bd2f6e882" targetNamespace="http://schemas.microsoft.com/office/2006/metadata/properties" ma:root="true" ma:fieldsID="152c93f92536a56b7d4ef1e472fa058e" ns2:_="" ns3:_="">
    <xsd:import namespace="07000e01-5f67-4023-9f2a-514e08124c62"/>
    <xsd:import namespace="f728e7fe-0cd4-40eb-8877-f55bd2f6e8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00e01-5f67-4023-9f2a-514e08124c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56c666c-3d86-41dd-931b-6486b2d8a6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28e7fe-0cd4-40eb-8877-f55bd2f6e88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2211c32c-c8e9-4612-b108-ab061c4066f0}" ma:internalName="TaxCatchAll" ma:showField="CatchAllData" ma:web="f728e7fe-0cd4-40eb-8877-f55bd2f6e8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710EC4-C708-49E4-A699-E56984CD3F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407CDA-04AF-4D9B-A9BB-C995F2E269C3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07000e01-5f67-4023-9f2a-514e08124c62"/>
    <ds:schemaRef ds:uri="f728e7fe-0cd4-40eb-8877-f55bd2f6e882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A6F0CE8-4B74-4A2E-99DB-85252E0BDD14}">
  <ds:schemaRefs>
    <ds:schemaRef ds:uri="07000e01-5f67-4023-9f2a-514e08124c62"/>
    <ds:schemaRef ds:uri="f728e7fe-0cd4-40eb-8877-f55bd2f6e88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Värmland mall PPT</Template>
  <TotalTime>0</TotalTime>
  <Words>241</Words>
  <Application>Microsoft Office PowerPoint</Application>
  <PresentationFormat>Bredbild</PresentationFormat>
  <Paragraphs>22</Paragraphs>
  <Slides>6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6</vt:i4>
      </vt:variant>
    </vt:vector>
  </HeadingPairs>
  <TitlesOfParts>
    <vt:vector size="13" baseType="lpstr">
      <vt:lpstr>Aptos</vt:lpstr>
      <vt:lpstr>Arial</vt:lpstr>
      <vt:lpstr>Calibri</vt:lpstr>
      <vt:lpstr>Noto Sans</vt:lpstr>
      <vt:lpstr>Noto Serif</vt:lpstr>
      <vt:lpstr>Värmland_Tema Blå</vt:lpstr>
      <vt:lpstr>Värmland_Tema Röd</vt:lpstr>
      <vt:lpstr>PowerPoint-presentation</vt:lpstr>
      <vt:lpstr>Elevers drogvanor</vt:lpstr>
      <vt:lpstr>Resultat från tidigare år</vt:lpstr>
      <vt:lpstr>Så går det till</vt:lpstr>
      <vt:lpstr>Det händer sen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Larnemark Josefin</dc:creator>
  <cp:lastModifiedBy>Elisabeth Petersson</cp:lastModifiedBy>
  <cp:revision>8</cp:revision>
  <dcterms:created xsi:type="dcterms:W3CDTF">2025-03-03T10:10:06Z</dcterms:created>
  <dcterms:modified xsi:type="dcterms:W3CDTF">2025-06-16T13:48:30Z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0x01010011580A6DCAED0F48994FC2F913A2C2AD</vt:lpwstr>
  </property>
  <property fmtid="{D5CDD505-2E9C-101B-9397-08002B2CF9AE}" pid="3" name="MediaServiceImageTags">
    <vt:lpwstr/>
  </property>
</Properties>
</file>