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25"/>
  </p:notesMasterIdLst>
  <p:sldIdLst>
    <p:sldId id="256" r:id="rId7"/>
    <p:sldId id="387" r:id="rId8"/>
    <p:sldId id="329" r:id="rId9"/>
    <p:sldId id="1989" r:id="rId10"/>
    <p:sldId id="342" r:id="rId11"/>
    <p:sldId id="388" r:id="rId12"/>
    <p:sldId id="391" r:id="rId13"/>
    <p:sldId id="358" r:id="rId14"/>
    <p:sldId id="353" r:id="rId15"/>
    <p:sldId id="369" r:id="rId16"/>
    <p:sldId id="389" r:id="rId17"/>
    <p:sldId id="384" r:id="rId18"/>
    <p:sldId id="1986" r:id="rId19"/>
    <p:sldId id="371" r:id="rId20"/>
    <p:sldId id="366" r:id="rId21"/>
    <p:sldId id="1987" r:id="rId22"/>
    <p:sldId id="390" r:id="rId23"/>
    <p:sldId id="370"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16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F7AAC-2A78-49B4-B5FB-546C17B9FFE6}" v="4" dt="2023-03-05T12:43:18.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66" autoAdjust="0"/>
    <p:restoredTop sz="55466" autoAdjust="0"/>
  </p:normalViewPr>
  <p:slideViewPr>
    <p:cSldViewPr snapToGrid="0">
      <p:cViewPr varScale="1">
        <p:scale>
          <a:sx n="33" d="100"/>
          <a:sy n="33" d="100"/>
        </p:scale>
        <p:origin x="80" y="44"/>
      </p:cViewPr>
      <p:guideLst>
        <p:guide orient="horz" pos="1366"/>
        <p:guide pos="1617"/>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Petersson" userId="9d6fa568-6538-42dd-afb2-91a28708398a" providerId="ADAL" clId="{780F7AAC-2A78-49B4-B5FB-546C17B9FFE6}"/>
    <pc:docChg chg="custSel addSld delSld modSld">
      <pc:chgData name="Elisabeth Petersson" userId="9d6fa568-6538-42dd-afb2-91a28708398a" providerId="ADAL" clId="{780F7AAC-2A78-49B4-B5FB-546C17B9FFE6}" dt="2023-03-05T13:40:47.413" v="920"/>
      <pc:docMkLst>
        <pc:docMk/>
      </pc:docMkLst>
      <pc:sldChg chg="modNotesTx">
        <pc:chgData name="Elisabeth Petersson" userId="9d6fa568-6538-42dd-afb2-91a28708398a" providerId="ADAL" clId="{780F7AAC-2A78-49B4-B5FB-546C17B9FFE6}" dt="2023-03-05T13:24:06.249" v="774" actId="20577"/>
        <pc:sldMkLst>
          <pc:docMk/>
          <pc:sldMk cId="502725873" sldId="256"/>
        </pc:sldMkLst>
      </pc:sldChg>
      <pc:sldChg chg="modNotesTx">
        <pc:chgData name="Elisabeth Petersson" userId="9d6fa568-6538-42dd-afb2-91a28708398a" providerId="ADAL" clId="{780F7AAC-2A78-49B4-B5FB-546C17B9FFE6}" dt="2023-02-28T08:20:56.879" v="110"/>
        <pc:sldMkLst>
          <pc:docMk/>
          <pc:sldMk cId="449191774" sldId="329"/>
        </pc:sldMkLst>
      </pc:sldChg>
      <pc:sldChg chg="modNotesTx">
        <pc:chgData name="Elisabeth Petersson" userId="9d6fa568-6538-42dd-afb2-91a28708398a" providerId="ADAL" clId="{780F7AAC-2A78-49B4-B5FB-546C17B9FFE6}" dt="2023-03-05T13:25:21.490" v="863" actId="20577"/>
        <pc:sldMkLst>
          <pc:docMk/>
          <pc:sldMk cId="2948691442" sldId="342"/>
        </pc:sldMkLst>
      </pc:sldChg>
      <pc:sldChg chg="del">
        <pc:chgData name="Elisabeth Petersson" userId="9d6fa568-6538-42dd-afb2-91a28708398a" providerId="ADAL" clId="{780F7AAC-2A78-49B4-B5FB-546C17B9FFE6}" dt="2023-03-05T13:24:38.980" v="775" actId="2696"/>
        <pc:sldMkLst>
          <pc:docMk/>
          <pc:sldMk cId="2418226564" sldId="346"/>
        </pc:sldMkLst>
      </pc:sldChg>
      <pc:sldChg chg="delSp modSp mod">
        <pc:chgData name="Elisabeth Petersson" userId="9d6fa568-6538-42dd-afb2-91a28708398a" providerId="ADAL" clId="{780F7AAC-2A78-49B4-B5FB-546C17B9FFE6}" dt="2023-02-27T14:48:39.301" v="104" actId="13926"/>
        <pc:sldMkLst>
          <pc:docMk/>
          <pc:sldMk cId="2731046819" sldId="353"/>
        </pc:sldMkLst>
        <pc:spChg chg="del">
          <ac:chgData name="Elisabeth Petersson" userId="9d6fa568-6538-42dd-afb2-91a28708398a" providerId="ADAL" clId="{780F7AAC-2A78-49B4-B5FB-546C17B9FFE6}" dt="2023-02-27T14:48:30.722" v="103" actId="478"/>
          <ac:spMkLst>
            <pc:docMk/>
            <pc:sldMk cId="2731046819" sldId="353"/>
            <ac:spMk id="4" creationId="{22A2F7B2-5F17-E6C8-7DD6-A6A99394C8C6}"/>
          </ac:spMkLst>
        </pc:spChg>
        <pc:spChg chg="mod">
          <ac:chgData name="Elisabeth Petersson" userId="9d6fa568-6538-42dd-afb2-91a28708398a" providerId="ADAL" clId="{780F7AAC-2A78-49B4-B5FB-546C17B9FFE6}" dt="2023-02-27T14:48:39.301" v="104" actId="13926"/>
          <ac:spMkLst>
            <pc:docMk/>
            <pc:sldMk cId="2731046819" sldId="353"/>
            <ac:spMk id="53" creationId="{F2D88B2D-7422-48B8-A7A3-07D864DD33A9}"/>
          </ac:spMkLst>
        </pc:spChg>
      </pc:sldChg>
      <pc:sldChg chg="modNotesTx">
        <pc:chgData name="Elisabeth Petersson" userId="9d6fa568-6538-42dd-afb2-91a28708398a" providerId="ADAL" clId="{780F7AAC-2A78-49B4-B5FB-546C17B9FFE6}" dt="2023-03-05T13:39:02.426" v="918" actId="20577"/>
        <pc:sldMkLst>
          <pc:docMk/>
          <pc:sldMk cId="4147973314" sldId="358"/>
        </pc:sldMkLst>
      </pc:sldChg>
      <pc:sldChg chg="del">
        <pc:chgData name="Elisabeth Petersson" userId="9d6fa568-6538-42dd-afb2-91a28708398a" providerId="ADAL" clId="{780F7AAC-2A78-49B4-B5FB-546C17B9FFE6}" dt="2022-08-16T12:19:54.973" v="102" actId="2696"/>
        <pc:sldMkLst>
          <pc:docMk/>
          <pc:sldMk cId="2164753765" sldId="367"/>
        </pc:sldMkLst>
      </pc:sldChg>
      <pc:sldChg chg="delSp modSp mod">
        <pc:chgData name="Elisabeth Petersson" userId="9d6fa568-6538-42dd-afb2-91a28708398a" providerId="ADAL" clId="{780F7AAC-2A78-49B4-B5FB-546C17B9FFE6}" dt="2023-02-27T14:49:02.870" v="109" actId="478"/>
        <pc:sldMkLst>
          <pc:docMk/>
          <pc:sldMk cId="2255195515" sldId="369"/>
        </pc:sldMkLst>
        <pc:spChg chg="mod">
          <ac:chgData name="Elisabeth Petersson" userId="9d6fa568-6538-42dd-afb2-91a28708398a" providerId="ADAL" clId="{780F7AAC-2A78-49B4-B5FB-546C17B9FFE6}" dt="2023-02-27T14:48:51.745" v="106" actId="13926"/>
          <ac:spMkLst>
            <pc:docMk/>
            <pc:sldMk cId="2255195515" sldId="369"/>
            <ac:spMk id="5" creationId="{9908DBAA-CABD-4F22-8CC3-D9545846D4C4}"/>
          </ac:spMkLst>
        </pc:spChg>
        <pc:spChg chg="del">
          <ac:chgData name="Elisabeth Petersson" userId="9d6fa568-6538-42dd-afb2-91a28708398a" providerId="ADAL" clId="{780F7AAC-2A78-49B4-B5FB-546C17B9FFE6}" dt="2023-02-27T14:48:54.838" v="107" actId="478"/>
          <ac:spMkLst>
            <pc:docMk/>
            <pc:sldMk cId="2255195515" sldId="369"/>
            <ac:spMk id="8" creationId="{045C3949-529E-FB79-5C5A-87F5F69A30DB}"/>
          </ac:spMkLst>
        </pc:spChg>
        <pc:spChg chg="del">
          <ac:chgData name="Elisabeth Petersson" userId="9d6fa568-6538-42dd-afb2-91a28708398a" providerId="ADAL" clId="{780F7AAC-2A78-49B4-B5FB-546C17B9FFE6}" dt="2023-02-27T14:48:57.846" v="108" actId="478"/>
          <ac:spMkLst>
            <pc:docMk/>
            <pc:sldMk cId="2255195515" sldId="369"/>
            <ac:spMk id="9" creationId="{758526B6-3364-9919-7A25-45DFB88A746B}"/>
          </ac:spMkLst>
        </pc:spChg>
        <pc:spChg chg="del">
          <ac:chgData name="Elisabeth Petersson" userId="9d6fa568-6538-42dd-afb2-91a28708398a" providerId="ADAL" clId="{780F7AAC-2A78-49B4-B5FB-546C17B9FFE6}" dt="2023-02-27T14:49:02.870" v="109" actId="478"/>
          <ac:spMkLst>
            <pc:docMk/>
            <pc:sldMk cId="2255195515" sldId="369"/>
            <ac:spMk id="10" creationId="{3B7E55C9-B3C3-6F01-C0E1-7D1A505E52DA}"/>
          </ac:spMkLst>
        </pc:spChg>
      </pc:sldChg>
      <pc:sldChg chg="modNotesTx">
        <pc:chgData name="Elisabeth Petersson" userId="9d6fa568-6538-42dd-afb2-91a28708398a" providerId="ADAL" clId="{780F7AAC-2A78-49B4-B5FB-546C17B9FFE6}" dt="2023-03-05T13:40:47.413" v="920"/>
        <pc:sldMkLst>
          <pc:docMk/>
          <pc:sldMk cId="3684607055" sldId="371"/>
        </pc:sldMkLst>
      </pc:sldChg>
      <pc:sldChg chg="modNotesTx">
        <pc:chgData name="Elisabeth Petersson" userId="9d6fa568-6538-42dd-afb2-91a28708398a" providerId="ADAL" clId="{780F7AAC-2A78-49B4-B5FB-546C17B9FFE6}" dt="2023-03-05T13:40:07.678" v="919"/>
        <pc:sldMkLst>
          <pc:docMk/>
          <pc:sldMk cId="1746249477" sldId="384"/>
        </pc:sldMkLst>
      </pc:sldChg>
      <pc:sldChg chg="modSp mod modNotesTx">
        <pc:chgData name="Elisabeth Petersson" userId="9d6fa568-6538-42dd-afb2-91a28708398a" providerId="ADAL" clId="{780F7AAC-2A78-49B4-B5FB-546C17B9FFE6}" dt="2023-03-05T12:42:09.625" v="124" actId="20577"/>
        <pc:sldMkLst>
          <pc:docMk/>
          <pc:sldMk cId="4193465665" sldId="387"/>
        </pc:sldMkLst>
        <pc:spChg chg="mod">
          <ac:chgData name="Elisabeth Petersson" userId="9d6fa568-6538-42dd-afb2-91a28708398a" providerId="ADAL" clId="{780F7AAC-2A78-49B4-B5FB-546C17B9FFE6}" dt="2022-07-13T08:31:08.016" v="95" actId="113"/>
          <ac:spMkLst>
            <pc:docMk/>
            <pc:sldMk cId="4193465665" sldId="387"/>
            <ac:spMk id="3" creationId="{5C7FA808-3BCB-4193-A475-E9A2B4F13340}"/>
          </ac:spMkLst>
        </pc:spChg>
        <pc:picChg chg="mod">
          <ac:chgData name="Elisabeth Petersson" userId="9d6fa568-6538-42dd-afb2-91a28708398a" providerId="ADAL" clId="{780F7AAC-2A78-49B4-B5FB-546C17B9FFE6}" dt="2022-07-13T08:31:13.028" v="96" actId="1076"/>
          <ac:picMkLst>
            <pc:docMk/>
            <pc:sldMk cId="4193465665" sldId="387"/>
            <ac:picMk id="5" creationId="{681A15D7-CCD2-4248-BD44-64A19298F514}"/>
          </ac:picMkLst>
        </pc:picChg>
      </pc:sldChg>
      <pc:sldChg chg="modSp del mod">
        <pc:chgData name="Elisabeth Petersson" userId="9d6fa568-6538-42dd-afb2-91a28708398a" providerId="ADAL" clId="{780F7AAC-2A78-49B4-B5FB-546C17B9FFE6}" dt="2022-07-13T08:12:26.223" v="64" actId="47"/>
        <pc:sldMkLst>
          <pc:docMk/>
          <pc:sldMk cId="2998563244" sldId="1985"/>
        </pc:sldMkLst>
        <pc:spChg chg="mod">
          <ac:chgData name="Elisabeth Petersson" userId="9d6fa568-6538-42dd-afb2-91a28708398a" providerId="ADAL" clId="{780F7AAC-2A78-49B4-B5FB-546C17B9FFE6}" dt="2022-07-13T08:11:52.054" v="60" actId="120"/>
          <ac:spMkLst>
            <pc:docMk/>
            <pc:sldMk cId="2998563244" sldId="1985"/>
            <ac:spMk id="2" creationId="{02D52347-3D38-4468-92E6-B0B9BF782262}"/>
          </ac:spMkLst>
        </pc:spChg>
      </pc:sldChg>
      <pc:sldChg chg="modSp new mod">
        <pc:chgData name="Elisabeth Petersson" userId="9d6fa568-6538-42dd-afb2-91a28708398a" providerId="ADAL" clId="{780F7AAC-2A78-49B4-B5FB-546C17B9FFE6}" dt="2022-07-13T08:13:58.028" v="94" actId="20577"/>
        <pc:sldMkLst>
          <pc:docMk/>
          <pc:sldMk cId="2764381677" sldId="1986"/>
        </pc:sldMkLst>
        <pc:spChg chg="mod">
          <ac:chgData name="Elisabeth Petersson" userId="9d6fa568-6538-42dd-afb2-91a28708398a" providerId="ADAL" clId="{780F7AAC-2A78-49B4-B5FB-546C17B9FFE6}" dt="2022-07-13T08:12:13.386" v="62"/>
          <ac:spMkLst>
            <pc:docMk/>
            <pc:sldMk cId="2764381677" sldId="1986"/>
            <ac:spMk id="2" creationId="{F4F56156-71E4-204D-3B40-8F59F0361725}"/>
          </ac:spMkLst>
        </pc:spChg>
        <pc:spChg chg="mod">
          <ac:chgData name="Elisabeth Petersson" userId="9d6fa568-6538-42dd-afb2-91a28708398a" providerId="ADAL" clId="{780F7AAC-2A78-49B4-B5FB-546C17B9FFE6}" dt="2022-07-13T08:13:58.028" v="94" actId="20577"/>
          <ac:spMkLst>
            <pc:docMk/>
            <pc:sldMk cId="2764381677" sldId="1986"/>
            <ac:spMk id="3" creationId="{20039769-9619-A132-0EDE-70A30E9AA4DC}"/>
          </ac:spMkLst>
        </pc:spChg>
      </pc:sldChg>
      <pc:sldChg chg="addSp modSp new modNotesTx">
        <pc:chgData name="Elisabeth Petersson" userId="9d6fa568-6538-42dd-afb2-91a28708398a" providerId="ADAL" clId="{780F7AAC-2A78-49B4-B5FB-546C17B9FFE6}" dt="2023-02-28T08:26:47.013" v="111"/>
        <pc:sldMkLst>
          <pc:docMk/>
          <pc:sldMk cId="3462763504" sldId="1987"/>
        </pc:sldMkLst>
        <pc:spChg chg="add mod">
          <ac:chgData name="Elisabeth Petersson" userId="9d6fa568-6538-42dd-afb2-91a28708398a" providerId="ADAL" clId="{780F7AAC-2A78-49B4-B5FB-546C17B9FFE6}" dt="2022-08-16T12:19:48.794" v="101"/>
          <ac:spMkLst>
            <pc:docMk/>
            <pc:sldMk cId="3462763504" sldId="1987"/>
            <ac:spMk id="2" creationId="{A363D2EF-F519-80AD-0684-42FAA01919FF}"/>
          </ac:spMkLst>
        </pc:spChg>
        <pc:picChg chg="add mod">
          <ac:chgData name="Elisabeth Petersson" userId="9d6fa568-6538-42dd-afb2-91a28708398a" providerId="ADAL" clId="{780F7AAC-2A78-49B4-B5FB-546C17B9FFE6}" dt="2022-08-16T12:19:48.794" v="101"/>
          <ac:picMkLst>
            <pc:docMk/>
            <pc:sldMk cId="3462763504" sldId="1987"/>
            <ac:picMk id="3" creationId="{D15D6C49-B63A-4468-7847-857A9D58BB6A}"/>
          </ac:picMkLst>
        </pc:picChg>
      </pc:sldChg>
      <pc:sldChg chg="modSp del mod">
        <pc:chgData name="Elisabeth Petersson" userId="9d6fa568-6538-42dd-afb2-91a28708398a" providerId="ADAL" clId="{780F7AAC-2A78-49B4-B5FB-546C17B9FFE6}" dt="2023-03-05T13:38:36.647" v="864" actId="2696"/>
        <pc:sldMkLst>
          <pc:docMk/>
          <pc:sldMk cId="2007928605" sldId="1988"/>
        </pc:sldMkLst>
        <pc:spChg chg="mod">
          <ac:chgData name="Elisabeth Petersson" userId="9d6fa568-6538-42dd-afb2-91a28708398a" providerId="ADAL" clId="{780F7AAC-2A78-49B4-B5FB-546C17B9FFE6}" dt="2023-02-27T14:48:45.948" v="105" actId="13926"/>
          <ac:spMkLst>
            <pc:docMk/>
            <pc:sldMk cId="2007928605" sldId="1988"/>
            <ac:spMk id="5" creationId="{9908DBAA-CABD-4F22-8CC3-D9545846D4C4}"/>
          </ac:spMkLst>
        </pc:spChg>
      </pc:sldChg>
      <pc:sldChg chg="addSp modSp new mod modNotesTx">
        <pc:chgData name="Elisabeth Petersson" userId="9d6fa568-6538-42dd-afb2-91a28708398a" providerId="ADAL" clId="{780F7AAC-2A78-49B4-B5FB-546C17B9FFE6}" dt="2023-03-05T12:43:42.696" v="129"/>
        <pc:sldMkLst>
          <pc:docMk/>
          <pc:sldMk cId="2581359809" sldId="1989"/>
        </pc:sldMkLst>
        <pc:picChg chg="add mod">
          <ac:chgData name="Elisabeth Petersson" userId="9d6fa568-6538-42dd-afb2-91a28708398a" providerId="ADAL" clId="{780F7AAC-2A78-49B4-B5FB-546C17B9FFE6}" dt="2023-03-05T12:43:27.565" v="128" actId="14100"/>
          <ac:picMkLst>
            <pc:docMk/>
            <pc:sldMk cId="2581359809" sldId="1989"/>
            <ac:picMk id="2" creationId="{C518A058-B5C0-F426-5E98-673614284B94}"/>
          </ac:picMkLst>
        </pc:picChg>
      </pc:sldChg>
      <pc:sldMasterChg chg="delSldLayout">
        <pc:chgData name="Elisabeth Petersson" userId="9d6fa568-6538-42dd-afb2-91a28708398a" providerId="ADAL" clId="{780F7AAC-2A78-49B4-B5FB-546C17B9FFE6}" dt="2022-08-16T12:19:54.973" v="102" actId="2696"/>
        <pc:sldMasterMkLst>
          <pc:docMk/>
          <pc:sldMasterMk cId="913107826" sldId="2147483660"/>
        </pc:sldMasterMkLst>
        <pc:sldLayoutChg chg="del">
          <pc:chgData name="Elisabeth Petersson" userId="9d6fa568-6538-42dd-afb2-91a28708398a" providerId="ADAL" clId="{780F7AAC-2A78-49B4-B5FB-546C17B9FFE6}" dt="2022-08-16T12:19:54.973" v="102" actId="2696"/>
          <pc:sldLayoutMkLst>
            <pc:docMk/>
            <pc:sldMasterMk cId="913107826" sldId="2147483660"/>
            <pc:sldLayoutMk cId="33631239" sldId="2147483693"/>
          </pc:sldLayoutMkLst>
        </pc:sldLayoutChg>
      </pc:sldMasterChg>
    </pc:docChg>
  </pc:docChgLst>
  <pc:docChgLst>
    <pc:chgData name="Elisabeth Petersson" userId="9d6fa568-6538-42dd-afb2-91a28708398a" providerId="ADAL" clId="{AE9A11D7-87DA-437A-8F97-93CB7CE55A72}"/>
    <pc:docChg chg="undo redo custSel addSld delSld modSld sldOrd">
      <pc:chgData name="Elisabeth Petersson" userId="9d6fa568-6538-42dd-afb2-91a28708398a" providerId="ADAL" clId="{AE9A11D7-87DA-437A-8F97-93CB7CE55A72}" dt="2022-07-13T07:53:03.059" v="1061"/>
      <pc:docMkLst>
        <pc:docMk/>
      </pc:docMkLst>
      <pc:sldChg chg="delSp modSp mod">
        <pc:chgData name="Elisabeth Petersson" userId="9d6fa568-6538-42dd-afb2-91a28708398a" providerId="ADAL" clId="{AE9A11D7-87DA-437A-8F97-93CB7CE55A72}" dt="2022-07-13T07:42:24.600" v="508" actId="1036"/>
        <pc:sldMkLst>
          <pc:docMk/>
          <pc:sldMk cId="502725873" sldId="256"/>
        </pc:sldMkLst>
        <pc:spChg chg="mod">
          <ac:chgData name="Elisabeth Petersson" userId="9d6fa568-6538-42dd-afb2-91a28708398a" providerId="ADAL" clId="{AE9A11D7-87DA-437A-8F97-93CB7CE55A72}" dt="2022-07-13T07:42:24.600" v="508" actId="1036"/>
          <ac:spMkLst>
            <pc:docMk/>
            <pc:sldMk cId="502725873" sldId="256"/>
            <ac:spMk id="2" creationId="{98A990C8-E9E9-46DD-967B-9AF072764173}"/>
          </ac:spMkLst>
        </pc:spChg>
        <pc:spChg chg="del">
          <ac:chgData name="Elisabeth Petersson" userId="9d6fa568-6538-42dd-afb2-91a28708398a" providerId="ADAL" clId="{AE9A11D7-87DA-437A-8F97-93CB7CE55A72}" dt="2022-07-13T07:42:19.226" v="489" actId="478"/>
          <ac:spMkLst>
            <pc:docMk/>
            <pc:sldMk cId="502725873" sldId="256"/>
            <ac:spMk id="3" creationId="{057E94A7-75EC-44CE-9410-C23957DC3D43}"/>
          </ac:spMkLst>
        </pc:spChg>
      </pc:sldChg>
      <pc:sldChg chg="del">
        <pc:chgData name="Elisabeth Petersson" userId="9d6fa568-6538-42dd-afb2-91a28708398a" providerId="ADAL" clId="{AE9A11D7-87DA-437A-8F97-93CB7CE55A72}" dt="2022-07-13T06:58:14.914" v="28" actId="47"/>
        <pc:sldMkLst>
          <pc:docMk/>
          <pc:sldMk cId="668057772" sldId="257"/>
        </pc:sldMkLst>
      </pc:sldChg>
      <pc:sldChg chg="del">
        <pc:chgData name="Elisabeth Petersson" userId="9d6fa568-6538-42dd-afb2-91a28708398a" providerId="ADAL" clId="{AE9A11D7-87DA-437A-8F97-93CB7CE55A72}" dt="2022-07-13T07:23:31.749" v="32" actId="2696"/>
        <pc:sldMkLst>
          <pc:docMk/>
          <pc:sldMk cId="3891677968" sldId="262"/>
        </pc:sldMkLst>
      </pc:sldChg>
      <pc:sldChg chg="modSp del mod">
        <pc:chgData name="Elisabeth Petersson" userId="9d6fa568-6538-42dd-afb2-91a28708398a" providerId="ADAL" clId="{AE9A11D7-87DA-437A-8F97-93CB7CE55A72}" dt="2022-07-13T07:05:11.441" v="29" actId="2696"/>
        <pc:sldMkLst>
          <pc:docMk/>
          <pc:sldMk cId="1014668899" sldId="328"/>
        </pc:sldMkLst>
        <pc:spChg chg="mod">
          <ac:chgData name="Elisabeth Petersson" userId="9d6fa568-6538-42dd-afb2-91a28708398a" providerId="ADAL" clId="{AE9A11D7-87DA-437A-8F97-93CB7CE55A72}" dt="2022-07-13T06:56:16.303" v="25" actId="20577"/>
          <ac:spMkLst>
            <pc:docMk/>
            <pc:sldMk cId="1014668899" sldId="328"/>
            <ac:spMk id="3" creationId="{6A0E4FB0-D1E8-4A91-8D5E-EC1792946C5E}"/>
          </ac:spMkLst>
        </pc:spChg>
      </pc:sldChg>
      <pc:sldChg chg="modSp mod">
        <pc:chgData name="Elisabeth Petersson" userId="9d6fa568-6538-42dd-afb2-91a28708398a" providerId="ADAL" clId="{AE9A11D7-87DA-437A-8F97-93CB7CE55A72}" dt="2022-07-13T06:56:47.840" v="26" actId="6549"/>
        <pc:sldMkLst>
          <pc:docMk/>
          <pc:sldMk cId="449191774" sldId="329"/>
        </pc:sldMkLst>
        <pc:spChg chg="mod">
          <ac:chgData name="Elisabeth Petersson" userId="9d6fa568-6538-42dd-afb2-91a28708398a" providerId="ADAL" clId="{AE9A11D7-87DA-437A-8F97-93CB7CE55A72}" dt="2022-07-13T06:56:47.840" v="26" actId="6549"/>
          <ac:spMkLst>
            <pc:docMk/>
            <pc:sldMk cId="449191774" sldId="329"/>
            <ac:spMk id="3" creationId="{4702DD26-E373-4FC2-B35F-2E726FF3B8CD}"/>
          </ac:spMkLst>
        </pc:spChg>
      </pc:sldChg>
      <pc:sldChg chg="del">
        <pc:chgData name="Elisabeth Petersson" userId="9d6fa568-6538-42dd-afb2-91a28708398a" providerId="ADAL" clId="{AE9A11D7-87DA-437A-8F97-93CB7CE55A72}" dt="2022-07-13T06:57:36.214" v="27" actId="47"/>
        <pc:sldMkLst>
          <pc:docMk/>
          <pc:sldMk cId="504107514" sldId="341"/>
        </pc:sldMkLst>
      </pc:sldChg>
      <pc:sldChg chg="modSp mod">
        <pc:chgData name="Elisabeth Petersson" userId="9d6fa568-6538-42dd-afb2-91a28708398a" providerId="ADAL" clId="{AE9A11D7-87DA-437A-8F97-93CB7CE55A72}" dt="2022-07-13T07:44:10.563" v="555" actId="20577"/>
        <pc:sldMkLst>
          <pc:docMk/>
          <pc:sldMk cId="2948691442" sldId="342"/>
        </pc:sldMkLst>
        <pc:spChg chg="mod">
          <ac:chgData name="Elisabeth Petersson" userId="9d6fa568-6538-42dd-afb2-91a28708398a" providerId="ADAL" clId="{AE9A11D7-87DA-437A-8F97-93CB7CE55A72}" dt="2022-07-13T07:41:34.850" v="423" actId="1037"/>
          <ac:spMkLst>
            <pc:docMk/>
            <pc:sldMk cId="2948691442" sldId="342"/>
            <ac:spMk id="4" creationId="{30618278-0667-7866-4AED-8269E1157A74}"/>
          </ac:spMkLst>
        </pc:spChg>
        <pc:spChg chg="mod">
          <ac:chgData name="Elisabeth Petersson" userId="9d6fa568-6538-42dd-afb2-91a28708398a" providerId="ADAL" clId="{AE9A11D7-87DA-437A-8F97-93CB7CE55A72}" dt="2022-07-13T07:41:34.850" v="423" actId="1037"/>
          <ac:spMkLst>
            <pc:docMk/>
            <pc:sldMk cId="2948691442" sldId="342"/>
            <ac:spMk id="5" creationId="{876E39A9-867B-E762-111C-B291F1C13235}"/>
          </ac:spMkLst>
        </pc:spChg>
        <pc:spChg chg="mod">
          <ac:chgData name="Elisabeth Petersson" userId="9d6fa568-6538-42dd-afb2-91a28708398a" providerId="ADAL" clId="{AE9A11D7-87DA-437A-8F97-93CB7CE55A72}" dt="2022-07-13T07:44:10.563" v="555" actId="20577"/>
          <ac:spMkLst>
            <pc:docMk/>
            <pc:sldMk cId="2948691442" sldId="342"/>
            <ac:spMk id="6" creationId="{360A0793-2444-12CC-3007-A705528695F2}"/>
          </ac:spMkLst>
        </pc:spChg>
      </pc:sldChg>
      <pc:sldChg chg="del">
        <pc:chgData name="Elisabeth Petersson" userId="9d6fa568-6538-42dd-afb2-91a28708398a" providerId="ADAL" clId="{AE9A11D7-87DA-437A-8F97-93CB7CE55A72}" dt="2022-07-13T07:24:06.887" v="34" actId="47"/>
        <pc:sldMkLst>
          <pc:docMk/>
          <pc:sldMk cId="806514349" sldId="343"/>
        </pc:sldMkLst>
      </pc:sldChg>
      <pc:sldChg chg="del">
        <pc:chgData name="Elisabeth Petersson" userId="9d6fa568-6538-42dd-afb2-91a28708398a" providerId="ADAL" clId="{AE9A11D7-87DA-437A-8F97-93CB7CE55A72}" dt="2022-07-13T07:27:41.514" v="146" actId="47"/>
        <pc:sldMkLst>
          <pc:docMk/>
          <pc:sldMk cId="1815991589" sldId="344"/>
        </pc:sldMkLst>
      </pc:sldChg>
      <pc:sldChg chg="del">
        <pc:chgData name="Elisabeth Petersson" userId="9d6fa568-6538-42dd-afb2-91a28708398a" providerId="ADAL" clId="{AE9A11D7-87DA-437A-8F97-93CB7CE55A72}" dt="2022-07-13T07:27:42.828" v="147" actId="47"/>
        <pc:sldMkLst>
          <pc:docMk/>
          <pc:sldMk cId="1483455730" sldId="345"/>
        </pc:sldMkLst>
      </pc:sldChg>
      <pc:sldChg chg="addSp delSp modSp mod ord">
        <pc:chgData name="Elisabeth Petersson" userId="9d6fa568-6538-42dd-afb2-91a28708398a" providerId="ADAL" clId="{AE9A11D7-87DA-437A-8F97-93CB7CE55A72}" dt="2022-07-13T07:37:05.326" v="360" actId="13926"/>
        <pc:sldMkLst>
          <pc:docMk/>
          <pc:sldMk cId="2731046819" sldId="353"/>
        </pc:sldMkLst>
        <pc:spChg chg="add del mod">
          <ac:chgData name="Elisabeth Petersson" userId="9d6fa568-6538-42dd-afb2-91a28708398a" providerId="ADAL" clId="{AE9A11D7-87DA-437A-8F97-93CB7CE55A72}" dt="2022-07-13T07:35:40.387" v="356" actId="14100"/>
          <ac:spMkLst>
            <pc:docMk/>
            <pc:sldMk cId="2731046819" sldId="353"/>
            <ac:spMk id="4" creationId="{22A2F7B2-5F17-E6C8-7DD6-A6A99394C8C6}"/>
          </ac:spMkLst>
        </pc:spChg>
        <pc:spChg chg="mod">
          <ac:chgData name="Elisabeth Petersson" userId="9d6fa568-6538-42dd-afb2-91a28708398a" providerId="ADAL" clId="{AE9A11D7-87DA-437A-8F97-93CB7CE55A72}" dt="2022-07-13T07:37:05.326" v="360" actId="13926"/>
          <ac:spMkLst>
            <pc:docMk/>
            <pc:sldMk cId="2731046819" sldId="353"/>
            <ac:spMk id="53" creationId="{F2D88B2D-7422-48B8-A7A3-07D864DD33A9}"/>
          </ac:spMkLst>
        </pc:spChg>
      </pc:sldChg>
      <pc:sldChg chg="mod ord setBg modClrScheme chgLayout">
        <pc:chgData name="Elisabeth Petersson" userId="9d6fa568-6538-42dd-afb2-91a28708398a" providerId="ADAL" clId="{AE9A11D7-87DA-437A-8F97-93CB7CE55A72}" dt="2022-07-13T07:53:03.059" v="1061"/>
        <pc:sldMkLst>
          <pc:docMk/>
          <pc:sldMk cId="4147973314" sldId="358"/>
        </pc:sldMkLst>
      </pc:sldChg>
      <pc:sldChg chg="ord">
        <pc:chgData name="Elisabeth Petersson" userId="9d6fa568-6538-42dd-afb2-91a28708398a" providerId="ADAL" clId="{AE9A11D7-87DA-437A-8F97-93CB7CE55A72}" dt="2022-07-13T07:25:06.742" v="36"/>
        <pc:sldMkLst>
          <pc:docMk/>
          <pc:sldMk cId="2714545290" sldId="366"/>
        </pc:sldMkLst>
      </pc:sldChg>
      <pc:sldChg chg="ord">
        <pc:chgData name="Elisabeth Petersson" userId="9d6fa568-6538-42dd-afb2-91a28708398a" providerId="ADAL" clId="{AE9A11D7-87DA-437A-8F97-93CB7CE55A72}" dt="2022-07-13T07:25:14.972" v="38"/>
        <pc:sldMkLst>
          <pc:docMk/>
          <pc:sldMk cId="2164753765" sldId="367"/>
        </pc:sldMkLst>
      </pc:sldChg>
      <pc:sldChg chg="addSp delSp modSp mod ord">
        <pc:chgData name="Elisabeth Petersson" userId="9d6fa568-6538-42dd-afb2-91a28708398a" providerId="ADAL" clId="{AE9A11D7-87DA-437A-8F97-93CB7CE55A72}" dt="2022-07-13T07:39:23.305" v="387" actId="13926"/>
        <pc:sldMkLst>
          <pc:docMk/>
          <pc:sldMk cId="2255195515" sldId="369"/>
        </pc:sldMkLst>
        <pc:spChg chg="mod">
          <ac:chgData name="Elisabeth Petersson" userId="9d6fa568-6538-42dd-afb2-91a28708398a" providerId="ADAL" clId="{AE9A11D7-87DA-437A-8F97-93CB7CE55A72}" dt="2022-07-13T07:39:23.305" v="387" actId="13926"/>
          <ac:spMkLst>
            <pc:docMk/>
            <pc:sldMk cId="2255195515" sldId="369"/>
            <ac:spMk id="5" creationId="{9908DBAA-CABD-4F22-8CC3-D9545846D4C4}"/>
          </ac:spMkLst>
        </pc:spChg>
        <pc:spChg chg="del mod">
          <ac:chgData name="Elisabeth Petersson" userId="9d6fa568-6538-42dd-afb2-91a28708398a" providerId="ADAL" clId="{AE9A11D7-87DA-437A-8F97-93CB7CE55A72}" dt="2022-07-13T07:39:18.913" v="386" actId="478"/>
          <ac:spMkLst>
            <pc:docMk/>
            <pc:sldMk cId="2255195515" sldId="369"/>
            <ac:spMk id="7" creationId="{24B0F8C5-73B9-48DE-A819-5F17588EC0A8}"/>
          </ac:spMkLst>
        </pc:spChg>
        <pc:spChg chg="add mod">
          <ac:chgData name="Elisabeth Petersson" userId="9d6fa568-6538-42dd-afb2-91a28708398a" providerId="ADAL" clId="{AE9A11D7-87DA-437A-8F97-93CB7CE55A72}" dt="2022-07-13T07:37:51.076" v="364" actId="14100"/>
          <ac:spMkLst>
            <pc:docMk/>
            <pc:sldMk cId="2255195515" sldId="369"/>
            <ac:spMk id="8" creationId="{045C3949-529E-FB79-5C5A-87F5F69A30DB}"/>
          </ac:spMkLst>
        </pc:spChg>
        <pc:spChg chg="add mod">
          <ac:chgData name="Elisabeth Petersson" userId="9d6fa568-6538-42dd-afb2-91a28708398a" providerId="ADAL" clId="{AE9A11D7-87DA-437A-8F97-93CB7CE55A72}" dt="2022-07-13T07:38:34.668" v="381" actId="1037"/>
          <ac:spMkLst>
            <pc:docMk/>
            <pc:sldMk cId="2255195515" sldId="369"/>
            <ac:spMk id="9" creationId="{758526B6-3364-9919-7A25-45DFB88A746B}"/>
          </ac:spMkLst>
        </pc:spChg>
        <pc:spChg chg="add mod">
          <ac:chgData name="Elisabeth Petersson" userId="9d6fa568-6538-42dd-afb2-91a28708398a" providerId="ADAL" clId="{AE9A11D7-87DA-437A-8F97-93CB7CE55A72}" dt="2022-07-13T07:38:27.062" v="376" actId="1038"/>
          <ac:spMkLst>
            <pc:docMk/>
            <pc:sldMk cId="2255195515" sldId="369"/>
            <ac:spMk id="10" creationId="{3B7E55C9-B3C3-6F01-C0E1-7D1A505E52DA}"/>
          </ac:spMkLst>
        </pc:spChg>
      </pc:sldChg>
      <pc:sldChg chg="modSp add mod">
        <pc:chgData name="Elisabeth Petersson" userId="9d6fa568-6538-42dd-afb2-91a28708398a" providerId="ADAL" clId="{AE9A11D7-87DA-437A-8F97-93CB7CE55A72}" dt="2022-07-13T07:41:56.553" v="488" actId="1037"/>
        <pc:sldMkLst>
          <pc:docMk/>
          <pc:sldMk cId="3684607055" sldId="371"/>
        </pc:sldMkLst>
        <pc:spChg chg="mod">
          <ac:chgData name="Elisabeth Petersson" userId="9d6fa568-6538-42dd-afb2-91a28708398a" providerId="ADAL" clId="{AE9A11D7-87DA-437A-8F97-93CB7CE55A72}" dt="2022-07-13T07:41:56.553" v="488" actId="1037"/>
          <ac:spMkLst>
            <pc:docMk/>
            <pc:sldMk cId="3684607055" sldId="371"/>
            <ac:spMk id="2" creationId="{FCA0FAB9-5BB3-4983-E15A-4C416B947708}"/>
          </ac:spMkLst>
        </pc:spChg>
        <pc:spChg chg="mod">
          <ac:chgData name="Elisabeth Petersson" userId="9d6fa568-6538-42dd-afb2-91a28708398a" providerId="ADAL" clId="{AE9A11D7-87DA-437A-8F97-93CB7CE55A72}" dt="2022-07-13T07:41:56.553" v="488" actId="1037"/>
          <ac:spMkLst>
            <pc:docMk/>
            <pc:sldMk cId="3684607055" sldId="371"/>
            <ac:spMk id="3" creationId="{50B67D6B-ED06-ABCE-AEE4-1EE7BF60E740}"/>
          </ac:spMkLst>
        </pc:spChg>
        <pc:spChg chg="mod">
          <ac:chgData name="Elisabeth Petersson" userId="9d6fa568-6538-42dd-afb2-91a28708398a" providerId="ADAL" clId="{AE9A11D7-87DA-437A-8F97-93CB7CE55A72}" dt="2022-07-13T07:41:56.553" v="488" actId="1037"/>
          <ac:spMkLst>
            <pc:docMk/>
            <pc:sldMk cId="3684607055" sldId="371"/>
            <ac:spMk id="4" creationId="{414E74BB-0DD7-7368-1CDF-FD137E79B6C2}"/>
          </ac:spMkLst>
        </pc:spChg>
        <pc:spChg chg="mod">
          <ac:chgData name="Elisabeth Petersson" userId="9d6fa568-6538-42dd-afb2-91a28708398a" providerId="ADAL" clId="{AE9A11D7-87DA-437A-8F97-93CB7CE55A72}" dt="2022-07-13T07:41:56.553" v="488" actId="1037"/>
          <ac:spMkLst>
            <pc:docMk/>
            <pc:sldMk cId="3684607055" sldId="371"/>
            <ac:spMk id="5" creationId="{7278AFFE-EE05-3AC2-E818-3F84C33E7F7C}"/>
          </ac:spMkLst>
        </pc:spChg>
        <pc:spChg chg="mod">
          <ac:chgData name="Elisabeth Petersson" userId="9d6fa568-6538-42dd-afb2-91a28708398a" providerId="ADAL" clId="{AE9A11D7-87DA-437A-8F97-93CB7CE55A72}" dt="2022-07-13T07:41:56.553" v="488" actId="1037"/>
          <ac:spMkLst>
            <pc:docMk/>
            <pc:sldMk cId="3684607055" sldId="371"/>
            <ac:spMk id="6" creationId="{78231A05-D81B-56E7-75D7-A7F5A5444691}"/>
          </ac:spMkLst>
        </pc:spChg>
      </pc:sldChg>
      <pc:sldChg chg="del">
        <pc:chgData name="Elisabeth Petersson" userId="9d6fa568-6538-42dd-afb2-91a28708398a" providerId="ADAL" clId="{AE9A11D7-87DA-437A-8F97-93CB7CE55A72}" dt="2022-07-13T07:22:04.485" v="30" actId="2696"/>
        <pc:sldMkLst>
          <pc:docMk/>
          <pc:sldMk cId="3749824071" sldId="371"/>
        </pc:sldMkLst>
      </pc:sldChg>
      <pc:sldChg chg="del">
        <pc:chgData name="Elisabeth Petersson" userId="9d6fa568-6538-42dd-afb2-91a28708398a" providerId="ADAL" clId="{AE9A11D7-87DA-437A-8F97-93CB7CE55A72}" dt="2022-07-13T07:23:51.652" v="33" actId="2696"/>
        <pc:sldMkLst>
          <pc:docMk/>
          <pc:sldMk cId="1746249477" sldId="384"/>
        </pc:sldMkLst>
      </pc:sldChg>
      <pc:sldChg chg="del">
        <pc:chgData name="Elisabeth Petersson" userId="9d6fa568-6538-42dd-afb2-91a28708398a" providerId="ADAL" clId="{AE9A11D7-87DA-437A-8F97-93CB7CE55A72}" dt="2022-07-13T07:23:06.232" v="31" actId="47"/>
        <pc:sldMkLst>
          <pc:docMk/>
          <pc:sldMk cId="1846993605" sldId="385"/>
        </pc:sldMkLst>
      </pc:sldChg>
      <pc:sldChg chg="addSp delSp modSp del mod modClrScheme chgLayout">
        <pc:chgData name="Elisabeth Petersson" userId="9d6fa568-6538-42dd-afb2-91a28708398a" providerId="ADAL" clId="{AE9A11D7-87DA-437A-8F97-93CB7CE55A72}" dt="2022-07-13T07:32:03.213" v="264" actId="47"/>
        <pc:sldMkLst>
          <pc:docMk/>
          <pc:sldMk cId="1008354328" sldId="386"/>
        </pc:sldMkLst>
        <pc:spChg chg="mod ord">
          <ac:chgData name="Elisabeth Petersson" userId="9d6fa568-6538-42dd-afb2-91a28708398a" providerId="ADAL" clId="{AE9A11D7-87DA-437A-8F97-93CB7CE55A72}" dt="2022-07-13T07:31:00.635" v="202" actId="14100"/>
          <ac:spMkLst>
            <pc:docMk/>
            <pc:sldMk cId="1008354328" sldId="386"/>
            <ac:spMk id="2" creationId="{5EBCB608-A3C5-47BA-A3DA-CCE0F0BD3E1C}"/>
          </ac:spMkLst>
        </pc:spChg>
        <pc:spChg chg="add del mod ord">
          <ac:chgData name="Elisabeth Petersson" userId="9d6fa568-6538-42dd-afb2-91a28708398a" providerId="ADAL" clId="{AE9A11D7-87DA-437A-8F97-93CB7CE55A72}" dt="2022-07-13T07:30:46.960" v="201" actId="700"/>
          <ac:spMkLst>
            <pc:docMk/>
            <pc:sldMk cId="1008354328" sldId="386"/>
            <ac:spMk id="3" creationId="{35CE8990-711B-4BE8-A986-587025BF5BC7}"/>
          </ac:spMkLst>
        </pc:spChg>
      </pc:sldChg>
      <pc:sldChg chg="delSp modSp new mod">
        <pc:chgData name="Elisabeth Petersson" userId="9d6fa568-6538-42dd-afb2-91a28708398a" providerId="ADAL" clId="{AE9A11D7-87DA-437A-8F97-93CB7CE55A72}" dt="2022-07-13T07:42:44.754" v="540" actId="1036"/>
        <pc:sldMkLst>
          <pc:docMk/>
          <pc:sldMk cId="1489491766" sldId="388"/>
        </pc:sldMkLst>
        <pc:spChg chg="mod">
          <ac:chgData name="Elisabeth Petersson" userId="9d6fa568-6538-42dd-afb2-91a28708398a" providerId="ADAL" clId="{AE9A11D7-87DA-437A-8F97-93CB7CE55A72}" dt="2022-07-13T07:42:44.754" v="540" actId="1036"/>
          <ac:spMkLst>
            <pc:docMk/>
            <pc:sldMk cId="1489491766" sldId="388"/>
            <ac:spMk id="2" creationId="{D87F20D7-4593-2953-5ABE-B774BE3CDD3F}"/>
          </ac:spMkLst>
        </pc:spChg>
        <pc:spChg chg="del">
          <ac:chgData name="Elisabeth Petersson" userId="9d6fa568-6538-42dd-afb2-91a28708398a" providerId="ADAL" clId="{AE9A11D7-87DA-437A-8F97-93CB7CE55A72}" dt="2022-07-13T07:26:32.718" v="95" actId="478"/>
          <ac:spMkLst>
            <pc:docMk/>
            <pc:sldMk cId="1489491766" sldId="388"/>
            <ac:spMk id="3" creationId="{BBA3C671-7538-DA98-36E0-E3E32794659A}"/>
          </ac:spMkLst>
        </pc:spChg>
      </pc:sldChg>
      <pc:sldChg chg="delSp modSp new mod">
        <pc:chgData name="Elisabeth Petersson" userId="9d6fa568-6538-42dd-afb2-91a28708398a" providerId="ADAL" clId="{AE9A11D7-87DA-437A-8F97-93CB7CE55A72}" dt="2022-07-13T07:43:01.842" v="553" actId="1036"/>
        <pc:sldMkLst>
          <pc:docMk/>
          <pc:sldMk cId="936528824" sldId="389"/>
        </pc:sldMkLst>
        <pc:spChg chg="mod">
          <ac:chgData name="Elisabeth Petersson" userId="9d6fa568-6538-42dd-afb2-91a28708398a" providerId="ADAL" clId="{AE9A11D7-87DA-437A-8F97-93CB7CE55A72}" dt="2022-07-13T07:43:01.842" v="553" actId="1036"/>
          <ac:spMkLst>
            <pc:docMk/>
            <pc:sldMk cId="936528824" sldId="389"/>
            <ac:spMk id="2" creationId="{9B8004AC-4D44-35CA-DF53-F812735B8676}"/>
          </ac:spMkLst>
        </pc:spChg>
        <pc:spChg chg="del">
          <ac:chgData name="Elisabeth Petersson" userId="9d6fa568-6538-42dd-afb2-91a28708398a" providerId="ADAL" clId="{AE9A11D7-87DA-437A-8F97-93CB7CE55A72}" dt="2022-07-13T07:27:11.458" v="139" actId="478"/>
          <ac:spMkLst>
            <pc:docMk/>
            <pc:sldMk cId="936528824" sldId="389"/>
            <ac:spMk id="3" creationId="{81F39653-D2EF-43AA-2CCD-BC4EB9754B99}"/>
          </ac:spMkLst>
        </pc:spChg>
      </pc:sldChg>
      <pc:sldChg chg="modSp new mod">
        <pc:chgData name="Elisabeth Petersson" userId="9d6fa568-6538-42dd-afb2-91a28708398a" providerId="ADAL" clId="{AE9A11D7-87DA-437A-8F97-93CB7CE55A72}" dt="2022-07-13T07:32:00.280" v="263" actId="1036"/>
        <pc:sldMkLst>
          <pc:docMk/>
          <pc:sldMk cId="1038431636" sldId="390"/>
        </pc:sldMkLst>
        <pc:spChg chg="mod">
          <ac:chgData name="Elisabeth Petersson" userId="9d6fa568-6538-42dd-afb2-91a28708398a" providerId="ADAL" clId="{AE9A11D7-87DA-437A-8F97-93CB7CE55A72}" dt="2022-07-13T07:32:00.280" v="263" actId="1036"/>
          <ac:spMkLst>
            <pc:docMk/>
            <pc:sldMk cId="1038431636" sldId="390"/>
            <ac:spMk id="2" creationId="{41E18C85-BE75-0579-2716-12F42060C59E}"/>
          </ac:spMkLst>
        </pc:spChg>
        <pc:spChg chg="mod">
          <ac:chgData name="Elisabeth Petersson" userId="9d6fa568-6538-42dd-afb2-91a28708398a" providerId="ADAL" clId="{AE9A11D7-87DA-437A-8F97-93CB7CE55A72}" dt="2022-07-13T07:32:00.280" v="263" actId="1036"/>
          <ac:spMkLst>
            <pc:docMk/>
            <pc:sldMk cId="1038431636" sldId="390"/>
            <ac:spMk id="3" creationId="{FB88257F-4B89-704B-F4E4-9C01040E60D1}"/>
          </ac:spMkLst>
        </pc:spChg>
      </pc:sldChg>
      <pc:sldChg chg="new del">
        <pc:chgData name="Elisabeth Petersson" userId="9d6fa568-6538-42dd-afb2-91a28708398a" providerId="ADAL" clId="{AE9A11D7-87DA-437A-8F97-93CB7CE55A72}" dt="2022-07-13T07:40:33.493" v="389" actId="2696"/>
        <pc:sldMkLst>
          <pc:docMk/>
          <pc:sldMk cId="766771896" sldId="391"/>
        </pc:sldMkLst>
      </pc:sldChg>
      <pc:sldChg chg="modSp new mod">
        <pc:chgData name="Elisabeth Petersson" userId="9d6fa568-6538-42dd-afb2-91a28708398a" providerId="ADAL" clId="{AE9A11D7-87DA-437A-8F97-93CB7CE55A72}" dt="2022-07-13T07:52:52.273" v="1059" actId="14100"/>
        <pc:sldMkLst>
          <pc:docMk/>
          <pc:sldMk cId="1124066801" sldId="391"/>
        </pc:sldMkLst>
        <pc:spChg chg="mod">
          <ac:chgData name="Elisabeth Petersson" userId="9d6fa568-6538-42dd-afb2-91a28708398a" providerId="ADAL" clId="{AE9A11D7-87DA-437A-8F97-93CB7CE55A72}" dt="2022-07-13T07:45:31.366" v="631" actId="20577"/>
          <ac:spMkLst>
            <pc:docMk/>
            <pc:sldMk cId="1124066801" sldId="391"/>
            <ac:spMk id="2" creationId="{B62FEFFA-C6C2-5EEC-03A4-E3D38AF500F7}"/>
          </ac:spMkLst>
        </pc:spChg>
        <pc:spChg chg="mod">
          <ac:chgData name="Elisabeth Petersson" userId="9d6fa568-6538-42dd-afb2-91a28708398a" providerId="ADAL" clId="{AE9A11D7-87DA-437A-8F97-93CB7CE55A72}" dt="2022-07-13T07:52:52.273" v="1059" actId="14100"/>
          <ac:spMkLst>
            <pc:docMk/>
            <pc:sldMk cId="1124066801" sldId="391"/>
            <ac:spMk id="3" creationId="{5178A8DE-678D-A751-9D7A-56B541478D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9588A-EEED-45F0-AC70-C0E8CDDE52A8}" type="datetimeFigureOut">
              <a:rPr lang="sv-SE" smtClean="0"/>
              <a:t>2023-03-05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949E3-C25A-4B7D-948A-A4ED24C862A6}" type="slidenum">
              <a:rPr lang="sv-SE" smtClean="0"/>
              <a:t>‹#›</a:t>
            </a:fld>
            <a:endParaRPr lang="sv-SE"/>
          </a:p>
        </p:txBody>
      </p:sp>
    </p:spTree>
    <p:extLst>
      <p:ext uri="{BB962C8B-B14F-4D97-AF65-F5344CB8AC3E}">
        <p14:creationId xmlns:p14="http://schemas.microsoft.com/office/powerpoint/2010/main" val="3311757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bildspel handlar om suicidprevention i Värmland. </a:t>
            </a:r>
          </a:p>
          <a:p>
            <a:endParaRPr lang="sv-SE" dirty="0"/>
          </a:p>
          <a:p>
            <a:r>
              <a:rPr lang="sv-SE" dirty="0"/>
              <a:t>Det visar antalet suicid i Värmland och berättar om samverkan i Regionalt nätverk för suicidprevention i Värmland, Länsgemensam strategisk plan för suicidprevention i Värmland och Region Värmlands kliniska suicidpreventionsgrupp. Det berättar också om suicidprevention i hälso- och sjukvården.</a:t>
            </a:r>
          </a:p>
          <a:p>
            <a:endParaRPr lang="sv-SE" dirty="0"/>
          </a:p>
          <a:p>
            <a:r>
              <a:rPr lang="sv-SE" dirty="0"/>
              <a:t>Bildspelet är framtaget för medarbetare i hälso- och sjukvården.</a:t>
            </a:r>
          </a:p>
        </p:txBody>
      </p:sp>
      <p:sp>
        <p:nvSpPr>
          <p:cNvPr id="4" name="Platshållare för bildnummer 3"/>
          <p:cNvSpPr>
            <a:spLocks noGrp="1"/>
          </p:cNvSpPr>
          <p:nvPr>
            <p:ph type="sldNum" sz="quarter" idx="5"/>
          </p:nvPr>
        </p:nvSpPr>
        <p:spPr/>
        <p:txBody>
          <a:bodyPr/>
          <a:lstStyle/>
          <a:p>
            <a:fld id="{1AE949E3-C25A-4B7D-948A-A4ED24C862A6}" type="slidenum">
              <a:rPr lang="sv-SE" smtClean="0"/>
              <a:t>1</a:t>
            </a:fld>
            <a:endParaRPr lang="sv-SE"/>
          </a:p>
        </p:txBody>
      </p:sp>
    </p:spTree>
    <p:extLst>
      <p:ext uri="{BB962C8B-B14F-4D97-AF65-F5344CB8AC3E}">
        <p14:creationId xmlns:p14="http://schemas.microsoft.com/office/powerpoint/2010/main" val="4040874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Genom att vi har gemensamma styrande dokument får vi alla en tydlighet vilket leder vidare till mer jämlik vård och minskad risk för suicid.</a:t>
            </a:r>
          </a:p>
          <a:p>
            <a:endParaRPr lang="sv-SE" dirty="0"/>
          </a:p>
        </p:txBody>
      </p:sp>
      <p:sp>
        <p:nvSpPr>
          <p:cNvPr id="4" name="Platshållare för bildnummer 3"/>
          <p:cNvSpPr>
            <a:spLocks noGrp="1"/>
          </p:cNvSpPr>
          <p:nvPr>
            <p:ph type="sldNum" sz="quarter" idx="5"/>
          </p:nvPr>
        </p:nvSpPr>
        <p:spPr/>
        <p:txBody>
          <a:bodyPr/>
          <a:lstStyle/>
          <a:p>
            <a:fld id="{1AE949E3-C25A-4B7D-948A-A4ED24C862A6}" type="slidenum">
              <a:rPr lang="sv-SE" smtClean="0"/>
              <a:t>14</a:t>
            </a:fld>
            <a:endParaRPr lang="sv-SE"/>
          </a:p>
        </p:txBody>
      </p:sp>
    </p:spTree>
    <p:extLst>
      <p:ext uri="{BB962C8B-B14F-4D97-AF65-F5344CB8AC3E}">
        <p14:creationId xmlns:p14="http://schemas.microsoft.com/office/powerpoint/2010/main" val="1352770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 ett effektivt suicidpreventionsarbete krävs insatser på flera olika nivåer.</a:t>
            </a:r>
          </a:p>
        </p:txBody>
      </p:sp>
      <p:sp>
        <p:nvSpPr>
          <p:cNvPr id="4" name="Platshållare för bildnummer 3"/>
          <p:cNvSpPr>
            <a:spLocks noGrp="1"/>
          </p:cNvSpPr>
          <p:nvPr>
            <p:ph type="sldNum" sz="quarter" idx="5"/>
          </p:nvPr>
        </p:nvSpPr>
        <p:spPr/>
        <p:txBody>
          <a:bodyPr/>
          <a:lstStyle/>
          <a:p>
            <a:fld id="{7B8DDA16-8C1B-4983-9CC1-B533C35A5372}" type="slidenum">
              <a:rPr lang="sv-SE" smtClean="0"/>
              <a:t>15</a:t>
            </a:fld>
            <a:endParaRPr lang="sv-SE"/>
          </a:p>
        </p:txBody>
      </p:sp>
    </p:spTree>
    <p:extLst>
      <p:ext uri="{BB962C8B-B14F-4D97-AF65-F5344CB8AC3E}">
        <p14:creationId xmlns:p14="http://schemas.microsoft.com/office/powerpoint/2010/main" val="341479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behövs universella insatser som är lika för hela befolkningen, men också selektiva insatser för vissa grupper och indikerade insatser för individer med suicidrisk.</a:t>
            </a:r>
          </a:p>
          <a:p>
            <a:endParaRPr lang="sv-SE" dirty="0"/>
          </a:p>
        </p:txBody>
      </p:sp>
      <p:sp>
        <p:nvSpPr>
          <p:cNvPr id="4" name="Platshållare för bildnummer 3"/>
          <p:cNvSpPr>
            <a:spLocks noGrp="1"/>
          </p:cNvSpPr>
          <p:nvPr>
            <p:ph type="sldNum" sz="quarter" idx="5"/>
          </p:nvPr>
        </p:nvSpPr>
        <p:spPr/>
        <p:txBody>
          <a:bodyPr/>
          <a:lstStyle/>
          <a:p>
            <a:fld id="{1AE949E3-C25A-4B7D-948A-A4ED24C862A6}" type="slidenum">
              <a:rPr lang="sv-SE" smtClean="0"/>
              <a:t>16</a:t>
            </a:fld>
            <a:endParaRPr lang="sv-SE"/>
          </a:p>
        </p:txBody>
      </p:sp>
    </p:spTree>
    <p:extLst>
      <p:ext uri="{BB962C8B-B14F-4D97-AF65-F5344CB8AC3E}">
        <p14:creationId xmlns:p14="http://schemas.microsoft.com/office/powerpoint/2010/main" val="115827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Suicid är ett folkhälsoproblem.</a:t>
            </a:r>
          </a:p>
          <a:p>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Det är nästan alltid en konsekvens av outhärdligt psykiskt lidande hos den som tar sitt liv.</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Det påverkar också efterlevande närstående och andra berörda, till exempel hälso- och sjukvårdspersonal.</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Suicid och suicidförsök kan i vissa fall vara en </a:t>
            </a:r>
            <a:r>
              <a:rPr lang="sv-SE" sz="18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vårdskada</a:t>
            </a:r>
            <a:r>
              <a:rPr lang="sv-S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Enligt Myndigheten för samhällsskydd och beredskap (MSB) ger suicid även samhällsekonomiska konsekvenser.</a:t>
            </a:r>
            <a:endParaRPr lang="sv-SE" sz="1800" dirty="0">
              <a:effectLst/>
              <a:latin typeface="Times New Roman" panose="02020603050405020304" pitchFamily="18" charset="0"/>
              <a:ea typeface="Times New Roman" panose="02020603050405020304" pitchFamily="18" charset="0"/>
            </a:endParaRPr>
          </a:p>
          <a:p>
            <a:endParaRPr lang="sv-SE" sz="1100" baseline="0" dirty="0"/>
          </a:p>
        </p:txBody>
      </p:sp>
      <p:sp>
        <p:nvSpPr>
          <p:cNvPr id="4" name="Platshållare för bildnummer 3"/>
          <p:cNvSpPr>
            <a:spLocks noGrp="1"/>
          </p:cNvSpPr>
          <p:nvPr>
            <p:ph type="sldNum" sz="quarter" idx="5"/>
          </p:nvPr>
        </p:nvSpPr>
        <p:spPr/>
        <p:txBody>
          <a:bodyPr/>
          <a:lstStyle/>
          <a:p>
            <a:fld id="{1AE949E3-C25A-4B7D-948A-A4ED24C862A6}" type="slidenum">
              <a:rPr lang="sv-SE" smtClean="0"/>
              <a:t>2</a:t>
            </a:fld>
            <a:endParaRPr lang="sv-SE"/>
          </a:p>
        </p:txBody>
      </p:sp>
    </p:spTree>
    <p:extLst>
      <p:ext uri="{BB962C8B-B14F-4D97-AF65-F5344CB8AC3E}">
        <p14:creationId xmlns:p14="http://schemas.microsoft.com/office/powerpoint/2010/main" val="59842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vissa sammanhang slås säkra och osäkra självmord ihop. Därför är det viktigt att alltid berätta om man menar med eller utan osäkra självmord när man nämner siffror. Folkhälsomyndigheten nämner oftast säkra självmord. Det gör även Regionalt nätverk för suicidprevention i Värmland.</a:t>
            </a:r>
          </a:p>
          <a:p>
            <a:endParaRPr lang="sv-SE" dirty="0"/>
          </a:p>
        </p:txBody>
      </p:sp>
      <p:sp>
        <p:nvSpPr>
          <p:cNvPr id="4" name="Platshållare för bildnummer 3"/>
          <p:cNvSpPr>
            <a:spLocks noGrp="1"/>
          </p:cNvSpPr>
          <p:nvPr>
            <p:ph type="sldNum" sz="quarter" idx="5"/>
          </p:nvPr>
        </p:nvSpPr>
        <p:spPr/>
        <p:txBody>
          <a:bodyPr/>
          <a:lstStyle/>
          <a:p>
            <a:fld id="{00410F11-B7A0-4207-B863-38864852F12A}" type="slidenum">
              <a:rPr lang="sv-SE" smtClean="0"/>
              <a:t>3</a:t>
            </a:fld>
            <a:endParaRPr lang="sv-SE"/>
          </a:p>
        </p:txBody>
      </p:sp>
    </p:spTree>
    <p:extLst>
      <p:ext uri="{BB962C8B-B14F-4D97-AF65-F5344CB8AC3E}">
        <p14:creationId xmlns:p14="http://schemas.microsoft.com/office/powerpoint/2010/main" val="102044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Ungefär 75 procent av de </a:t>
            </a:r>
            <a:r>
              <a:rPr lang="sv-SE" dirty="0" err="1"/>
              <a:t>suiciderade</a:t>
            </a:r>
            <a:r>
              <a:rPr lang="sv-SE" dirty="0"/>
              <a:t> är män och 24 procent är kvinnor.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Suicidtalet (antal per 100 000 invånare) är högre i Värmland än riksgenomsnittet och har så varit i mer än 20 år.</a:t>
            </a:r>
          </a:p>
          <a:p>
            <a:endParaRPr lang="sv-SE" dirty="0"/>
          </a:p>
        </p:txBody>
      </p:sp>
      <p:sp>
        <p:nvSpPr>
          <p:cNvPr id="4" name="Platshållare för bildnummer 3"/>
          <p:cNvSpPr>
            <a:spLocks noGrp="1"/>
          </p:cNvSpPr>
          <p:nvPr>
            <p:ph type="sldNum" sz="quarter" idx="5"/>
          </p:nvPr>
        </p:nvSpPr>
        <p:spPr/>
        <p:txBody>
          <a:bodyPr/>
          <a:lstStyle/>
          <a:p>
            <a:fld id="{1AE949E3-C25A-4B7D-948A-A4ED24C862A6}" type="slidenum">
              <a:rPr lang="sv-SE" smtClean="0"/>
              <a:t>4</a:t>
            </a:fld>
            <a:endParaRPr lang="sv-SE"/>
          </a:p>
        </p:txBody>
      </p:sp>
    </p:spTree>
    <p:extLst>
      <p:ext uri="{BB962C8B-B14F-4D97-AF65-F5344CB8AC3E}">
        <p14:creationId xmlns:p14="http://schemas.microsoft.com/office/powerpoint/2010/main" val="228321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flera riskfaktorer för suicid, men också många skyddsfaktorer.</a:t>
            </a:r>
          </a:p>
        </p:txBody>
      </p:sp>
      <p:sp>
        <p:nvSpPr>
          <p:cNvPr id="4" name="Platshållare för bildnummer 3"/>
          <p:cNvSpPr>
            <a:spLocks noGrp="1"/>
          </p:cNvSpPr>
          <p:nvPr>
            <p:ph type="sldNum" sz="quarter" idx="5"/>
          </p:nvPr>
        </p:nvSpPr>
        <p:spPr/>
        <p:txBody>
          <a:bodyPr/>
          <a:lstStyle/>
          <a:p>
            <a:fld id="{1AE949E3-C25A-4B7D-948A-A4ED24C862A6}" type="slidenum">
              <a:rPr lang="sv-SE" smtClean="0"/>
              <a:t>5</a:t>
            </a:fld>
            <a:endParaRPr lang="sv-SE"/>
          </a:p>
        </p:txBody>
      </p:sp>
    </p:spTree>
    <p:extLst>
      <p:ext uri="{BB962C8B-B14F-4D97-AF65-F5344CB8AC3E}">
        <p14:creationId xmlns:p14="http://schemas.microsoft.com/office/powerpoint/2010/main" val="120470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Flera personer i nätverket för suicidprevention har aktivt deltagit i arbetet med att ta fram den länsgemensamma planen för suicidprevention i Värmland. Nätverket med dess medlemmar har också godkänt planen. Alla organisationer som deltar i nätverket kommer att ta upp planen för beslut om att ställa sig bakom den. Region Värmland ställde sig bakom planen under 2022.</a:t>
            </a:r>
          </a:p>
        </p:txBody>
      </p:sp>
      <p:sp>
        <p:nvSpPr>
          <p:cNvPr id="4" name="Platshållare för bildnummer 3"/>
          <p:cNvSpPr>
            <a:spLocks noGrp="1"/>
          </p:cNvSpPr>
          <p:nvPr>
            <p:ph type="sldNum" sz="quarter" idx="5"/>
          </p:nvPr>
        </p:nvSpPr>
        <p:spPr/>
        <p:txBody>
          <a:bodyPr/>
          <a:lstStyle/>
          <a:p>
            <a:fld id="{7B8DDA16-8C1B-4983-9CC1-B533C35A5372}" type="slidenum">
              <a:rPr lang="sv-SE" smtClean="0"/>
              <a:t>8</a:t>
            </a:fld>
            <a:endParaRPr lang="sv-SE"/>
          </a:p>
        </p:txBody>
      </p:sp>
    </p:spTree>
    <p:extLst>
      <p:ext uri="{BB962C8B-B14F-4D97-AF65-F5344CB8AC3E}">
        <p14:creationId xmlns:p14="http://schemas.microsoft.com/office/powerpoint/2010/main" val="275598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a:solidFill>
                  <a:srgbClr val="333333"/>
                </a:solidFill>
                <a:effectLst/>
                <a:latin typeface="Tahoma" panose="020B0604030504040204" pitchFamily="34" charset="0"/>
                <a:ea typeface="Calibri" panose="020F0502020204030204" pitchFamily="34" charset="0"/>
                <a:cs typeface="Times New Roman" panose="02020603050405020304" pitchFamily="18" charset="0"/>
              </a:rPr>
              <a:t>Den nationella samordningen för suicidprevention leds av folkhälsomyndigheten. Den ska stödja samverkan mellan myndigheter och andra aktörer som bidrar till suicidprevention.</a:t>
            </a:r>
          </a:p>
          <a:p>
            <a:pPr>
              <a:lnSpc>
                <a:spcPct val="107000"/>
              </a:lnSpc>
              <a:spcAft>
                <a:spcPts val="800"/>
              </a:spcAft>
            </a:pP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a:solidFill>
                  <a:srgbClr val="333333"/>
                </a:solidFill>
                <a:effectLst/>
                <a:latin typeface="Tahoma" panose="020B0604030504040204" pitchFamily="34" charset="0"/>
                <a:ea typeface="Calibri" panose="020F0502020204030204" pitchFamily="34" charset="0"/>
                <a:cs typeface="Times New Roman" panose="02020603050405020304" pitchFamily="18" charset="0"/>
              </a:rPr>
              <a:t>Arbetet utgår från det nationella handlingsprogrammet för suicidprevention. Mycket fokus läggs på att bygga upp en långsiktig struktur för samverkan mellan olika aktörer på nationell nivå. Vilka de olika aktörerna är syns i hjulet på bilden.</a:t>
            </a:r>
          </a:p>
          <a:p>
            <a:pPr>
              <a:lnSpc>
                <a:spcPct val="107000"/>
              </a:lnSpc>
              <a:spcAft>
                <a:spcPts val="800"/>
              </a:spcAft>
            </a:pP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a:solidFill>
                  <a:srgbClr val="333333"/>
                </a:solidFill>
                <a:effectLst/>
                <a:latin typeface="Tahoma" panose="020B0604030504040204" pitchFamily="34" charset="0"/>
                <a:ea typeface="Calibri" panose="020F0502020204030204" pitchFamily="34" charset="0"/>
                <a:cs typeface="Times New Roman" panose="02020603050405020304" pitchFamily="18" charset="0"/>
              </a:rPr>
              <a:t>Det nationella handlingsprogrammet lyfter nio strategier för arbetet med suicidprevention. Även arbetet i Värmland utgår från de strategierna.</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7B8DDA16-8C1B-4983-9CC1-B533C35A5372}" type="slidenum">
              <a:rPr lang="sv-SE" smtClean="0"/>
              <a:t>9</a:t>
            </a:fld>
            <a:endParaRPr lang="sv-SE"/>
          </a:p>
        </p:txBody>
      </p:sp>
    </p:spTree>
    <p:extLst>
      <p:ext uri="{BB962C8B-B14F-4D97-AF65-F5344CB8AC3E}">
        <p14:creationId xmlns:p14="http://schemas.microsoft.com/office/powerpoint/2010/main" val="3363370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solidFill>
                  <a:srgbClr val="333333"/>
                </a:solidFill>
                <a:effectLst/>
                <a:latin typeface="Open Sans" panose="020B0606030504020204" pitchFamily="34" charset="0"/>
                <a:ea typeface="Times New Roman" panose="02020603050405020304" pitchFamily="18" charset="0"/>
              </a:rPr>
              <a:t>Utifrån Folkhälsomyndighetens förslag om struktur för det suicidpreventiva arbetet har Region Värmland utsetts som samordnande funktion i Värmland. En regional samordnare har tillsatts och ett regionalt nätverk bildats.</a:t>
            </a:r>
          </a:p>
          <a:p>
            <a:endParaRPr lang="sv-SE" sz="1800" dirty="0">
              <a:effectLst/>
              <a:latin typeface="Times New Roman" panose="02020603050405020304" pitchFamily="18" charset="0"/>
              <a:ea typeface="Times New Roman" panose="02020603050405020304" pitchFamily="18" charset="0"/>
            </a:endParaRPr>
          </a:p>
          <a:p>
            <a:pPr algn="l">
              <a:spcBef>
                <a:spcPts val="600"/>
              </a:spcBef>
            </a:pPr>
            <a:r>
              <a:rPr lang="sv-SE" sz="1800" dirty="0">
                <a:solidFill>
                  <a:srgbClr val="333333"/>
                </a:solidFill>
                <a:effectLst/>
                <a:latin typeface="Open Sans" panose="020B0606030504020204" pitchFamily="34" charset="0"/>
                <a:ea typeface="Times New Roman" panose="02020603050405020304" pitchFamily="18" charset="0"/>
              </a:rPr>
              <a:t>I Regionalt nätverk för suicidprevention i Värmland ingår Värmlands alla kommuner, Region Värmland och flera andra organisationer.</a:t>
            </a:r>
          </a:p>
          <a:p>
            <a:pPr algn="l">
              <a:spcBef>
                <a:spcPts val="600"/>
              </a:spcBef>
            </a:pPr>
            <a:endParaRPr lang="sv-SE" sz="1800" dirty="0">
              <a:effectLst/>
              <a:latin typeface="Times New Roman" panose="02020603050405020304" pitchFamily="18" charset="0"/>
              <a:ea typeface="Times New Roman" panose="02020603050405020304" pitchFamily="18" charset="0"/>
            </a:endParaRPr>
          </a:p>
          <a:p>
            <a:pPr>
              <a:spcBef>
                <a:spcPts val="600"/>
              </a:spcBef>
            </a:pPr>
            <a:r>
              <a:rPr lang="sv-SE" sz="1800" dirty="0">
                <a:solidFill>
                  <a:srgbClr val="333333"/>
                </a:solidFill>
                <a:effectLst/>
                <a:latin typeface="Open Sans" panose="020B0606030504020204" pitchFamily="34" charset="0"/>
                <a:ea typeface="Times New Roman" panose="02020603050405020304" pitchFamily="18" charset="0"/>
              </a:rPr>
              <a:t>Det regionala nätverket har tagit fram Länsgemensam strategisk plan för suicidprevention i Värmland. Planen beskriver bland annat insatsområden som vi i Värmland behöver satsa på.</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7B8DDA16-8C1B-4983-9CC1-B533C35A5372}" type="slidenum">
              <a:rPr lang="sv-SE" smtClean="0"/>
              <a:t>10</a:t>
            </a:fld>
            <a:endParaRPr lang="sv-SE"/>
          </a:p>
        </p:txBody>
      </p:sp>
    </p:spTree>
    <p:extLst>
      <p:ext uri="{BB962C8B-B14F-4D97-AF65-F5344CB8AC3E}">
        <p14:creationId xmlns:p14="http://schemas.microsoft.com/office/powerpoint/2010/main" val="1585085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På socialstyrelsen.se finns sidan Suicid och suicidförsök. Där beskrivs att patienter med risk att ta sitt liv förekommer inom alla delar av hälso- och sjukvården. För att minska risken för suicid behöver hälso- och sjukvården arbeta systematiskt och i samverkan.</a:t>
            </a:r>
          </a:p>
          <a:p>
            <a:endParaRPr lang="sv-SE" dirty="0"/>
          </a:p>
        </p:txBody>
      </p:sp>
      <p:sp>
        <p:nvSpPr>
          <p:cNvPr id="4" name="Platshållare för bildnummer 3"/>
          <p:cNvSpPr>
            <a:spLocks noGrp="1"/>
          </p:cNvSpPr>
          <p:nvPr>
            <p:ph type="sldNum" sz="quarter" idx="5"/>
          </p:nvPr>
        </p:nvSpPr>
        <p:spPr/>
        <p:txBody>
          <a:bodyPr/>
          <a:lstStyle/>
          <a:p>
            <a:fld id="{1AE949E3-C25A-4B7D-948A-A4ED24C862A6}" type="slidenum">
              <a:rPr lang="sv-SE" smtClean="0"/>
              <a:t>12</a:t>
            </a:fld>
            <a:endParaRPr lang="sv-SE"/>
          </a:p>
        </p:txBody>
      </p:sp>
    </p:spTree>
    <p:extLst>
      <p:ext uri="{BB962C8B-B14F-4D97-AF65-F5344CB8AC3E}">
        <p14:creationId xmlns:p14="http://schemas.microsoft.com/office/powerpoint/2010/main" val="411040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2023-03-05</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C5A358-EEA5-178D-0554-EE94F4457FF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61FF5E3-65D9-0747-B20B-DC9F29F25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7F18010-1FFA-FECD-1412-A26698DCD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E14D450-884D-0653-4534-A5DAAB6EAAC4}"/>
              </a:ext>
            </a:extLst>
          </p:cNvPr>
          <p:cNvSpPr>
            <a:spLocks noGrp="1"/>
          </p:cNvSpPr>
          <p:nvPr>
            <p:ph type="dt" sz="half" idx="10"/>
          </p:nvPr>
        </p:nvSpPr>
        <p:spPr/>
        <p:txBody>
          <a:bodyPr/>
          <a:lstStyle/>
          <a:p>
            <a:fld id="{C4CDEBC3-37A7-D648-9F5E-ADB4DF347B22}" type="datetimeFigureOut">
              <a:rPr lang="sv-SE" smtClean="0"/>
              <a:t>2023-03-05</a:t>
            </a:fld>
            <a:endParaRPr lang="sv-SE"/>
          </a:p>
        </p:txBody>
      </p:sp>
      <p:sp>
        <p:nvSpPr>
          <p:cNvPr id="6" name="Platshållare för sidfot 5">
            <a:extLst>
              <a:ext uri="{FF2B5EF4-FFF2-40B4-BE49-F238E27FC236}">
                <a16:creationId xmlns:a16="http://schemas.microsoft.com/office/drawing/2014/main" id="{1BBC6A69-DA05-60AD-52D7-0935275BC7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106882D-E6C5-CD15-CA12-7BDA479902D6}"/>
              </a:ext>
            </a:extLst>
          </p:cNvPr>
          <p:cNvSpPr>
            <a:spLocks noGrp="1"/>
          </p:cNvSpPr>
          <p:nvPr>
            <p:ph type="sldNum" sz="quarter" idx="12"/>
          </p:nvPr>
        </p:nvSpPr>
        <p:spPr/>
        <p:txBody>
          <a:bodyPr/>
          <a:lstStyle/>
          <a:p>
            <a:fld id="{DCF4F004-8B71-4149-9FDD-0F7534D49079}" type="slidenum">
              <a:rPr lang="sv-SE" smtClean="0"/>
              <a:t>‹#›</a:t>
            </a:fld>
            <a:endParaRPr lang="sv-SE"/>
          </a:p>
        </p:txBody>
      </p:sp>
    </p:spTree>
    <p:extLst>
      <p:ext uri="{BB962C8B-B14F-4D97-AF65-F5344CB8AC3E}">
        <p14:creationId xmlns:p14="http://schemas.microsoft.com/office/powerpoint/2010/main" val="128824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vsnittsrubrik">
    <p:bg>
      <p:bgPr>
        <a:solidFill>
          <a:srgbClr val="FF8000">
            <a:alpha val="13000"/>
          </a:srgbClr>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7F0FF6D7-21C2-0CCF-5F13-C4C894B70718}"/>
              </a:ext>
            </a:extLst>
          </p:cNvPr>
          <p:cNvSpPr>
            <a:spLocks noGrp="1"/>
          </p:cNvSpPr>
          <p:nvPr>
            <p:ph type="dt" sz="half" idx="10"/>
          </p:nvPr>
        </p:nvSpPr>
        <p:spPr/>
        <p:txBody>
          <a:bodyPr/>
          <a:lstStyle/>
          <a:p>
            <a:fld id="{C4CDEBC3-37A7-D648-9F5E-ADB4DF347B22}" type="datetimeFigureOut">
              <a:rPr lang="sv-SE" smtClean="0"/>
              <a:t>2023-03-05</a:t>
            </a:fld>
            <a:endParaRPr lang="sv-SE"/>
          </a:p>
        </p:txBody>
      </p:sp>
      <p:sp>
        <p:nvSpPr>
          <p:cNvPr id="5" name="Platshållare för sidfot 4">
            <a:extLst>
              <a:ext uri="{FF2B5EF4-FFF2-40B4-BE49-F238E27FC236}">
                <a16:creationId xmlns:a16="http://schemas.microsoft.com/office/drawing/2014/main" id="{264F9414-6AC7-5D39-415C-020DFBBD4C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2A64723-18D3-6849-EDE7-B76B6BDF2A9F}"/>
              </a:ext>
            </a:extLst>
          </p:cNvPr>
          <p:cNvSpPr>
            <a:spLocks noGrp="1"/>
          </p:cNvSpPr>
          <p:nvPr>
            <p:ph type="sldNum" sz="quarter" idx="12"/>
          </p:nvPr>
        </p:nvSpPr>
        <p:spPr/>
        <p:txBody>
          <a:bodyPr/>
          <a:lstStyle/>
          <a:p>
            <a:fld id="{DCF4F004-8B71-4149-9FDD-0F7534D49079}" type="slidenum">
              <a:rPr lang="sv-SE" smtClean="0"/>
              <a:t>‹#›</a:t>
            </a:fld>
            <a:endParaRPr lang="sv-SE"/>
          </a:p>
        </p:txBody>
      </p:sp>
      <p:sp>
        <p:nvSpPr>
          <p:cNvPr id="8" name="Platshållare för text 9">
            <a:extLst>
              <a:ext uri="{FF2B5EF4-FFF2-40B4-BE49-F238E27FC236}">
                <a16:creationId xmlns:a16="http://schemas.microsoft.com/office/drawing/2014/main" id="{0C2488DD-B654-14E7-C5F7-6CF8CBAB261A}"/>
              </a:ext>
            </a:extLst>
          </p:cNvPr>
          <p:cNvSpPr>
            <a:spLocks noGrp="1"/>
          </p:cNvSpPr>
          <p:nvPr>
            <p:ph type="body" sz="quarter" idx="13" hasCustomPrompt="1"/>
          </p:nvPr>
        </p:nvSpPr>
        <p:spPr>
          <a:xfrm>
            <a:off x="0" y="2265143"/>
            <a:ext cx="12192000" cy="790576"/>
          </a:xfrm>
        </p:spPr>
        <p:txBody>
          <a:bodyPr>
            <a:normAutofit/>
          </a:bodyPr>
          <a:lstStyle>
            <a:lvl1pPr marL="0" indent="0" algn="ctr">
              <a:buNone/>
              <a:defRPr sz="4400" b="1">
                <a:latin typeface="Arial" panose="020B0604020202020204" pitchFamily="34" charset="0"/>
                <a:cs typeface="Arial" panose="020B0604020202020204" pitchFamily="34" charset="0"/>
              </a:defRPr>
            </a:lvl1pPr>
          </a:lstStyle>
          <a:p>
            <a:pPr lvl="0"/>
            <a:r>
              <a:rPr lang="sv-SE"/>
              <a:t>Klicka för att lägga till rubrik</a:t>
            </a:r>
          </a:p>
        </p:txBody>
      </p:sp>
      <p:sp>
        <p:nvSpPr>
          <p:cNvPr id="9" name="Platshållare för text 11">
            <a:extLst>
              <a:ext uri="{FF2B5EF4-FFF2-40B4-BE49-F238E27FC236}">
                <a16:creationId xmlns:a16="http://schemas.microsoft.com/office/drawing/2014/main" id="{8C375808-28D9-F96F-5763-A2E0CF52D4B5}"/>
              </a:ext>
            </a:extLst>
          </p:cNvPr>
          <p:cNvSpPr>
            <a:spLocks noGrp="1"/>
          </p:cNvSpPr>
          <p:nvPr>
            <p:ph type="body" sz="quarter" idx="14" hasCustomPrompt="1"/>
          </p:nvPr>
        </p:nvSpPr>
        <p:spPr>
          <a:xfrm>
            <a:off x="0" y="3055719"/>
            <a:ext cx="12192000" cy="790575"/>
          </a:xfrm>
        </p:spPr>
        <p:txBody>
          <a:bodyPr>
            <a:normAutofit/>
          </a:bodyPr>
          <a:lstStyle>
            <a:lvl1pPr marL="0" indent="0" algn="ctr">
              <a:buNone/>
              <a:defRPr sz="2000" baseline="0">
                <a:latin typeface="Arial" panose="020B0604020202020204" pitchFamily="34" charset="0"/>
                <a:cs typeface="Arial" panose="020B0604020202020204" pitchFamily="34" charset="0"/>
              </a:defRPr>
            </a:lvl1pPr>
          </a:lstStyle>
          <a:p>
            <a:pPr lvl="0"/>
            <a:r>
              <a:rPr lang="sv-SE"/>
              <a:t>Underrubrik</a:t>
            </a:r>
          </a:p>
        </p:txBody>
      </p:sp>
    </p:spTree>
    <p:extLst>
      <p:ext uri="{BB962C8B-B14F-4D97-AF65-F5344CB8AC3E}">
        <p14:creationId xmlns:p14="http://schemas.microsoft.com/office/powerpoint/2010/main" val="3819351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2023-03-05</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2023-03-05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2023-03-05</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2023-03-05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2023-03-05</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2023-03-05</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2023-03-05</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2023-03-05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2023-03-05</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2023-03-05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2023-03-05</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2023-03-05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2023-03-05</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2023-03-05</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2023-03-05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2" r:id="rId12"/>
    <p:sldLayoutId id="2147483694" r:id="rId13"/>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2023-03-05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2023-03-05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255644" y="2831556"/>
            <a:ext cx="5599074" cy="1311128"/>
          </a:xfrm>
        </p:spPr>
        <p:txBody>
          <a:bodyPr/>
          <a:lstStyle/>
          <a:p>
            <a:r>
              <a:rPr lang="sv-SE"/>
              <a:t>Suicidprevention </a:t>
            </a:r>
            <a:br>
              <a:rPr lang="sv-SE"/>
            </a:br>
            <a:r>
              <a:rPr lang="sv-SE"/>
              <a:t>i Värmland</a:t>
            </a:r>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49C70DD5-25B6-48FB-B6F2-322DD10D82FE}"/>
              </a:ext>
            </a:extLst>
          </p:cNvPr>
          <p:cNvPicPr>
            <a:picLocks noChangeAspect="1"/>
          </p:cNvPicPr>
          <p:nvPr/>
        </p:nvPicPr>
        <p:blipFill rotWithShape="1">
          <a:blip r:embed="rId3"/>
          <a:srcRect l="12099" t="3384" r="7754" b="4365"/>
          <a:stretch/>
        </p:blipFill>
        <p:spPr>
          <a:xfrm>
            <a:off x="153772" y="1796450"/>
            <a:ext cx="6257756" cy="4544060"/>
          </a:xfrm>
          <a:prstGeom prst="rect">
            <a:avLst/>
          </a:prstGeom>
        </p:spPr>
      </p:pic>
      <p:sp>
        <p:nvSpPr>
          <p:cNvPr id="5" name="textruta 4">
            <a:extLst>
              <a:ext uri="{FF2B5EF4-FFF2-40B4-BE49-F238E27FC236}">
                <a16:creationId xmlns:a16="http://schemas.microsoft.com/office/drawing/2014/main" id="{9908DBAA-CABD-4F22-8CC3-D9545846D4C4}"/>
              </a:ext>
            </a:extLst>
          </p:cNvPr>
          <p:cNvSpPr txBox="1"/>
          <p:nvPr/>
        </p:nvSpPr>
        <p:spPr>
          <a:xfrm>
            <a:off x="6411528" y="1579868"/>
            <a:ext cx="5562169" cy="5093702"/>
          </a:xfrm>
          <a:prstGeom prst="rect">
            <a:avLst/>
          </a:prstGeom>
          <a:noFill/>
        </p:spPr>
        <p:txBody>
          <a:bodyPr wrap="square">
            <a:spAutoFit/>
          </a:bodyPr>
          <a:lstStyle/>
          <a:p>
            <a:pPr>
              <a:spcAft>
                <a:spcPts val="1200"/>
              </a:spcAft>
            </a:pPr>
            <a:r>
              <a:rPr lang="sv-SE" sz="2000" b="1" dirty="0">
                <a:solidFill>
                  <a:srgbClr val="333333"/>
                </a:solidFill>
                <a:effectLst/>
                <a:ea typeface="Calibri" panose="020F0502020204030204" pitchFamily="34" charset="0"/>
                <a:cs typeface="Times New Roman" panose="02020603050405020304" pitchFamily="18" charset="0"/>
              </a:rPr>
              <a:t>Insatsområden </a:t>
            </a:r>
            <a:r>
              <a:rPr lang="sv-SE" sz="2000" b="1" dirty="0">
                <a:solidFill>
                  <a:srgbClr val="333333"/>
                </a:solidFill>
                <a:ea typeface="Calibri" panose="020F0502020204030204" pitchFamily="34" charset="0"/>
                <a:cs typeface="Times New Roman" panose="02020603050405020304" pitchFamily="18" charset="0"/>
              </a:rPr>
              <a:t>enligt Länsgemensam strategisk plan Suicidprevention i Värmland</a:t>
            </a:r>
          </a:p>
          <a:p>
            <a:pPr marL="342900" indent="-254000">
              <a:spcAft>
                <a:spcPts val="600"/>
              </a:spcAft>
              <a:buFont typeface="Arial" panose="020B0604020202020204" pitchFamily="34" charset="0"/>
              <a:buChar char="•"/>
            </a:pPr>
            <a:r>
              <a:rPr lang="sv-SE" sz="2000" dirty="0">
                <a:solidFill>
                  <a:srgbClr val="333333"/>
                </a:solidFill>
                <a:effectLst/>
                <a:ea typeface="Calibri" panose="020F0502020204030204" pitchFamily="34" charset="0"/>
                <a:cs typeface="Times New Roman" panose="02020603050405020304" pitchFamily="18" charset="0"/>
              </a:rPr>
              <a:t>Samordnad strukturerad samverkan.</a:t>
            </a:r>
            <a:endParaRPr lang="sv-SE" sz="2000" dirty="0">
              <a:effectLst/>
              <a:ea typeface="Calibri" panose="020F0502020204030204" pitchFamily="34" charset="0"/>
              <a:cs typeface="Times New Roman" panose="02020603050405020304" pitchFamily="18" charset="0"/>
            </a:endParaRPr>
          </a:p>
          <a:p>
            <a:pPr marL="342900" indent="-254000">
              <a:spcAft>
                <a:spcPts val="600"/>
              </a:spcAft>
              <a:buFont typeface="Arial" panose="020B0604020202020204" pitchFamily="34" charset="0"/>
              <a:buChar char="•"/>
            </a:pPr>
            <a:r>
              <a:rPr lang="sv-SE" sz="2000" dirty="0">
                <a:solidFill>
                  <a:srgbClr val="333333"/>
                </a:solidFill>
                <a:effectLst/>
                <a:ea typeface="Calibri" panose="020F0502020204030204" pitchFamily="34" charset="0"/>
                <a:cs typeface="Times New Roman" panose="02020603050405020304" pitchFamily="18" charset="0"/>
              </a:rPr>
              <a:t>Tidigt stöd till barn och ungdomar.</a:t>
            </a:r>
            <a:endParaRPr lang="sv-SE" sz="2000" dirty="0">
              <a:effectLst/>
              <a:ea typeface="Calibri" panose="020F0502020204030204" pitchFamily="34" charset="0"/>
              <a:cs typeface="Times New Roman" panose="02020603050405020304" pitchFamily="18" charset="0"/>
            </a:endParaRPr>
          </a:p>
          <a:p>
            <a:pPr marL="342900" indent="-254000">
              <a:spcAft>
                <a:spcPts val="600"/>
              </a:spcAft>
              <a:buFont typeface="Arial" panose="020B0604020202020204" pitchFamily="34" charset="0"/>
              <a:buChar char="•"/>
            </a:pPr>
            <a:r>
              <a:rPr lang="sv-SE" sz="2000" dirty="0">
                <a:solidFill>
                  <a:srgbClr val="333333"/>
                </a:solidFill>
                <a:effectLst/>
                <a:ea typeface="Calibri" panose="020F0502020204030204" pitchFamily="34" charset="0"/>
                <a:cs typeface="Times New Roman" panose="02020603050405020304" pitchFamily="18" charset="0"/>
              </a:rPr>
              <a:t>Tillgängliga utbildningar i och information om suicidprevention.</a:t>
            </a:r>
            <a:endParaRPr lang="sv-SE" sz="2000" dirty="0">
              <a:effectLst/>
              <a:ea typeface="Calibri" panose="020F0502020204030204" pitchFamily="34" charset="0"/>
              <a:cs typeface="Times New Roman" panose="02020603050405020304" pitchFamily="18" charset="0"/>
            </a:endParaRPr>
          </a:p>
          <a:p>
            <a:pPr marL="342900" indent="-254000">
              <a:spcAft>
                <a:spcPts val="600"/>
              </a:spcAft>
              <a:buFont typeface="Arial" panose="020B0604020202020204" pitchFamily="34" charset="0"/>
              <a:buChar char="•"/>
            </a:pPr>
            <a:r>
              <a:rPr lang="sv-SE" sz="2000" dirty="0">
                <a:solidFill>
                  <a:srgbClr val="333333"/>
                </a:solidFill>
                <a:effectLst/>
                <a:ea typeface="Calibri" panose="020F0502020204030204" pitchFamily="34" charset="0"/>
                <a:cs typeface="Times New Roman" panose="02020603050405020304" pitchFamily="18" charset="0"/>
              </a:rPr>
              <a:t>Insatser i arbetslivet.</a:t>
            </a:r>
            <a:endParaRPr lang="sv-SE" sz="2000" dirty="0">
              <a:effectLst/>
              <a:ea typeface="Calibri" panose="020F0502020204030204" pitchFamily="34" charset="0"/>
              <a:cs typeface="Times New Roman" panose="02020603050405020304" pitchFamily="18" charset="0"/>
            </a:endParaRPr>
          </a:p>
          <a:p>
            <a:pPr marL="342900" indent="-254000">
              <a:spcAft>
                <a:spcPts val="600"/>
              </a:spcAft>
              <a:buFont typeface="Arial" panose="020B0604020202020204" pitchFamily="34" charset="0"/>
              <a:buChar char="•"/>
            </a:pPr>
            <a:r>
              <a:rPr lang="sv-SE" sz="2000" dirty="0">
                <a:solidFill>
                  <a:srgbClr val="333333"/>
                </a:solidFill>
                <a:effectLst/>
                <a:ea typeface="Calibri" panose="020F0502020204030204" pitchFamily="34" charset="0"/>
                <a:cs typeface="Times New Roman" panose="02020603050405020304" pitchFamily="18" charset="0"/>
              </a:rPr>
              <a:t>Minska konsumtion, riskbruk och skadligt bruk av alkohol och narkotika.</a:t>
            </a:r>
            <a:endParaRPr lang="sv-SE" sz="2000" dirty="0">
              <a:effectLst/>
              <a:ea typeface="Calibri" panose="020F0502020204030204" pitchFamily="34" charset="0"/>
              <a:cs typeface="Times New Roman" panose="02020603050405020304" pitchFamily="18" charset="0"/>
            </a:endParaRPr>
          </a:p>
          <a:p>
            <a:pPr marL="342900" indent="-254000">
              <a:spcAft>
                <a:spcPts val="600"/>
              </a:spcAft>
              <a:buFont typeface="Arial" panose="020B0604020202020204" pitchFamily="34" charset="0"/>
              <a:buChar char="•"/>
            </a:pPr>
            <a:r>
              <a:rPr lang="sv-SE" sz="2000" dirty="0">
                <a:solidFill>
                  <a:srgbClr val="333333"/>
                </a:solidFill>
                <a:effectLst/>
                <a:ea typeface="Calibri" panose="020F0502020204030204" pitchFamily="34" charset="0"/>
                <a:cs typeface="Times New Roman" panose="02020603050405020304" pitchFamily="18" charset="0"/>
              </a:rPr>
              <a:t>Restriktion av medel som används i suicidsyfte.</a:t>
            </a:r>
            <a:endParaRPr lang="sv-SE" sz="2000" dirty="0">
              <a:effectLst/>
              <a:ea typeface="Calibri" panose="020F0502020204030204" pitchFamily="34" charset="0"/>
              <a:cs typeface="Times New Roman" panose="02020603050405020304" pitchFamily="18" charset="0"/>
            </a:endParaRPr>
          </a:p>
          <a:p>
            <a:pPr marL="342900" indent="-254000">
              <a:spcAft>
                <a:spcPts val="600"/>
              </a:spcAft>
              <a:buFont typeface="Arial" panose="020B0604020202020204" pitchFamily="34" charset="0"/>
              <a:buChar char="•"/>
            </a:pPr>
            <a:r>
              <a:rPr lang="sv-SE" sz="2000" dirty="0">
                <a:solidFill>
                  <a:srgbClr val="333333"/>
                </a:solidFill>
                <a:effectLst/>
                <a:ea typeface="Calibri" panose="020F0502020204030204" pitchFamily="34" charset="0"/>
                <a:cs typeface="Times New Roman" panose="02020603050405020304" pitchFamily="18" charset="0"/>
              </a:rPr>
              <a:t>Lågintensiva uppföljningar av personer med suicidrisk.</a:t>
            </a:r>
            <a:endParaRPr lang="sv-SE" sz="2000" dirty="0">
              <a:effectLst/>
              <a:ea typeface="Calibri" panose="020F0502020204030204" pitchFamily="34" charset="0"/>
              <a:cs typeface="Times New Roman" panose="02020603050405020304" pitchFamily="18" charset="0"/>
            </a:endParaRPr>
          </a:p>
          <a:p>
            <a:pPr marL="342900" indent="-254000">
              <a:spcAft>
                <a:spcPts val="600"/>
              </a:spcAft>
              <a:buFont typeface="Arial" panose="020B0604020202020204" pitchFamily="34" charset="0"/>
              <a:buChar char="•"/>
            </a:pPr>
            <a:r>
              <a:rPr lang="sv-SE" sz="2000" dirty="0">
                <a:solidFill>
                  <a:srgbClr val="333333"/>
                </a:solidFill>
                <a:effectLst/>
                <a:ea typeface="Calibri" panose="020F0502020204030204" pitchFamily="34" charset="0"/>
                <a:cs typeface="Times New Roman" panose="02020603050405020304" pitchFamily="18" charset="0"/>
              </a:rPr>
              <a:t>Stärkt vårdkedja.</a:t>
            </a:r>
            <a:endParaRPr lang="sv-SE" sz="2000" dirty="0">
              <a:effectLst/>
              <a:ea typeface="Calibri" panose="020F0502020204030204" pitchFamily="34" charset="0"/>
              <a:cs typeface="Times New Roman" panose="02020603050405020304" pitchFamily="18" charset="0"/>
            </a:endParaRPr>
          </a:p>
        </p:txBody>
      </p:sp>
      <p:sp>
        <p:nvSpPr>
          <p:cNvPr id="6" name="Rubrik 1">
            <a:extLst>
              <a:ext uri="{FF2B5EF4-FFF2-40B4-BE49-F238E27FC236}">
                <a16:creationId xmlns:a16="http://schemas.microsoft.com/office/drawing/2014/main" id="{02A54375-06AB-42CA-B0CC-A1DBFE3E2A5A}"/>
              </a:ext>
            </a:extLst>
          </p:cNvPr>
          <p:cNvSpPr txBox="1">
            <a:spLocks/>
          </p:cNvSpPr>
          <p:nvPr/>
        </p:nvSpPr>
        <p:spPr>
          <a:xfrm>
            <a:off x="0" y="762688"/>
            <a:ext cx="12192000" cy="840823"/>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sv-SE"/>
              <a:t>Samordning för suicidprevention i Värmland</a:t>
            </a:r>
          </a:p>
        </p:txBody>
      </p:sp>
    </p:spTree>
    <p:extLst>
      <p:ext uri="{BB962C8B-B14F-4D97-AF65-F5344CB8AC3E}">
        <p14:creationId xmlns:p14="http://schemas.microsoft.com/office/powerpoint/2010/main" val="225519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8004AC-4D44-35CA-DF53-F812735B8676}"/>
              </a:ext>
            </a:extLst>
          </p:cNvPr>
          <p:cNvSpPr>
            <a:spLocks noGrp="1"/>
          </p:cNvSpPr>
          <p:nvPr>
            <p:ph type="ctrTitle"/>
          </p:nvPr>
        </p:nvSpPr>
        <p:spPr>
          <a:xfrm>
            <a:off x="4255643" y="2624007"/>
            <a:ext cx="6278617" cy="1311128"/>
          </a:xfrm>
        </p:spPr>
        <p:txBody>
          <a:bodyPr/>
          <a:lstStyle/>
          <a:p>
            <a:r>
              <a:rPr lang="sv-SE"/>
              <a:t>Suicidprevention i hälso- och sjukvården</a:t>
            </a:r>
          </a:p>
        </p:txBody>
      </p:sp>
    </p:spTree>
    <p:extLst>
      <p:ext uri="{BB962C8B-B14F-4D97-AF65-F5344CB8AC3E}">
        <p14:creationId xmlns:p14="http://schemas.microsoft.com/office/powerpoint/2010/main" val="93652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F2B3986-B467-7C0A-65E1-D419A9FCD0E3}"/>
              </a:ext>
            </a:extLst>
          </p:cNvPr>
          <p:cNvSpPr>
            <a:spLocks noGrp="1"/>
          </p:cNvSpPr>
          <p:nvPr>
            <p:ph type="body" sz="quarter" idx="13"/>
          </p:nvPr>
        </p:nvSpPr>
        <p:spPr>
          <a:xfrm>
            <a:off x="2050494" y="1809000"/>
            <a:ext cx="8301820" cy="3240000"/>
          </a:xfrm>
        </p:spPr>
        <p:txBody>
          <a:bodyPr/>
          <a:lstStyle/>
          <a:p>
            <a:pPr marL="0" indent="0">
              <a:buNone/>
            </a:pPr>
            <a:r>
              <a:rPr lang="sv-SE" sz="2800">
                <a:effectLst/>
                <a:ea typeface="Calibri" panose="020F0502020204030204" pitchFamily="34" charset="0"/>
                <a:cs typeface="Times New Roman" panose="02020603050405020304" pitchFamily="18" charset="0"/>
              </a:rPr>
              <a:t>En tredjedel av alla som dör genom självmord har en pågående kontakt med den psykiatriska vården. Betydligt fler har haft kontakt med övrig hälso- och sjukvård. </a:t>
            </a:r>
          </a:p>
          <a:p>
            <a:pPr marL="0" indent="0">
              <a:buNone/>
            </a:pPr>
            <a:r>
              <a:rPr lang="sv-SE" sz="2800">
                <a:ea typeface="Calibri" panose="020F0502020204030204" pitchFamily="34" charset="0"/>
                <a:cs typeface="Times New Roman" panose="02020603050405020304" pitchFamily="18" charset="0"/>
              </a:rPr>
              <a:t>D</a:t>
            </a:r>
            <a:r>
              <a:rPr lang="sv-SE" sz="2800">
                <a:effectLst/>
                <a:ea typeface="Calibri" panose="020F0502020204030204" pitchFamily="34" charset="0"/>
                <a:cs typeface="Times New Roman" panose="02020603050405020304" pitchFamily="18" charset="0"/>
              </a:rPr>
              <a:t>ärför är det viktigt att alla delar av hälso- och sjukvården har kunskap </a:t>
            </a:r>
            <a:r>
              <a:rPr lang="sv-SE" sz="2800">
                <a:ea typeface="Calibri" panose="020F0502020204030204" pitchFamily="34" charset="0"/>
                <a:cs typeface="Times New Roman" panose="02020603050405020304" pitchFamily="18" charset="0"/>
              </a:rPr>
              <a:t>om </a:t>
            </a:r>
            <a:r>
              <a:rPr lang="sv-SE" sz="2800">
                <a:effectLst/>
                <a:ea typeface="Calibri" panose="020F0502020204030204" pitchFamily="34" charset="0"/>
                <a:cs typeface="Times New Roman" panose="02020603050405020304" pitchFamily="18" charset="0"/>
              </a:rPr>
              <a:t>självmord och om hur sårbara individer ska bemötas.</a:t>
            </a:r>
          </a:p>
          <a:p>
            <a:endParaRPr lang="sv-SE"/>
          </a:p>
        </p:txBody>
      </p:sp>
    </p:spTree>
    <p:extLst>
      <p:ext uri="{BB962C8B-B14F-4D97-AF65-F5344CB8AC3E}">
        <p14:creationId xmlns:p14="http://schemas.microsoft.com/office/powerpoint/2010/main" val="174624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F56156-71E4-204D-3B40-8F59F0361725}"/>
              </a:ext>
            </a:extLst>
          </p:cNvPr>
          <p:cNvSpPr>
            <a:spLocks noGrp="1"/>
          </p:cNvSpPr>
          <p:nvPr>
            <p:ph type="title"/>
          </p:nvPr>
        </p:nvSpPr>
        <p:spPr/>
        <p:txBody>
          <a:bodyPr/>
          <a:lstStyle/>
          <a:p>
            <a:r>
              <a:rPr lang="sv-SE" sz="3600"/>
              <a:t>Region Värmlands kliniska suicidpreventionsgrupp</a:t>
            </a:r>
          </a:p>
        </p:txBody>
      </p:sp>
      <p:sp>
        <p:nvSpPr>
          <p:cNvPr id="3" name="Platshållare för text 2">
            <a:extLst>
              <a:ext uri="{FF2B5EF4-FFF2-40B4-BE49-F238E27FC236}">
                <a16:creationId xmlns:a16="http://schemas.microsoft.com/office/drawing/2014/main" id="{20039769-9619-A132-0EDE-70A30E9AA4DC}"/>
              </a:ext>
            </a:extLst>
          </p:cNvPr>
          <p:cNvSpPr>
            <a:spLocks noGrp="1"/>
          </p:cNvSpPr>
          <p:nvPr>
            <p:ph type="body" sz="quarter" idx="13"/>
          </p:nvPr>
        </p:nvSpPr>
        <p:spPr>
          <a:xfrm>
            <a:off x="2496809" y="2482850"/>
            <a:ext cx="7410762" cy="3240000"/>
          </a:xfrm>
        </p:spPr>
        <p:txBody>
          <a:bodyPr/>
          <a:lstStyle/>
          <a:p>
            <a:pPr marL="457200" indent="-457200">
              <a:buFont typeface="Arial" panose="020B0604020202020204" pitchFamily="34" charset="0"/>
              <a:buChar char="•"/>
            </a:pPr>
            <a:r>
              <a:rPr lang="sv-SE" sz="2400"/>
              <a:t>Beslutad av hälso- och sjukvårdsledningen.</a:t>
            </a:r>
          </a:p>
          <a:p>
            <a:pPr marL="457200" indent="-457200">
              <a:buFont typeface="Arial" panose="020B0604020202020204" pitchFamily="34" charset="0"/>
              <a:buChar char="•"/>
            </a:pPr>
            <a:r>
              <a:rPr lang="sv-SE" sz="2400"/>
              <a:t>Ska säkerställa utvecklingen av en patientsäker, sammanhållen vård för hela suicidprocessen inom regionens hälso-och sjukvård.</a:t>
            </a:r>
          </a:p>
          <a:p>
            <a:pPr marL="457200" indent="-457200">
              <a:buFont typeface="Arial" panose="020B0604020202020204" pitchFamily="34" charset="0"/>
              <a:buChar char="•"/>
            </a:pPr>
            <a:r>
              <a:rPr lang="sv-SE" sz="2400">
                <a:ea typeface="Calibri" panose="020F0502020204030204" pitchFamily="34" charset="0"/>
                <a:cs typeface="Calibri"/>
              </a:rPr>
              <a:t>Samverkar med Regionalt nätverk för suicidprevention i Värmland och de stödfunktioner som behövs för att genomföra olika förbättringsarbeten.</a:t>
            </a:r>
          </a:p>
          <a:p>
            <a:endParaRPr lang="sv-SE"/>
          </a:p>
        </p:txBody>
      </p:sp>
    </p:spTree>
    <p:extLst>
      <p:ext uri="{BB962C8B-B14F-4D97-AF65-F5344CB8AC3E}">
        <p14:creationId xmlns:p14="http://schemas.microsoft.com/office/powerpoint/2010/main" val="2764381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CA0FAB9-5BB3-4983-E15A-4C416B947708}"/>
              </a:ext>
            </a:extLst>
          </p:cNvPr>
          <p:cNvSpPr>
            <a:spLocks noGrp="1"/>
          </p:cNvSpPr>
          <p:nvPr>
            <p:ph type="body" idx="1"/>
          </p:nvPr>
        </p:nvSpPr>
        <p:spPr>
          <a:xfrm>
            <a:off x="2462615" y="2059588"/>
            <a:ext cx="4140001" cy="823912"/>
          </a:xfrm>
        </p:spPr>
        <p:txBody>
          <a:bodyPr/>
          <a:lstStyle/>
          <a:p>
            <a:r>
              <a:rPr lang="sv-SE"/>
              <a:t>Dokumenten</a:t>
            </a:r>
          </a:p>
        </p:txBody>
      </p:sp>
      <p:sp>
        <p:nvSpPr>
          <p:cNvPr id="3" name="Platshållare för text 2">
            <a:extLst>
              <a:ext uri="{FF2B5EF4-FFF2-40B4-BE49-F238E27FC236}">
                <a16:creationId xmlns:a16="http://schemas.microsoft.com/office/drawing/2014/main" id="{50B67D6B-ED06-ABCE-AEE4-1EE7BF60E740}"/>
              </a:ext>
            </a:extLst>
          </p:cNvPr>
          <p:cNvSpPr>
            <a:spLocks noGrp="1"/>
          </p:cNvSpPr>
          <p:nvPr>
            <p:ph type="body" sz="quarter" idx="3"/>
          </p:nvPr>
        </p:nvSpPr>
        <p:spPr>
          <a:xfrm>
            <a:off x="6962615" y="2063629"/>
            <a:ext cx="4140000" cy="823912"/>
          </a:xfrm>
        </p:spPr>
        <p:txBody>
          <a:bodyPr/>
          <a:lstStyle/>
          <a:p>
            <a:r>
              <a:rPr lang="sv-SE"/>
              <a:t>Fördelar</a:t>
            </a:r>
          </a:p>
        </p:txBody>
      </p:sp>
      <p:sp>
        <p:nvSpPr>
          <p:cNvPr id="4" name="Rubrik 3">
            <a:extLst>
              <a:ext uri="{FF2B5EF4-FFF2-40B4-BE49-F238E27FC236}">
                <a16:creationId xmlns:a16="http://schemas.microsoft.com/office/drawing/2014/main" id="{414E74BB-0DD7-7368-1CDF-FD137E79B6C2}"/>
              </a:ext>
            </a:extLst>
          </p:cNvPr>
          <p:cNvSpPr>
            <a:spLocks noGrp="1"/>
          </p:cNvSpPr>
          <p:nvPr>
            <p:ph type="title"/>
          </p:nvPr>
        </p:nvSpPr>
        <p:spPr>
          <a:xfrm>
            <a:off x="2462615" y="1612498"/>
            <a:ext cx="8640000" cy="710252"/>
          </a:xfrm>
        </p:spPr>
        <p:txBody>
          <a:bodyPr/>
          <a:lstStyle/>
          <a:p>
            <a:r>
              <a:rPr lang="sv-SE"/>
              <a:t>Gemensamma styrande dokument</a:t>
            </a:r>
          </a:p>
        </p:txBody>
      </p:sp>
      <p:sp>
        <p:nvSpPr>
          <p:cNvPr id="5" name="Platshållare för innehåll 4">
            <a:extLst>
              <a:ext uri="{FF2B5EF4-FFF2-40B4-BE49-F238E27FC236}">
                <a16:creationId xmlns:a16="http://schemas.microsoft.com/office/drawing/2014/main" id="{7278AFFE-EE05-3AC2-E818-3F84C33E7F7C}"/>
              </a:ext>
            </a:extLst>
          </p:cNvPr>
          <p:cNvSpPr>
            <a:spLocks noGrp="1"/>
          </p:cNvSpPr>
          <p:nvPr>
            <p:ph sz="half" idx="13"/>
          </p:nvPr>
        </p:nvSpPr>
        <p:spPr>
          <a:xfrm>
            <a:off x="2462615" y="2960966"/>
            <a:ext cx="4140000" cy="3240000"/>
          </a:xfrm>
        </p:spPr>
        <p:txBody>
          <a:bodyPr/>
          <a:lstStyle/>
          <a:p>
            <a:r>
              <a:rPr lang="sv-SE"/>
              <a:t>Riktlinje för suicidprevention</a:t>
            </a:r>
          </a:p>
          <a:p>
            <a:r>
              <a:rPr lang="sv-SE"/>
              <a:t>Rutin för suicidprevention </a:t>
            </a:r>
            <a:br>
              <a:rPr lang="sv-SE"/>
            </a:br>
            <a:r>
              <a:rPr lang="sv-SE"/>
              <a:t>– vuxna </a:t>
            </a:r>
          </a:p>
          <a:p>
            <a:r>
              <a:rPr lang="sv-SE"/>
              <a:t>Rutin för suicidprevention </a:t>
            </a:r>
            <a:br>
              <a:rPr lang="sv-SE"/>
            </a:br>
            <a:r>
              <a:rPr lang="sv-SE"/>
              <a:t>– barn och unga</a:t>
            </a:r>
          </a:p>
          <a:p>
            <a:endParaRPr lang="sv-SE"/>
          </a:p>
        </p:txBody>
      </p:sp>
      <p:sp>
        <p:nvSpPr>
          <p:cNvPr id="6" name="Platshållare för innehåll 5">
            <a:extLst>
              <a:ext uri="{FF2B5EF4-FFF2-40B4-BE49-F238E27FC236}">
                <a16:creationId xmlns:a16="http://schemas.microsoft.com/office/drawing/2014/main" id="{78231A05-D81B-56E7-75D7-A7F5A5444691}"/>
              </a:ext>
            </a:extLst>
          </p:cNvPr>
          <p:cNvSpPr>
            <a:spLocks noGrp="1"/>
          </p:cNvSpPr>
          <p:nvPr>
            <p:ph sz="half" idx="2"/>
          </p:nvPr>
        </p:nvSpPr>
        <p:spPr>
          <a:xfrm>
            <a:off x="6962615" y="2960966"/>
            <a:ext cx="4140000" cy="3240000"/>
          </a:xfrm>
        </p:spPr>
        <p:txBody>
          <a:bodyPr vert="horz" lIns="91440" tIns="45720" rIns="91440" bIns="45720" rtlCol="0" anchor="t">
            <a:noAutofit/>
          </a:bodyPr>
          <a:lstStyle/>
          <a:p>
            <a:pPr marL="251460" indent="-251460"/>
            <a:r>
              <a:rPr lang="sv-SE"/>
              <a:t>Gemensamt, förankrat arbetssätt</a:t>
            </a:r>
          </a:p>
          <a:p>
            <a:pPr marL="251460" indent="-251460"/>
            <a:r>
              <a:rPr lang="sv-SE"/>
              <a:t>Tydlighet</a:t>
            </a:r>
          </a:p>
          <a:p>
            <a:pPr marL="251460" indent="-251460"/>
            <a:r>
              <a:rPr lang="sv-SE"/>
              <a:t>Jämlik vård</a:t>
            </a:r>
            <a:endParaRPr lang="sv-SE">
              <a:cs typeface="Arial"/>
            </a:endParaRPr>
          </a:p>
          <a:p>
            <a:pPr marL="251460" indent="-251460"/>
            <a:r>
              <a:rPr lang="sv-SE">
                <a:cs typeface="Arial"/>
              </a:rPr>
              <a:t>Minskad risk för suicidhandling</a:t>
            </a:r>
          </a:p>
        </p:txBody>
      </p:sp>
    </p:spTree>
    <p:extLst>
      <p:ext uri="{BB962C8B-B14F-4D97-AF65-F5344CB8AC3E}">
        <p14:creationId xmlns:p14="http://schemas.microsoft.com/office/powerpoint/2010/main" val="3684607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3491A92-5D88-4BB3-A318-E19CEB1E48F5}"/>
              </a:ext>
            </a:extLst>
          </p:cNvPr>
          <p:cNvPicPr>
            <a:picLocks noChangeAspect="1"/>
          </p:cNvPicPr>
          <p:nvPr/>
        </p:nvPicPr>
        <p:blipFill rotWithShape="1">
          <a:blip r:embed="rId3"/>
          <a:srcRect b="4764"/>
          <a:stretch/>
        </p:blipFill>
        <p:spPr>
          <a:xfrm>
            <a:off x="782883" y="1563892"/>
            <a:ext cx="10630069" cy="5061799"/>
          </a:xfrm>
          <a:prstGeom prst="rect">
            <a:avLst/>
          </a:prstGeom>
        </p:spPr>
      </p:pic>
      <p:sp>
        <p:nvSpPr>
          <p:cNvPr id="2" name="textruta 1">
            <a:extLst>
              <a:ext uri="{FF2B5EF4-FFF2-40B4-BE49-F238E27FC236}">
                <a16:creationId xmlns:a16="http://schemas.microsoft.com/office/drawing/2014/main" id="{D8057D4F-4E6E-412B-9C21-CA56F75BDB41}"/>
              </a:ext>
            </a:extLst>
          </p:cNvPr>
          <p:cNvSpPr txBox="1"/>
          <p:nvPr/>
        </p:nvSpPr>
        <p:spPr>
          <a:xfrm>
            <a:off x="1" y="768701"/>
            <a:ext cx="12192000" cy="646331"/>
          </a:xfrm>
          <a:prstGeom prst="rect">
            <a:avLst/>
          </a:prstGeom>
          <a:noFill/>
        </p:spPr>
        <p:txBody>
          <a:bodyPr wrap="square" rtlCol="0">
            <a:spAutoFit/>
          </a:bodyPr>
          <a:lstStyle/>
          <a:p>
            <a:pPr algn="ctr"/>
            <a:r>
              <a:rPr lang="sv-SE" sz="3600" b="1">
                <a:latin typeface="Arial" panose="020B0604020202020204" pitchFamily="34" charset="0"/>
                <a:cs typeface="Arial" panose="020B0604020202020204" pitchFamily="34" charset="0"/>
              </a:rPr>
              <a:t>Insatser på olika nivåer</a:t>
            </a:r>
          </a:p>
        </p:txBody>
      </p:sp>
    </p:spTree>
    <p:extLst>
      <p:ext uri="{BB962C8B-B14F-4D97-AF65-F5344CB8AC3E}">
        <p14:creationId xmlns:p14="http://schemas.microsoft.com/office/powerpoint/2010/main" val="2714545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363D2EF-F519-80AD-0684-42FAA01919FF}"/>
              </a:ext>
            </a:extLst>
          </p:cNvPr>
          <p:cNvSpPr txBox="1"/>
          <p:nvPr/>
        </p:nvSpPr>
        <p:spPr>
          <a:xfrm>
            <a:off x="0" y="779340"/>
            <a:ext cx="12192000" cy="646331"/>
          </a:xfrm>
          <a:prstGeom prst="rect">
            <a:avLst/>
          </a:prstGeom>
          <a:noFill/>
        </p:spPr>
        <p:txBody>
          <a:bodyPr wrap="square" rtlCol="0">
            <a:spAutoFit/>
          </a:bodyPr>
          <a:lstStyle/>
          <a:p>
            <a:pPr algn="ctr"/>
            <a:r>
              <a:rPr lang="sv-SE" sz="3600" b="1" dirty="0">
                <a:latin typeface="Arial" panose="020B0604020202020204" pitchFamily="34" charset="0"/>
                <a:cs typeface="Arial" panose="020B0604020202020204" pitchFamily="34" charset="0"/>
              </a:rPr>
              <a:t>Nivå av påverkan</a:t>
            </a:r>
          </a:p>
        </p:txBody>
      </p:sp>
      <p:pic>
        <p:nvPicPr>
          <p:cNvPr id="3" name="Bildobjekt 2">
            <a:extLst>
              <a:ext uri="{FF2B5EF4-FFF2-40B4-BE49-F238E27FC236}">
                <a16:creationId xmlns:a16="http://schemas.microsoft.com/office/drawing/2014/main" id="{D15D6C49-B63A-4468-7847-857A9D58BB6A}"/>
              </a:ext>
            </a:extLst>
          </p:cNvPr>
          <p:cNvPicPr>
            <a:picLocks noChangeAspect="1"/>
          </p:cNvPicPr>
          <p:nvPr/>
        </p:nvPicPr>
        <p:blipFill>
          <a:blip r:embed="rId3"/>
          <a:stretch>
            <a:fillRect/>
          </a:stretch>
        </p:blipFill>
        <p:spPr>
          <a:xfrm>
            <a:off x="795150" y="1700578"/>
            <a:ext cx="10550894" cy="4895941"/>
          </a:xfrm>
          <a:prstGeom prst="rect">
            <a:avLst/>
          </a:prstGeom>
        </p:spPr>
      </p:pic>
    </p:spTree>
    <p:extLst>
      <p:ext uri="{BB962C8B-B14F-4D97-AF65-F5344CB8AC3E}">
        <p14:creationId xmlns:p14="http://schemas.microsoft.com/office/powerpoint/2010/main" val="3462763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E18C85-BE75-0579-2716-12F42060C59E}"/>
              </a:ext>
            </a:extLst>
          </p:cNvPr>
          <p:cNvSpPr>
            <a:spLocks noGrp="1"/>
          </p:cNvSpPr>
          <p:nvPr>
            <p:ph type="title"/>
          </p:nvPr>
        </p:nvSpPr>
        <p:spPr>
          <a:xfrm>
            <a:off x="2496809" y="2183364"/>
            <a:ext cx="7200000" cy="841987"/>
          </a:xfrm>
        </p:spPr>
        <p:txBody>
          <a:bodyPr/>
          <a:lstStyle/>
          <a:p>
            <a:r>
              <a:rPr lang="sv-SE"/>
              <a:t>Mer information på webben</a:t>
            </a:r>
          </a:p>
        </p:txBody>
      </p:sp>
      <p:sp>
        <p:nvSpPr>
          <p:cNvPr id="3" name="Platshållare för text 2">
            <a:extLst>
              <a:ext uri="{FF2B5EF4-FFF2-40B4-BE49-F238E27FC236}">
                <a16:creationId xmlns:a16="http://schemas.microsoft.com/office/drawing/2014/main" id="{FB88257F-4B89-704B-F4E4-9C01040E60D1}"/>
              </a:ext>
            </a:extLst>
          </p:cNvPr>
          <p:cNvSpPr>
            <a:spLocks noGrp="1"/>
          </p:cNvSpPr>
          <p:nvPr>
            <p:ph type="body" sz="quarter" idx="13"/>
          </p:nvPr>
        </p:nvSpPr>
        <p:spPr>
          <a:xfrm>
            <a:off x="2496809" y="3210638"/>
            <a:ext cx="7200000" cy="1538644"/>
          </a:xfrm>
        </p:spPr>
        <p:txBody>
          <a:bodyPr/>
          <a:lstStyle/>
          <a:p>
            <a:pPr algn="l"/>
            <a:r>
              <a:rPr lang="sv-SE" sz="2400"/>
              <a:t>regionvarmland.se/suicidprevention</a:t>
            </a:r>
          </a:p>
          <a:p>
            <a:pPr algn="l"/>
            <a:r>
              <a:rPr lang="sv-SE"/>
              <a:t>i</a:t>
            </a:r>
            <a:r>
              <a:rPr lang="sv-SE" sz="2400"/>
              <a:t>ntranat.regionvarmland.se/suicidprevention</a:t>
            </a:r>
          </a:p>
          <a:p>
            <a:pPr marL="0" indent="0">
              <a:buNone/>
            </a:pPr>
            <a:endParaRPr lang="sv-SE"/>
          </a:p>
        </p:txBody>
      </p:sp>
    </p:spTree>
    <p:extLst>
      <p:ext uri="{BB962C8B-B14F-4D97-AF65-F5344CB8AC3E}">
        <p14:creationId xmlns:p14="http://schemas.microsoft.com/office/powerpoint/2010/main" val="103843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50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C7FA808-3BCB-4193-A475-E9A2B4F13340}"/>
              </a:ext>
            </a:extLst>
          </p:cNvPr>
          <p:cNvSpPr>
            <a:spLocks noGrp="1"/>
          </p:cNvSpPr>
          <p:nvPr>
            <p:ph idx="1"/>
          </p:nvPr>
        </p:nvSpPr>
        <p:spPr>
          <a:xfrm>
            <a:off x="6732103" y="1391479"/>
            <a:ext cx="4848571" cy="4188563"/>
          </a:xfrm>
        </p:spPr>
        <p:txBody>
          <a:bodyPr>
            <a:normAutofit/>
          </a:bodyPr>
          <a:lstStyle/>
          <a:p>
            <a:pPr marL="0" lvl="0" indent="0">
              <a:lnSpc>
                <a:spcPct val="100000"/>
              </a:lnSpc>
              <a:spcAft>
                <a:spcPts val="600"/>
              </a:spcAft>
              <a:buNone/>
              <a:tabLst>
                <a:tab pos="441325" algn="l"/>
                <a:tab pos="808038" algn="l"/>
              </a:tabLst>
            </a:pPr>
            <a:r>
              <a:rPr lang="sv-SE" sz="2400" b="1">
                <a:solidFill>
                  <a:srgbClr val="000000"/>
                </a:solidFill>
                <a:cs typeface="Arial" panose="020B0604020202020204" pitchFamily="34" charset="0"/>
              </a:rPr>
              <a:t>Suicid…</a:t>
            </a:r>
          </a:p>
          <a:p>
            <a:pPr marL="0" lvl="0" indent="0">
              <a:lnSpc>
                <a:spcPct val="100000"/>
              </a:lnSpc>
              <a:spcAft>
                <a:spcPts val="600"/>
              </a:spcAft>
              <a:buNone/>
              <a:tabLst>
                <a:tab pos="452438" algn="l"/>
                <a:tab pos="808038" algn="l"/>
              </a:tabLst>
            </a:pPr>
            <a:r>
              <a:rPr lang="sv-SE" sz="2400">
                <a:solidFill>
                  <a:srgbClr val="000000"/>
                </a:solidFill>
                <a:cs typeface="Arial" panose="020B0604020202020204" pitchFamily="34" charset="0"/>
              </a:rPr>
              <a:t>… 	är förlust av människoliv.</a:t>
            </a:r>
          </a:p>
          <a:p>
            <a:pPr marL="0" lvl="0" indent="0">
              <a:lnSpc>
                <a:spcPct val="100000"/>
              </a:lnSpc>
              <a:spcAft>
                <a:spcPts val="600"/>
              </a:spcAft>
              <a:buNone/>
              <a:tabLst>
                <a:tab pos="452438" algn="l"/>
                <a:tab pos="808038" algn="l"/>
              </a:tabLst>
            </a:pPr>
            <a:r>
              <a:rPr lang="sv-SE" sz="2400" b="0" i="0">
                <a:solidFill>
                  <a:srgbClr val="000000"/>
                </a:solidFill>
                <a:effectLst/>
              </a:rPr>
              <a:t>… 	leder till omfattande psykiskt 	lidande och försämrad hälsa 	hos anhöriga och andra 	berörda.</a:t>
            </a:r>
          </a:p>
          <a:p>
            <a:pPr marL="0" indent="0">
              <a:spcAft>
                <a:spcPts val="600"/>
              </a:spcAft>
              <a:buNone/>
              <a:tabLst>
                <a:tab pos="452438" algn="l"/>
                <a:tab pos="808038" algn="l"/>
              </a:tabLst>
            </a:pPr>
            <a:r>
              <a:rPr lang="sv-SE" sz="2400">
                <a:solidFill>
                  <a:srgbClr val="000000"/>
                </a:solidFill>
                <a:cs typeface="Arial" panose="020B0604020202020204" pitchFamily="34" charset="0"/>
              </a:rPr>
              <a:t>… 	är ett folkhälsoproblem som 	kan förhindras och förebyggas.</a:t>
            </a:r>
          </a:p>
          <a:p>
            <a:pPr marL="0" lvl="0" indent="0">
              <a:lnSpc>
                <a:spcPct val="100000"/>
              </a:lnSpc>
              <a:spcAft>
                <a:spcPts val="600"/>
              </a:spcAft>
              <a:buNone/>
              <a:tabLst>
                <a:tab pos="441325" algn="l"/>
                <a:tab pos="808038" algn="l"/>
              </a:tabLst>
            </a:pPr>
            <a:endParaRPr lang="sv-SE" sz="2400">
              <a:solidFill>
                <a:srgbClr val="000000"/>
              </a:solidFill>
              <a:cs typeface="Arial" panose="020B0604020202020204" pitchFamily="34" charset="0"/>
            </a:endParaRPr>
          </a:p>
        </p:txBody>
      </p:sp>
      <p:pic>
        <p:nvPicPr>
          <p:cNvPr id="5" name="Bildobjekt 4" descr="En bild som visar text, silhuett&#10;&#10;Automatiskt genererad beskrivning">
            <a:extLst>
              <a:ext uri="{FF2B5EF4-FFF2-40B4-BE49-F238E27FC236}">
                <a16:creationId xmlns:a16="http://schemas.microsoft.com/office/drawing/2014/main" id="{681A15D7-CCD2-4248-BD44-64A19298F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45" y="1391479"/>
            <a:ext cx="6051733" cy="4639060"/>
          </a:xfrm>
          <a:prstGeom prst="rect">
            <a:avLst/>
          </a:prstGeom>
        </p:spPr>
      </p:pic>
    </p:spTree>
    <p:extLst>
      <p:ext uri="{BB962C8B-B14F-4D97-AF65-F5344CB8AC3E}">
        <p14:creationId xmlns:p14="http://schemas.microsoft.com/office/powerpoint/2010/main" val="419346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B95568-2DB8-4DF2-89D1-5334A16A90F0}"/>
              </a:ext>
            </a:extLst>
          </p:cNvPr>
          <p:cNvSpPr>
            <a:spLocks noGrp="1"/>
          </p:cNvSpPr>
          <p:nvPr>
            <p:ph type="title"/>
          </p:nvPr>
        </p:nvSpPr>
        <p:spPr/>
        <p:txBody>
          <a:bodyPr/>
          <a:lstStyle/>
          <a:p>
            <a:r>
              <a:rPr lang="sv-SE"/>
              <a:t>Ordförklaring</a:t>
            </a:r>
          </a:p>
        </p:txBody>
      </p:sp>
      <p:sp>
        <p:nvSpPr>
          <p:cNvPr id="3" name="Platshållare för text 2">
            <a:extLst>
              <a:ext uri="{FF2B5EF4-FFF2-40B4-BE49-F238E27FC236}">
                <a16:creationId xmlns:a16="http://schemas.microsoft.com/office/drawing/2014/main" id="{4702DD26-E373-4FC2-B35F-2E726FF3B8CD}"/>
              </a:ext>
            </a:extLst>
          </p:cNvPr>
          <p:cNvSpPr>
            <a:spLocks noGrp="1"/>
          </p:cNvSpPr>
          <p:nvPr>
            <p:ph type="body" sz="quarter" idx="13"/>
          </p:nvPr>
        </p:nvSpPr>
        <p:spPr>
          <a:xfrm>
            <a:off x="2496809" y="2482851"/>
            <a:ext cx="7823660" cy="3240000"/>
          </a:xfrm>
        </p:spPr>
        <p:txBody>
          <a:bodyPr vert="horz" lIns="121920" tIns="60960" rIns="121920" bIns="60960" rtlCol="0" anchor="t">
            <a:noAutofit/>
          </a:bodyPr>
          <a:lstStyle/>
          <a:p>
            <a:pPr marL="0" indent="0">
              <a:buNone/>
            </a:pPr>
            <a:r>
              <a:rPr lang="sv-SE"/>
              <a:t>Självmord och suicid används synonymt. Även begreppet psykologiskt olycksfall kan användas.</a:t>
            </a:r>
          </a:p>
          <a:p>
            <a:pPr marL="0" indent="0">
              <a:buNone/>
            </a:pPr>
            <a:r>
              <a:rPr lang="sv-SE"/>
              <a:t>Säkra självmord = Inget tvivel om att det är ett självmord. </a:t>
            </a:r>
            <a:endParaRPr lang="sv-SE">
              <a:cs typeface="Arial"/>
            </a:endParaRPr>
          </a:p>
          <a:p>
            <a:pPr marL="0" indent="0">
              <a:buNone/>
            </a:pPr>
            <a:r>
              <a:rPr lang="sv-SE"/>
              <a:t>Osäkra självmord = Oklart om skada uppkommit genom olycksfall eller om det var en avsiktlig handling.</a:t>
            </a:r>
            <a:endParaRPr lang="sv-SE">
              <a:cs typeface="Arial"/>
            </a:endParaRPr>
          </a:p>
        </p:txBody>
      </p:sp>
    </p:spTree>
    <p:extLst>
      <p:ext uri="{BB962C8B-B14F-4D97-AF65-F5344CB8AC3E}">
        <p14:creationId xmlns:p14="http://schemas.microsoft.com/office/powerpoint/2010/main" val="44919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518A058-B5C0-F426-5E98-673614284B94}"/>
              </a:ext>
            </a:extLst>
          </p:cNvPr>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258135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0618278-0667-7866-4AED-8269E1157A74}"/>
              </a:ext>
            </a:extLst>
          </p:cNvPr>
          <p:cNvSpPr>
            <a:spLocks noGrp="1"/>
          </p:cNvSpPr>
          <p:nvPr>
            <p:ph type="title"/>
          </p:nvPr>
        </p:nvSpPr>
        <p:spPr>
          <a:xfrm>
            <a:off x="2459297" y="972000"/>
            <a:ext cx="8640000" cy="1325563"/>
          </a:xfrm>
        </p:spPr>
        <p:txBody>
          <a:bodyPr/>
          <a:lstStyle/>
          <a:p>
            <a:r>
              <a:rPr lang="sv-SE"/>
              <a:t>Riskfaktorer </a:t>
            </a:r>
          </a:p>
        </p:txBody>
      </p:sp>
      <p:sp>
        <p:nvSpPr>
          <p:cNvPr id="5" name="Platshållare för innehåll 4">
            <a:extLst>
              <a:ext uri="{FF2B5EF4-FFF2-40B4-BE49-F238E27FC236}">
                <a16:creationId xmlns:a16="http://schemas.microsoft.com/office/drawing/2014/main" id="{876E39A9-867B-E762-111C-B291F1C13235}"/>
              </a:ext>
            </a:extLst>
          </p:cNvPr>
          <p:cNvSpPr>
            <a:spLocks noGrp="1"/>
          </p:cNvSpPr>
          <p:nvPr>
            <p:ph sz="half" idx="1"/>
          </p:nvPr>
        </p:nvSpPr>
        <p:spPr>
          <a:xfrm>
            <a:off x="2459297" y="2484000"/>
            <a:ext cx="4140000" cy="3240000"/>
          </a:xfrm>
        </p:spPr>
        <p:txBody>
          <a:bodyPr/>
          <a:lstStyle/>
          <a:p>
            <a:r>
              <a:rPr lang="sv-SE" sz="2000"/>
              <a:t>Manligt kön</a:t>
            </a:r>
          </a:p>
          <a:p>
            <a:r>
              <a:rPr lang="sv-SE" sz="2000"/>
              <a:t>Psykisk sjukdom</a:t>
            </a:r>
          </a:p>
          <a:p>
            <a:r>
              <a:rPr lang="sv-SE" sz="2000"/>
              <a:t>Tidigare självmordsförsök</a:t>
            </a:r>
          </a:p>
          <a:p>
            <a:r>
              <a:rPr lang="sv-SE" sz="2000"/>
              <a:t>Riskbruk och missbruk</a:t>
            </a:r>
          </a:p>
          <a:p>
            <a:r>
              <a:rPr lang="sv-SE" sz="2000"/>
              <a:t>Högre ålder</a:t>
            </a:r>
          </a:p>
          <a:p>
            <a:r>
              <a:rPr lang="sv-SE" sz="2000"/>
              <a:t>Personlighetsdrag som lättkränkthet och impulsivitet</a:t>
            </a:r>
          </a:p>
          <a:p>
            <a:endParaRPr lang="sv-SE"/>
          </a:p>
        </p:txBody>
      </p:sp>
      <p:sp>
        <p:nvSpPr>
          <p:cNvPr id="6" name="Platshållare för innehåll 5">
            <a:extLst>
              <a:ext uri="{FF2B5EF4-FFF2-40B4-BE49-F238E27FC236}">
                <a16:creationId xmlns:a16="http://schemas.microsoft.com/office/drawing/2014/main" id="{360A0793-2444-12CC-3007-A705528695F2}"/>
              </a:ext>
            </a:extLst>
          </p:cNvPr>
          <p:cNvSpPr>
            <a:spLocks noGrp="1"/>
          </p:cNvSpPr>
          <p:nvPr>
            <p:ph sz="half" idx="2"/>
          </p:nvPr>
        </p:nvSpPr>
        <p:spPr>
          <a:xfrm>
            <a:off x="6959297" y="2484000"/>
            <a:ext cx="4140000" cy="3240000"/>
          </a:xfrm>
        </p:spPr>
        <p:txBody>
          <a:bodyPr/>
          <a:lstStyle/>
          <a:p>
            <a:pPr marL="251454" indent="-251454"/>
            <a:r>
              <a:rPr lang="sv-SE" sz="2000">
                <a:cs typeface="Arial"/>
              </a:rPr>
              <a:t>Erfarenhet av våld</a:t>
            </a:r>
          </a:p>
          <a:p>
            <a:pPr marL="251454" indent="-251454"/>
            <a:r>
              <a:rPr lang="sv-SE" sz="2000">
                <a:cs typeface="Arial"/>
              </a:rPr>
              <a:t>Ensamhet</a:t>
            </a:r>
          </a:p>
          <a:p>
            <a:pPr marL="251454" indent="-251454"/>
            <a:r>
              <a:rPr lang="sv-SE" sz="2000">
                <a:cs typeface="Arial"/>
              </a:rPr>
              <a:t>HBTQI-identitet </a:t>
            </a:r>
          </a:p>
          <a:p>
            <a:pPr marL="251454" indent="-251454"/>
            <a:r>
              <a:rPr lang="sv-SE" sz="2000">
                <a:cs typeface="Arial"/>
              </a:rPr>
              <a:t>Multisjuk eller svår kroppslig sjukdom</a:t>
            </a:r>
          </a:p>
          <a:p>
            <a:pPr marL="251454" indent="-251454"/>
            <a:r>
              <a:rPr lang="sv-SE" sz="2000">
                <a:cs typeface="Arial"/>
              </a:rPr>
              <a:t>Större livsomställningar</a:t>
            </a:r>
          </a:p>
          <a:p>
            <a:pPr marL="251454" indent="-251454"/>
            <a:r>
              <a:rPr lang="sv-SE" sz="2000">
                <a:cs typeface="Arial"/>
              </a:rPr>
              <a:t>Förluster av olika slag</a:t>
            </a:r>
          </a:p>
          <a:p>
            <a:endParaRPr lang="sv-SE"/>
          </a:p>
        </p:txBody>
      </p:sp>
    </p:spTree>
    <p:extLst>
      <p:ext uri="{BB962C8B-B14F-4D97-AF65-F5344CB8AC3E}">
        <p14:creationId xmlns:p14="http://schemas.microsoft.com/office/powerpoint/2010/main" val="294869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F20D7-4593-2953-5ABE-B774BE3CDD3F}"/>
              </a:ext>
            </a:extLst>
          </p:cNvPr>
          <p:cNvSpPr>
            <a:spLocks noGrp="1"/>
          </p:cNvSpPr>
          <p:nvPr>
            <p:ph type="ctrTitle"/>
          </p:nvPr>
        </p:nvSpPr>
        <p:spPr>
          <a:xfrm>
            <a:off x="4255644" y="3299465"/>
            <a:ext cx="6278617" cy="1311128"/>
          </a:xfrm>
        </p:spPr>
        <p:txBody>
          <a:bodyPr/>
          <a:lstStyle/>
          <a:p>
            <a:r>
              <a:rPr lang="sv-SE"/>
              <a:t>Regionala nätverket för suicidprevention </a:t>
            </a:r>
            <a:br>
              <a:rPr lang="sv-SE"/>
            </a:br>
            <a:r>
              <a:rPr lang="sv-SE"/>
              <a:t>i Värmland</a:t>
            </a:r>
          </a:p>
        </p:txBody>
      </p:sp>
    </p:spTree>
    <p:extLst>
      <p:ext uri="{BB962C8B-B14F-4D97-AF65-F5344CB8AC3E}">
        <p14:creationId xmlns:p14="http://schemas.microsoft.com/office/powerpoint/2010/main" val="148949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2FEFFA-C6C2-5EEC-03A4-E3D38AF500F7}"/>
              </a:ext>
            </a:extLst>
          </p:cNvPr>
          <p:cNvSpPr>
            <a:spLocks noGrp="1"/>
          </p:cNvSpPr>
          <p:nvPr>
            <p:ph type="title"/>
          </p:nvPr>
        </p:nvSpPr>
        <p:spPr/>
        <p:txBody>
          <a:bodyPr/>
          <a:lstStyle/>
          <a:p>
            <a:r>
              <a:rPr lang="sv-SE"/>
              <a:t>Regionala nätverket för suicidprevention i Värmland</a:t>
            </a:r>
          </a:p>
        </p:txBody>
      </p:sp>
      <p:sp>
        <p:nvSpPr>
          <p:cNvPr id="3" name="Platshållare för text 2">
            <a:extLst>
              <a:ext uri="{FF2B5EF4-FFF2-40B4-BE49-F238E27FC236}">
                <a16:creationId xmlns:a16="http://schemas.microsoft.com/office/drawing/2014/main" id="{5178A8DE-678D-A751-9D7A-56B541478DAA}"/>
              </a:ext>
            </a:extLst>
          </p:cNvPr>
          <p:cNvSpPr>
            <a:spLocks noGrp="1"/>
          </p:cNvSpPr>
          <p:nvPr>
            <p:ph type="body" sz="quarter" idx="13"/>
          </p:nvPr>
        </p:nvSpPr>
        <p:spPr>
          <a:xfrm>
            <a:off x="2496808" y="2482850"/>
            <a:ext cx="7611287" cy="3240000"/>
          </a:xfrm>
        </p:spPr>
        <p:txBody>
          <a:bodyPr/>
          <a:lstStyle/>
          <a:p>
            <a:r>
              <a:rPr lang="sv-SE" b="0" i="0">
                <a:effectLst/>
              </a:rPr>
              <a:t>Arbetar för samordning och stöd i gemensamma satsningar </a:t>
            </a:r>
            <a:r>
              <a:rPr lang="sv-SE"/>
              <a:t>inom området </a:t>
            </a:r>
            <a:r>
              <a:rPr lang="sv-SE" b="0" i="0">
                <a:effectLst/>
              </a:rPr>
              <a:t>suicidprevention.</a:t>
            </a:r>
            <a:endParaRPr lang="sv-SE"/>
          </a:p>
          <a:p>
            <a:r>
              <a:rPr lang="sv-SE"/>
              <a:t>Länets alla kommuner, Region Värmland, idéburna organisationer, Försäkringskassan, Polisen m.fl.</a:t>
            </a:r>
          </a:p>
          <a:p>
            <a:r>
              <a:rPr lang="sv-SE"/>
              <a:t>Region Värmland samordnar det regionala arbetet, utifrån Folkhälsomyndighetens förslag för samordning.</a:t>
            </a:r>
          </a:p>
          <a:p>
            <a:r>
              <a:rPr lang="sv-SE"/>
              <a:t>Regional samordnare i Värmland: Karen O´quin, </a:t>
            </a:r>
            <a:r>
              <a:rPr lang="sv-SE" err="1"/>
              <a:t>folkhälsostrateg</a:t>
            </a:r>
            <a:r>
              <a:rPr lang="sv-SE"/>
              <a:t>, Hållbar utveckling.</a:t>
            </a:r>
          </a:p>
          <a:p>
            <a:endParaRPr lang="sv-SE"/>
          </a:p>
          <a:p>
            <a:endParaRPr lang="sv-SE"/>
          </a:p>
        </p:txBody>
      </p:sp>
    </p:spTree>
    <p:extLst>
      <p:ext uri="{BB962C8B-B14F-4D97-AF65-F5344CB8AC3E}">
        <p14:creationId xmlns:p14="http://schemas.microsoft.com/office/powerpoint/2010/main" val="112406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objekt 1" descr="En bild som visar text, leksak&#10;&#10;Automatiskt genererad beskrivning">
            <a:extLst>
              <a:ext uri="{FF2B5EF4-FFF2-40B4-BE49-F238E27FC236}">
                <a16:creationId xmlns:a16="http://schemas.microsoft.com/office/drawing/2014/main" id="{897E8927-0D1B-4137-AF72-3D5E849F7299}"/>
              </a:ext>
            </a:extLst>
          </p:cNvPr>
          <p:cNvPicPr>
            <a:picLocks noChangeAspect="1"/>
          </p:cNvPicPr>
          <p:nvPr/>
        </p:nvPicPr>
        <p:blipFill rotWithShape="1">
          <a:blip r:embed="rId3">
            <a:extLst>
              <a:ext uri="{28A0092B-C50C-407E-A947-70E740481C1C}">
                <a14:useLocalDpi xmlns:a14="http://schemas.microsoft.com/office/drawing/2010/main" val="0"/>
              </a:ext>
            </a:extLst>
          </a:blip>
          <a:srcRect l="23099" r="23828"/>
          <a:stretch/>
        </p:blipFill>
        <p:spPr>
          <a:xfrm>
            <a:off x="0" y="0"/>
            <a:ext cx="6464300" cy="6858000"/>
          </a:xfrm>
          <a:prstGeom prst="rect">
            <a:avLst/>
          </a:prstGeom>
        </p:spPr>
      </p:pic>
      <p:sp>
        <p:nvSpPr>
          <p:cNvPr id="3" name="textruta 2">
            <a:extLst>
              <a:ext uri="{FF2B5EF4-FFF2-40B4-BE49-F238E27FC236}">
                <a16:creationId xmlns:a16="http://schemas.microsoft.com/office/drawing/2014/main" id="{6B00FFCF-1EDF-4869-B2F3-833BD8A08FBB}"/>
              </a:ext>
            </a:extLst>
          </p:cNvPr>
          <p:cNvSpPr txBox="1"/>
          <p:nvPr/>
        </p:nvSpPr>
        <p:spPr>
          <a:xfrm>
            <a:off x="6794500" y="2924723"/>
            <a:ext cx="4914900" cy="3508653"/>
          </a:xfrm>
          <a:prstGeom prst="rect">
            <a:avLst/>
          </a:prstGeom>
          <a:noFill/>
        </p:spPr>
        <p:txBody>
          <a:bodyPr wrap="square" rtlCol="0">
            <a:spAutoFit/>
          </a:bodyPr>
          <a:lstStyle/>
          <a:p>
            <a:pPr>
              <a:spcAft>
                <a:spcPts val="1200"/>
              </a:spcAft>
            </a:pPr>
            <a:r>
              <a:rPr lang="sv-SE" sz="2400">
                <a:latin typeface="Arial" panose="020B0604020202020204" pitchFamily="34" charset="0"/>
                <a:cs typeface="Arial" panose="020B0604020202020204" pitchFamily="34" charset="0"/>
              </a:rPr>
              <a:t>Ska s</a:t>
            </a:r>
            <a:r>
              <a:rPr lang="sv-SE" sz="2400" b="0" i="0">
                <a:effectLst/>
                <a:latin typeface="Arial" panose="020B0604020202020204" pitchFamily="34" charset="0"/>
                <a:cs typeface="Arial" panose="020B0604020202020204" pitchFamily="34" charset="0"/>
              </a:rPr>
              <a:t>tärka det suicidpreventiva arbetet och ge vägledning i val av aktiviteter, insatser och prioriteringar.</a:t>
            </a:r>
            <a:endParaRPr lang="sv-SE" sz="2400">
              <a:latin typeface="Arial" panose="020B0604020202020204" pitchFamily="34" charset="0"/>
              <a:cs typeface="Arial" panose="020B0604020202020204" pitchFamily="34" charset="0"/>
            </a:endParaRPr>
          </a:p>
          <a:p>
            <a:pPr>
              <a:spcAft>
                <a:spcPts val="1200"/>
              </a:spcAft>
            </a:pPr>
            <a:r>
              <a:rPr lang="sv-SE" sz="2400">
                <a:latin typeface="Arial" panose="020B0604020202020204" pitchFamily="34" charset="0"/>
                <a:cs typeface="Arial" panose="020B0604020202020204" pitchFamily="34" charset="0"/>
              </a:rPr>
              <a:t>Gäller 2022–2030.</a:t>
            </a:r>
          </a:p>
          <a:p>
            <a:pPr>
              <a:spcAft>
                <a:spcPts val="1200"/>
              </a:spcAft>
            </a:pPr>
            <a:r>
              <a:rPr lang="sv-SE" sz="2400">
                <a:latin typeface="Arial" panose="020B0604020202020204" pitchFamily="34" charset="0"/>
                <a:cs typeface="Arial" panose="020B0604020202020204" pitchFamily="34" charset="0"/>
              </a:rPr>
              <a:t>Framtagen av Regionalt nätverk för suicidprevention i Värmland.</a:t>
            </a:r>
          </a:p>
          <a:p>
            <a:pPr>
              <a:spcAft>
                <a:spcPts val="1200"/>
              </a:spcAft>
            </a:pPr>
            <a:endParaRPr lang="sv-SE" sz="2400">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54F977F2-7E35-498F-BBD7-7225F851F7F6}"/>
              </a:ext>
            </a:extLst>
          </p:cNvPr>
          <p:cNvSpPr txBox="1"/>
          <p:nvPr/>
        </p:nvSpPr>
        <p:spPr>
          <a:xfrm>
            <a:off x="6794500" y="883476"/>
            <a:ext cx="4457700" cy="1754326"/>
          </a:xfrm>
          <a:prstGeom prst="rect">
            <a:avLst/>
          </a:prstGeom>
          <a:noFill/>
        </p:spPr>
        <p:txBody>
          <a:bodyPr wrap="square" rtlCol="0">
            <a:spAutoFit/>
          </a:bodyPr>
          <a:lstStyle/>
          <a:p>
            <a:r>
              <a:rPr lang="sv-SE" sz="3600" b="1">
                <a:latin typeface="Arial" panose="020B0604020202020204" pitchFamily="34" charset="0"/>
                <a:cs typeface="Arial" panose="020B0604020202020204" pitchFamily="34" charset="0"/>
              </a:rPr>
              <a:t>Gemensam strategisk plan </a:t>
            </a:r>
          </a:p>
          <a:p>
            <a:r>
              <a:rPr lang="sv-SE" sz="3600" b="1">
                <a:latin typeface="Arial" panose="020B0604020202020204" pitchFamily="34" charset="0"/>
                <a:cs typeface="Arial" panose="020B0604020202020204" pitchFamily="34" charset="0"/>
              </a:rPr>
              <a:t>för alla i Värmland</a:t>
            </a:r>
          </a:p>
        </p:txBody>
      </p:sp>
    </p:spTree>
    <p:extLst>
      <p:ext uri="{BB962C8B-B14F-4D97-AF65-F5344CB8AC3E}">
        <p14:creationId xmlns:p14="http://schemas.microsoft.com/office/powerpoint/2010/main" val="414797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851426-DE5A-42C2-8784-CA38E84CC36B}"/>
              </a:ext>
            </a:extLst>
          </p:cNvPr>
          <p:cNvSpPr txBox="1">
            <a:spLocks/>
          </p:cNvSpPr>
          <p:nvPr/>
        </p:nvSpPr>
        <p:spPr>
          <a:xfrm>
            <a:off x="0" y="762688"/>
            <a:ext cx="12192000" cy="840823"/>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sv-SE"/>
              <a:t>Nationell samordning för suicidprevention</a:t>
            </a:r>
          </a:p>
        </p:txBody>
      </p:sp>
      <p:pic>
        <p:nvPicPr>
          <p:cNvPr id="3" name="Platshållare för innehåll 5">
            <a:extLst>
              <a:ext uri="{FF2B5EF4-FFF2-40B4-BE49-F238E27FC236}">
                <a16:creationId xmlns:a16="http://schemas.microsoft.com/office/drawing/2014/main" id="{C23F1D01-AABA-43B3-9931-617DFA265BB0}"/>
              </a:ext>
            </a:extLst>
          </p:cNvPr>
          <p:cNvPicPr>
            <a:picLocks noChangeAspect="1"/>
          </p:cNvPicPr>
          <p:nvPr/>
        </p:nvPicPr>
        <p:blipFill>
          <a:blip r:embed="rId3"/>
          <a:stretch>
            <a:fillRect/>
          </a:stretch>
        </p:blipFill>
        <p:spPr>
          <a:xfrm>
            <a:off x="269252" y="1603511"/>
            <a:ext cx="4862870" cy="4862870"/>
          </a:xfrm>
          <a:prstGeom prst="rect">
            <a:avLst/>
          </a:prstGeom>
        </p:spPr>
      </p:pic>
      <p:sp>
        <p:nvSpPr>
          <p:cNvPr id="53" name="textruta 52">
            <a:extLst>
              <a:ext uri="{FF2B5EF4-FFF2-40B4-BE49-F238E27FC236}">
                <a16:creationId xmlns:a16="http://schemas.microsoft.com/office/drawing/2014/main" id="{F2D88B2D-7422-48B8-A7A3-07D864DD33A9}"/>
              </a:ext>
            </a:extLst>
          </p:cNvPr>
          <p:cNvSpPr txBox="1"/>
          <p:nvPr/>
        </p:nvSpPr>
        <p:spPr>
          <a:xfrm>
            <a:off x="5260911" y="1603511"/>
            <a:ext cx="6715124" cy="4862870"/>
          </a:xfrm>
          <a:prstGeom prst="rect">
            <a:avLst/>
          </a:prstGeom>
          <a:noFill/>
        </p:spPr>
        <p:txBody>
          <a:bodyPr wrap="square">
            <a:spAutoFit/>
          </a:bodyPr>
          <a:lstStyle/>
          <a:p>
            <a:pPr algn="l">
              <a:spcAft>
                <a:spcPts val="1200"/>
              </a:spcAft>
            </a:pPr>
            <a:r>
              <a:rPr lang="sv-SE" sz="2000" b="1" i="0" dirty="0">
                <a:solidFill>
                  <a:srgbClr val="333333"/>
                </a:solidFill>
                <a:effectLst/>
              </a:rPr>
              <a:t>Nio strategier i det nationella handlingsprogrammet</a:t>
            </a:r>
          </a:p>
          <a:p>
            <a:pPr marL="285750" indent="-196850" algn="l">
              <a:spcAft>
                <a:spcPts val="600"/>
              </a:spcAft>
              <a:buFont typeface="Arial" panose="020B0604020202020204" pitchFamily="34" charset="0"/>
              <a:buChar char="•"/>
            </a:pPr>
            <a:r>
              <a:rPr lang="sv-SE" sz="2000" b="0" i="0" dirty="0">
                <a:solidFill>
                  <a:srgbClr val="333333"/>
                </a:solidFill>
                <a:effectLst/>
              </a:rPr>
              <a:t>Främja goda livschanser för mindre gynnade grupper.</a:t>
            </a:r>
          </a:p>
          <a:p>
            <a:pPr marL="285750" indent="-196850" algn="l">
              <a:spcAft>
                <a:spcPts val="600"/>
              </a:spcAft>
              <a:buFont typeface="Arial" panose="020B0604020202020204" pitchFamily="34" charset="0"/>
              <a:buChar char="•"/>
            </a:pPr>
            <a:r>
              <a:rPr lang="sv-SE" sz="2000" b="0" i="0" dirty="0">
                <a:solidFill>
                  <a:srgbClr val="333333"/>
                </a:solidFill>
                <a:effectLst/>
              </a:rPr>
              <a:t>Minska alkoholkonsumtionen i befolkningen och i högriskgrupper för suicid.</a:t>
            </a:r>
          </a:p>
          <a:p>
            <a:pPr marL="285750" indent="-196850" algn="l">
              <a:spcAft>
                <a:spcPts val="600"/>
              </a:spcAft>
              <a:buFont typeface="Arial" panose="020B0604020202020204" pitchFamily="34" charset="0"/>
              <a:buChar char="•"/>
            </a:pPr>
            <a:r>
              <a:rPr lang="sv-SE" sz="2000" b="0" i="0" dirty="0">
                <a:solidFill>
                  <a:srgbClr val="333333"/>
                </a:solidFill>
                <a:effectLst/>
              </a:rPr>
              <a:t>Minska tillgänglighet till medel och metoder för suicid.</a:t>
            </a:r>
          </a:p>
          <a:p>
            <a:pPr marL="285750" indent="-196850" algn="l">
              <a:spcAft>
                <a:spcPts val="600"/>
              </a:spcAft>
              <a:buFont typeface="Arial" panose="020B0604020202020204" pitchFamily="34" charset="0"/>
              <a:buChar char="•"/>
            </a:pPr>
            <a:r>
              <a:rPr lang="sv-SE" sz="2000" b="0" i="0" dirty="0">
                <a:solidFill>
                  <a:srgbClr val="333333"/>
                </a:solidFill>
                <a:effectLst/>
              </a:rPr>
              <a:t>Se suicid som psykologiska misstag.</a:t>
            </a:r>
          </a:p>
          <a:p>
            <a:pPr marL="285750" indent="-196850" algn="l">
              <a:spcAft>
                <a:spcPts val="600"/>
              </a:spcAft>
              <a:buFont typeface="Arial" panose="020B0604020202020204" pitchFamily="34" charset="0"/>
              <a:buChar char="•"/>
            </a:pPr>
            <a:r>
              <a:rPr lang="sv-SE" sz="2000" dirty="0">
                <a:solidFill>
                  <a:srgbClr val="333333"/>
                </a:solidFill>
              </a:rPr>
              <a:t>Förbättra de medicinska, psykologiska och psykosociala insatserna.</a:t>
            </a:r>
            <a:endParaRPr lang="sv-SE" sz="2000" b="0" i="0" dirty="0">
              <a:solidFill>
                <a:srgbClr val="333333"/>
              </a:solidFill>
              <a:effectLst/>
            </a:endParaRPr>
          </a:p>
          <a:p>
            <a:pPr marL="285750" indent="-196850" algn="l">
              <a:spcAft>
                <a:spcPts val="600"/>
              </a:spcAft>
              <a:buFont typeface="Arial" panose="020B0604020202020204" pitchFamily="34" charset="0"/>
              <a:buChar char="•"/>
            </a:pPr>
            <a:r>
              <a:rPr lang="sv-SE" sz="2000" b="0" i="0" dirty="0">
                <a:solidFill>
                  <a:srgbClr val="333333"/>
                </a:solidFill>
                <a:effectLst/>
              </a:rPr>
              <a:t>Sprid kunskap om evidensbaserade metoder för att minska suicid.</a:t>
            </a:r>
          </a:p>
          <a:p>
            <a:pPr marL="285750" indent="-196850" algn="l">
              <a:spcAft>
                <a:spcPts val="600"/>
              </a:spcAft>
              <a:buFont typeface="Arial" panose="020B0604020202020204" pitchFamily="34" charset="0"/>
              <a:buChar char="•"/>
            </a:pPr>
            <a:r>
              <a:rPr lang="sv-SE" sz="2000" b="0" i="0" dirty="0">
                <a:solidFill>
                  <a:srgbClr val="333333"/>
                </a:solidFill>
                <a:effectLst/>
              </a:rPr>
              <a:t>Höj kompetensen hos nyckelpersoner.</a:t>
            </a:r>
          </a:p>
          <a:p>
            <a:pPr marL="285750" indent="-196850" algn="l">
              <a:spcAft>
                <a:spcPts val="600"/>
              </a:spcAft>
              <a:buFont typeface="Arial" panose="020B0604020202020204" pitchFamily="34" charset="0"/>
              <a:buChar char="•"/>
            </a:pPr>
            <a:r>
              <a:rPr lang="sv-SE" sz="2000" b="0" i="0" dirty="0">
                <a:solidFill>
                  <a:srgbClr val="333333"/>
                </a:solidFill>
                <a:effectLst/>
              </a:rPr>
              <a:t>Gör händelseanalyser efter suicid.</a:t>
            </a:r>
          </a:p>
          <a:p>
            <a:pPr marL="285750" indent="-196850" algn="l">
              <a:spcAft>
                <a:spcPts val="600"/>
              </a:spcAft>
              <a:buFont typeface="Arial" panose="020B0604020202020204" pitchFamily="34" charset="0"/>
              <a:buChar char="•"/>
            </a:pPr>
            <a:r>
              <a:rPr lang="sv-SE" sz="2000" b="0" i="0" dirty="0">
                <a:solidFill>
                  <a:srgbClr val="333333"/>
                </a:solidFill>
                <a:effectLst/>
              </a:rPr>
              <a:t>Stöd frivilligorganisationer.</a:t>
            </a:r>
          </a:p>
        </p:txBody>
      </p:sp>
    </p:spTree>
    <p:extLst>
      <p:ext uri="{BB962C8B-B14F-4D97-AF65-F5344CB8AC3E}">
        <p14:creationId xmlns:p14="http://schemas.microsoft.com/office/powerpoint/2010/main" val="2731046819"/>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id xmlns="d6afe53a-d62d-4e5b-837b-337970dc35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F75CBD72D96E478D00679EB6EA5D65" ma:contentTypeVersion="13" ma:contentTypeDescription="Create a new document." ma:contentTypeScope="" ma:versionID="73bf88cf7750c3f7431683febb22ccab">
  <xsd:schema xmlns:xsd="http://www.w3.org/2001/XMLSchema" xmlns:xs="http://www.w3.org/2001/XMLSchema" xmlns:p="http://schemas.microsoft.com/office/2006/metadata/properties" xmlns:ns2="d6afe53a-d62d-4e5b-837b-337970dc357f" xmlns:ns3="faf43fc7-8193-4c88-b7a5-132b4ffe9757" targetNamespace="http://schemas.microsoft.com/office/2006/metadata/properties" ma:root="true" ma:fieldsID="8eb0c362db786a5df40c9fcb28199958" ns2:_="" ns3:_="">
    <xsd:import namespace="d6afe53a-d62d-4e5b-837b-337970dc357f"/>
    <xsd:import namespace="faf43fc7-8193-4c88-b7a5-132b4ffe97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Tid"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afe53a-d62d-4e5b-837b-337970dc35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Tid" ma:index="14" nillable="true" ma:displayName="Tid" ma:format="DateTime" ma:internalName="Tid">
      <xsd:simpleType>
        <xsd:restriction base="dms:DateTime"/>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f43fc7-8193-4c88-b7a5-132b4ffe975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C7BDDE-89C2-43E6-B4CA-5C7627BBDCE3}">
  <ds:schemaRefs>
    <ds:schemaRef ds:uri="http://schemas.openxmlformats.org/package/2006/metadata/core-propertie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purl.org/dc/dcmitype/"/>
    <ds:schemaRef ds:uri="faf43fc7-8193-4c88-b7a5-132b4ffe9757"/>
    <ds:schemaRef ds:uri="d6afe53a-d62d-4e5b-837b-337970dc357f"/>
    <ds:schemaRef ds:uri="http://purl.org/dc/terms/"/>
  </ds:schemaRefs>
</ds:datastoreItem>
</file>

<file path=customXml/itemProps2.xml><?xml version="1.0" encoding="utf-8"?>
<ds:datastoreItem xmlns:ds="http://schemas.openxmlformats.org/officeDocument/2006/customXml" ds:itemID="{927BAF76-87DF-4DDF-AA69-D720ABAE4980}">
  <ds:schemaRefs>
    <ds:schemaRef ds:uri="http://schemas.microsoft.com/sharepoint/v3/contenttype/forms"/>
  </ds:schemaRefs>
</ds:datastoreItem>
</file>

<file path=customXml/itemProps3.xml><?xml version="1.0" encoding="utf-8"?>
<ds:datastoreItem xmlns:ds="http://schemas.openxmlformats.org/officeDocument/2006/customXml" ds:itemID="{A4B475F6-8026-42D0-B8EE-D86505B6272E}">
  <ds:schemaRefs>
    <ds:schemaRef ds:uri="d6afe53a-d62d-4e5b-837b-337970dc357f"/>
    <ds:schemaRef ds:uri="faf43fc7-8193-4c88-b7a5-132b4ffe97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Powerpoint-Region Värmland</Template>
  <TotalTime>137</TotalTime>
  <Words>1081</Words>
  <Application>Microsoft Office PowerPoint</Application>
  <PresentationFormat>Bredbild</PresentationFormat>
  <Paragraphs>120</Paragraphs>
  <Slides>18</Slides>
  <Notes>12</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18</vt:i4>
      </vt:variant>
    </vt:vector>
  </HeadingPairs>
  <TitlesOfParts>
    <vt:vector size="27" baseType="lpstr">
      <vt:lpstr>Arial</vt:lpstr>
      <vt:lpstr>Calibri</vt:lpstr>
      <vt:lpstr>Courier New</vt:lpstr>
      <vt:lpstr>Open Sans</vt:lpstr>
      <vt:lpstr>Tahoma</vt:lpstr>
      <vt:lpstr>Times New Roman</vt:lpstr>
      <vt:lpstr>Region Varmland</vt:lpstr>
      <vt:lpstr>Region Varmland Grå</vt:lpstr>
      <vt:lpstr>Stor rubrik</vt:lpstr>
      <vt:lpstr>Suicidprevention  i Värmland</vt:lpstr>
      <vt:lpstr>PowerPoint-presentation</vt:lpstr>
      <vt:lpstr>Ordförklaring</vt:lpstr>
      <vt:lpstr>PowerPoint-presentation</vt:lpstr>
      <vt:lpstr>Riskfaktorer </vt:lpstr>
      <vt:lpstr>Regionala nätverket för suicidprevention  i Värmland</vt:lpstr>
      <vt:lpstr>Regionala nätverket för suicidprevention i Värmland</vt:lpstr>
      <vt:lpstr>PowerPoint-presentation</vt:lpstr>
      <vt:lpstr>PowerPoint-presentation</vt:lpstr>
      <vt:lpstr>PowerPoint-presentation</vt:lpstr>
      <vt:lpstr>Suicidprevention i hälso- och sjukvården</vt:lpstr>
      <vt:lpstr>PowerPoint-presentation</vt:lpstr>
      <vt:lpstr>Region Värmlands kliniska suicidpreventionsgrupp</vt:lpstr>
      <vt:lpstr>Gemensamma styrande dokument</vt:lpstr>
      <vt:lpstr>PowerPoint-presentation</vt:lpstr>
      <vt:lpstr>PowerPoint-presentation</vt:lpstr>
      <vt:lpstr>Mer information på webben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Suicidprevention i Region Värmland</dc:title>
  <dc:creator>Karen O´Quin</dc:creator>
  <cp:lastModifiedBy>Elisabeth Petersson</cp:lastModifiedBy>
  <cp:revision>1</cp:revision>
  <dcterms:created xsi:type="dcterms:W3CDTF">2022-07-12T07:45:03Z</dcterms:created>
  <dcterms:modified xsi:type="dcterms:W3CDTF">2023-03-05T13:40:56Z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0x010100B4F75CBD72D96E478D00679EB6EA5D65</vt:lpwstr>
  </property>
</Properties>
</file>