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Lst>
  <p:notesMasterIdLst>
    <p:notesMasterId r:id="rId27"/>
  </p:notesMasterIdLst>
  <p:sldIdLst>
    <p:sldId id="296" r:id="rId7"/>
    <p:sldId id="297" r:id="rId8"/>
    <p:sldId id="256" r:id="rId9"/>
    <p:sldId id="259" r:id="rId10"/>
    <p:sldId id="286" r:id="rId11"/>
    <p:sldId id="287" r:id="rId12"/>
    <p:sldId id="288" r:id="rId13"/>
    <p:sldId id="289" r:id="rId14"/>
    <p:sldId id="257" r:id="rId15"/>
    <p:sldId id="294" r:id="rId16"/>
    <p:sldId id="261" r:id="rId17"/>
    <p:sldId id="262" r:id="rId18"/>
    <p:sldId id="263" r:id="rId19"/>
    <p:sldId id="273" r:id="rId20"/>
    <p:sldId id="272" r:id="rId21"/>
    <p:sldId id="274" r:id="rId22"/>
    <p:sldId id="275" r:id="rId23"/>
    <p:sldId id="293" r:id="rId24"/>
    <p:sldId id="276" r:id="rId25"/>
    <p:sldId id="277"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23978F-9AE6-44AC-AB87-5DD875C667CC}" v="11" dt="2024-03-06T15:00:35.419"/>
    <p1510:client id="{C30FE5FD-5339-435E-AF45-9E48CCC7E172}" v="1" dt="2024-03-07T10:50:10.8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6" d="100"/>
          <a:sy n="66" d="100"/>
        </p:scale>
        <p:origin x="652" y="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a Lindberg Schlegel" userId="S::lena.schlegel@regionvarmland.se::496638d6-f97f-4bae-911f-4ececc940024" providerId="AD" clId="Web-{95C4F201-4577-420E-A103-1AD1F547DFA0}"/>
    <pc:docChg chg="modSld">
      <pc:chgData name="Lena Lindberg Schlegel" userId="S::lena.schlegel@regionvarmland.se::496638d6-f97f-4bae-911f-4ececc940024" providerId="AD" clId="Web-{95C4F201-4577-420E-A103-1AD1F547DFA0}" dt="2024-02-02T09:46:00.261" v="2" actId="20577"/>
      <pc:docMkLst>
        <pc:docMk/>
      </pc:docMkLst>
      <pc:sldChg chg="modSp">
        <pc:chgData name="Lena Lindberg Schlegel" userId="S::lena.schlegel@regionvarmland.se::496638d6-f97f-4bae-911f-4ececc940024" providerId="AD" clId="Web-{95C4F201-4577-420E-A103-1AD1F547DFA0}" dt="2024-02-02T09:46:00.261" v="2" actId="20577"/>
        <pc:sldMkLst>
          <pc:docMk/>
          <pc:sldMk cId="1728070787" sldId="257"/>
        </pc:sldMkLst>
        <pc:spChg chg="mod">
          <ac:chgData name="Lena Lindberg Schlegel" userId="S::lena.schlegel@regionvarmland.se::496638d6-f97f-4bae-911f-4ececc940024" providerId="AD" clId="Web-{95C4F201-4577-420E-A103-1AD1F547DFA0}" dt="2024-02-02T09:46:00.261" v="2" actId="20577"/>
          <ac:spMkLst>
            <pc:docMk/>
            <pc:sldMk cId="1728070787" sldId="257"/>
            <ac:spMk id="3" creationId="{8E94140F-235C-CE27-132B-B7A6E6EEC594}"/>
          </ac:spMkLst>
        </pc:spChg>
      </pc:sldChg>
    </pc:docChg>
  </pc:docChgLst>
  <pc:docChgLst>
    <pc:chgData name="Anders Olsson" userId="S::anders.o.olsson@regionvarmland.se::9d418087-4011-4d8e-af7c-d4a36c8e8f79" providerId="AD" clId="Web-{6B9FC79B-4CD1-46DD-9DA3-8978EB7B8B4B}"/>
    <pc:docChg chg="modSld">
      <pc:chgData name="Anders Olsson" userId="S::anders.o.olsson@regionvarmland.se::9d418087-4011-4d8e-af7c-d4a36c8e8f79" providerId="AD" clId="Web-{6B9FC79B-4CD1-46DD-9DA3-8978EB7B8B4B}" dt="2024-01-30T09:20:23.740" v="9" actId="20577"/>
      <pc:docMkLst>
        <pc:docMk/>
      </pc:docMkLst>
      <pc:sldChg chg="modSp">
        <pc:chgData name="Anders Olsson" userId="S::anders.o.olsson@regionvarmland.se::9d418087-4011-4d8e-af7c-d4a36c8e8f79" providerId="AD" clId="Web-{6B9FC79B-4CD1-46DD-9DA3-8978EB7B8B4B}" dt="2024-01-30T09:20:23.740" v="9" actId="20577"/>
        <pc:sldMkLst>
          <pc:docMk/>
          <pc:sldMk cId="502725873" sldId="256"/>
        </pc:sldMkLst>
        <pc:spChg chg="mod">
          <ac:chgData name="Anders Olsson" userId="S::anders.o.olsson@regionvarmland.se::9d418087-4011-4d8e-af7c-d4a36c8e8f79" providerId="AD" clId="Web-{6B9FC79B-4CD1-46DD-9DA3-8978EB7B8B4B}" dt="2024-01-30T09:20:23.740" v="9" actId="20577"/>
          <ac:spMkLst>
            <pc:docMk/>
            <pc:sldMk cId="502725873" sldId="256"/>
            <ac:spMk id="3" creationId="{057E94A7-75EC-44CE-9410-C23957DC3D43}"/>
          </ac:spMkLst>
        </pc:spChg>
      </pc:sldChg>
    </pc:docChg>
  </pc:docChgLst>
  <pc:docChgLst>
    <pc:chgData name="Lena Lindberg Schlegel" userId="S::lena.schlegel@regionvarmland.se::496638d6-f97f-4bae-911f-4ececc940024" providerId="AD" clId="Web-{7EFBDE04-6F27-43C4-B359-EA0B000B2CE4}"/>
    <pc:docChg chg="modSld">
      <pc:chgData name="Lena Lindberg Schlegel" userId="S::lena.schlegel@regionvarmland.se::496638d6-f97f-4bae-911f-4ececc940024" providerId="AD" clId="Web-{7EFBDE04-6F27-43C4-B359-EA0B000B2CE4}" dt="2024-02-01T12:01:42.340" v="3"/>
      <pc:docMkLst>
        <pc:docMk/>
      </pc:docMkLst>
      <pc:sldChg chg="addSp modSp">
        <pc:chgData name="Lena Lindberg Schlegel" userId="S::lena.schlegel@regionvarmland.se::496638d6-f97f-4bae-911f-4ececc940024" providerId="AD" clId="Web-{7EFBDE04-6F27-43C4-B359-EA0B000B2CE4}" dt="2024-02-01T12:01:42.340" v="3"/>
        <pc:sldMkLst>
          <pc:docMk/>
          <pc:sldMk cId="265293051" sldId="266"/>
        </pc:sldMkLst>
        <pc:spChg chg="add mod">
          <ac:chgData name="Lena Lindberg Schlegel" userId="S::lena.schlegel@regionvarmland.se::496638d6-f97f-4bae-911f-4ececc940024" providerId="AD" clId="Web-{7EFBDE04-6F27-43C4-B359-EA0B000B2CE4}" dt="2024-02-01T12:01:35.887" v="1"/>
          <ac:spMkLst>
            <pc:docMk/>
            <pc:sldMk cId="265293051" sldId="266"/>
            <ac:spMk id="2" creationId="{5D668930-1D90-55A0-5616-3F53C37A56EC}"/>
          </ac:spMkLst>
        </pc:spChg>
        <pc:spChg chg="add mod">
          <ac:chgData name="Lena Lindberg Schlegel" userId="S::lena.schlegel@regionvarmland.se::496638d6-f97f-4bae-911f-4ececc940024" providerId="AD" clId="Web-{7EFBDE04-6F27-43C4-B359-EA0B000B2CE4}" dt="2024-02-01T12:01:42.340" v="3"/>
          <ac:spMkLst>
            <pc:docMk/>
            <pc:sldMk cId="265293051" sldId="266"/>
            <ac:spMk id="3" creationId="{805AC897-7B68-A5B7-D94C-5AF3512FD0C7}"/>
          </ac:spMkLst>
        </pc:spChg>
      </pc:sldChg>
    </pc:docChg>
  </pc:docChgLst>
  <pc:docChgLst>
    <pc:chgData name="Lena Lindberg Schlegel" userId="S::lena.schlegel@regionvarmland.se::496638d6-f97f-4bae-911f-4ececc940024" providerId="AD" clId="Web-{56621FFC-A48E-4188-806E-9669024A2A94}"/>
    <pc:docChg chg="addSld delSld modSld">
      <pc:chgData name="Lena Lindberg Schlegel" userId="S::lena.schlegel@regionvarmland.se::496638d6-f97f-4bae-911f-4ececc940024" providerId="AD" clId="Web-{56621FFC-A48E-4188-806E-9669024A2A94}" dt="2024-02-01T07:37:13.709" v="8"/>
      <pc:docMkLst>
        <pc:docMk/>
      </pc:docMkLst>
      <pc:sldChg chg="new del">
        <pc:chgData name="Lena Lindberg Schlegel" userId="S::lena.schlegel@regionvarmland.se::496638d6-f97f-4bae-911f-4ececc940024" providerId="AD" clId="Web-{56621FFC-A48E-4188-806E-9669024A2A94}" dt="2024-02-01T07:37:08.584" v="7"/>
        <pc:sldMkLst>
          <pc:docMk/>
          <pc:sldMk cId="1402359231" sldId="279"/>
        </pc:sldMkLst>
      </pc:sldChg>
      <pc:sldChg chg="new">
        <pc:chgData name="Lena Lindberg Schlegel" userId="S::lena.schlegel@regionvarmland.se::496638d6-f97f-4bae-911f-4ececc940024" providerId="AD" clId="Web-{56621FFC-A48E-4188-806E-9669024A2A94}" dt="2024-02-01T07:37:13.709" v="8"/>
        <pc:sldMkLst>
          <pc:docMk/>
          <pc:sldMk cId="1838125199" sldId="279"/>
        </pc:sldMkLst>
      </pc:sldChg>
      <pc:sldChg chg="delSp modSp new del">
        <pc:chgData name="Lena Lindberg Schlegel" userId="S::lena.schlegel@regionvarmland.se::496638d6-f97f-4bae-911f-4ececc940024" providerId="AD" clId="Web-{56621FFC-A48E-4188-806E-9669024A2A94}" dt="2024-02-01T07:36:45.193" v="5"/>
        <pc:sldMkLst>
          <pc:docMk/>
          <pc:sldMk cId="3090043812" sldId="279"/>
        </pc:sldMkLst>
        <pc:spChg chg="del mod">
          <ac:chgData name="Lena Lindberg Schlegel" userId="S::lena.schlegel@regionvarmland.se::496638d6-f97f-4bae-911f-4ececc940024" providerId="AD" clId="Web-{56621FFC-A48E-4188-806E-9669024A2A94}" dt="2024-02-01T07:36:18.506" v="4"/>
          <ac:spMkLst>
            <pc:docMk/>
            <pc:sldMk cId="3090043812" sldId="279"/>
            <ac:spMk id="2" creationId="{D9C5F166-78A1-ABC6-E3E7-A4B585ED8856}"/>
          </ac:spMkLst>
        </pc:spChg>
        <pc:spChg chg="del">
          <ac:chgData name="Lena Lindberg Schlegel" userId="S::lena.schlegel@regionvarmland.se::496638d6-f97f-4bae-911f-4ececc940024" providerId="AD" clId="Web-{56621FFC-A48E-4188-806E-9669024A2A94}" dt="2024-02-01T07:36:18.506" v="3"/>
          <ac:spMkLst>
            <pc:docMk/>
            <pc:sldMk cId="3090043812" sldId="279"/>
            <ac:spMk id="3" creationId="{20FA9524-4E3B-A763-FAA0-BCDAF3B45591}"/>
          </ac:spMkLst>
        </pc:spChg>
      </pc:sldChg>
    </pc:docChg>
  </pc:docChgLst>
  <pc:docChgLst>
    <pc:chgData name="Lena Lindberg Schlegel" userId="S::lena.schlegel@regionvarmland.se::496638d6-f97f-4bae-911f-4ececc940024" providerId="AD" clId="Web-{ED97713B-5FF0-4CF5-85EC-3A492B9D91BF}"/>
    <pc:docChg chg="modSld">
      <pc:chgData name="Lena Lindberg Schlegel" userId="S::lena.schlegel@regionvarmland.se::496638d6-f97f-4bae-911f-4ececc940024" providerId="AD" clId="Web-{ED97713B-5FF0-4CF5-85EC-3A492B9D91BF}" dt="2024-01-30T12:29:47.579" v="117" actId="20577"/>
      <pc:docMkLst>
        <pc:docMk/>
      </pc:docMkLst>
      <pc:sldChg chg="modSp">
        <pc:chgData name="Lena Lindberg Schlegel" userId="S::lena.schlegel@regionvarmland.se::496638d6-f97f-4bae-911f-4ececc940024" providerId="AD" clId="Web-{ED97713B-5FF0-4CF5-85EC-3A492B9D91BF}" dt="2024-01-30T12:11:26.867" v="5" actId="20577"/>
        <pc:sldMkLst>
          <pc:docMk/>
          <pc:sldMk cId="1773006834" sldId="263"/>
        </pc:sldMkLst>
        <pc:spChg chg="mod">
          <ac:chgData name="Lena Lindberg Schlegel" userId="S::lena.schlegel@regionvarmland.se::496638d6-f97f-4bae-911f-4ececc940024" providerId="AD" clId="Web-{ED97713B-5FF0-4CF5-85EC-3A492B9D91BF}" dt="2024-01-30T12:11:26.867" v="5" actId="20577"/>
          <ac:spMkLst>
            <pc:docMk/>
            <pc:sldMk cId="1773006834" sldId="263"/>
            <ac:spMk id="3" creationId="{5F7B50FA-0C9A-E4AD-0700-46A4DB4D4C98}"/>
          </ac:spMkLst>
        </pc:spChg>
      </pc:sldChg>
      <pc:sldChg chg="modSp">
        <pc:chgData name="Lena Lindberg Schlegel" userId="S::lena.schlegel@regionvarmland.se::496638d6-f97f-4bae-911f-4ececc940024" providerId="AD" clId="Web-{ED97713B-5FF0-4CF5-85EC-3A492B9D91BF}" dt="2024-01-30T12:29:47.579" v="117" actId="20577"/>
        <pc:sldMkLst>
          <pc:docMk/>
          <pc:sldMk cId="3285508670" sldId="272"/>
        </pc:sldMkLst>
        <pc:spChg chg="mod">
          <ac:chgData name="Lena Lindberg Schlegel" userId="S::lena.schlegel@regionvarmland.se::496638d6-f97f-4bae-911f-4ececc940024" providerId="AD" clId="Web-{ED97713B-5FF0-4CF5-85EC-3A492B9D91BF}" dt="2024-01-30T12:29:47.579" v="117" actId="20577"/>
          <ac:spMkLst>
            <pc:docMk/>
            <pc:sldMk cId="3285508670" sldId="272"/>
            <ac:spMk id="3" creationId="{233B8A98-BF5B-8B07-0A74-17006D55926C}"/>
          </ac:spMkLst>
        </pc:spChg>
      </pc:sldChg>
    </pc:docChg>
  </pc:docChgLst>
  <pc:docChgLst>
    <pc:chgData name="Anders Olsson" userId="9d418087-4011-4d8e-af7c-d4a36c8e8f79" providerId="ADAL" clId="{9A23978F-9AE6-44AC-AB87-5DD875C667CC}"/>
    <pc:docChg chg="addSld delSld modSld">
      <pc:chgData name="Anders Olsson" userId="9d418087-4011-4d8e-af7c-d4a36c8e8f79" providerId="ADAL" clId="{9A23978F-9AE6-44AC-AB87-5DD875C667CC}" dt="2024-03-06T15:00:35.419" v="421"/>
      <pc:docMkLst>
        <pc:docMk/>
      </pc:docMkLst>
      <pc:sldChg chg="modSp mod">
        <pc:chgData name="Anders Olsson" userId="9d418087-4011-4d8e-af7c-d4a36c8e8f79" providerId="ADAL" clId="{9A23978F-9AE6-44AC-AB87-5DD875C667CC}" dt="2024-03-06T14:38:59.343" v="5" actId="20577"/>
        <pc:sldMkLst>
          <pc:docMk/>
          <pc:sldMk cId="502725873" sldId="256"/>
        </pc:sldMkLst>
        <pc:spChg chg="mod">
          <ac:chgData name="Anders Olsson" userId="9d418087-4011-4d8e-af7c-d4a36c8e8f79" providerId="ADAL" clId="{9A23978F-9AE6-44AC-AB87-5DD875C667CC}" dt="2024-03-06T14:38:59.343" v="5" actId="20577"/>
          <ac:spMkLst>
            <pc:docMk/>
            <pc:sldMk cId="502725873" sldId="256"/>
            <ac:spMk id="3" creationId="{057E94A7-75EC-44CE-9410-C23957DC3D43}"/>
          </ac:spMkLst>
        </pc:spChg>
      </pc:sldChg>
      <pc:sldChg chg="del">
        <pc:chgData name="Anders Olsson" userId="9d418087-4011-4d8e-af7c-d4a36c8e8f79" providerId="ADAL" clId="{9A23978F-9AE6-44AC-AB87-5DD875C667CC}" dt="2024-03-06T14:46:00.169" v="158" actId="47"/>
        <pc:sldMkLst>
          <pc:docMk/>
          <pc:sldMk cId="1728070787" sldId="257"/>
        </pc:sldMkLst>
      </pc:sldChg>
      <pc:sldChg chg="add">
        <pc:chgData name="Anders Olsson" userId="9d418087-4011-4d8e-af7c-d4a36c8e8f79" providerId="ADAL" clId="{9A23978F-9AE6-44AC-AB87-5DD875C667CC}" dt="2024-03-06T14:58:45.693" v="417"/>
        <pc:sldMkLst>
          <pc:docMk/>
          <pc:sldMk cId="2832935385" sldId="257"/>
        </pc:sldMkLst>
      </pc:sldChg>
      <pc:sldChg chg="del">
        <pc:chgData name="Anders Olsson" userId="9d418087-4011-4d8e-af7c-d4a36c8e8f79" providerId="ADAL" clId="{9A23978F-9AE6-44AC-AB87-5DD875C667CC}" dt="2024-03-06T14:46:02.155" v="159" actId="47"/>
        <pc:sldMkLst>
          <pc:docMk/>
          <pc:sldMk cId="824973328" sldId="258"/>
        </pc:sldMkLst>
      </pc:sldChg>
      <pc:sldChg chg="modSp add mod">
        <pc:chgData name="Anders Olsson" userId="9d418087-4011-4d8e-af7c-d4a36c8e8f79" providerId="ADAL" clId="{9A23978F-9AE6-44AC-AB87-5DD875C667CC}" dt="2024-03-06T14:40:31.176" v="7" actId="13926"/>
        <pc:sldMkLst>
          <pc:docMk/>
          <pc:sldMk cId="1072851797" sldId="259"/>
        </pc:sldMkLst>
        <pc:spChg chg="mod">
          <ac:chgData name="Anders Olsson" userId="9d418087-4011-4d8e-af7c-d4a36c8e8f79" providerId="ADAL" clId="{9A23978F-9AE6-44AC-AB87-5DD875C667CC}" dt="2024-03-06T14:40:31.176" v="7" actId="13926"/>
          <ac:spMkLst>
            <pc:docMk/>
            <pc:sldMk cId="1072851797" sldId="259"/>
            <ac:spMk id="3" creationId="{D184CCE1-EF17-3F54-700E-07AAF7788A7F}"/>
          </ac:spMkLst>
        </pc:spChg>
      </pc:sldChg>
      <pc:sldChg chg="del">
        <pc:chgData name="Anders Olsson" userId="9d418087-4011-4d8e-af7c-d4a36c8e8f79" providerId="ADAL" clId="{9A23978F-9AE6-44AC-AB87-5DD875C667CC}" dt="2024-03-06T14:46:06.210" v="161" actId="47"/>
        <pc:sldMkLst>
          <pc:docMk/>
          <pc:sldMk cId="657783666" sldId="260"/>
        </pc:sldMkLst>
      </pc:sldChg>
      <pc:sldChg chg="add">
        <pc:chgData name="Anders Olsson" userId="9d418087-4011-4d8e-af7c-d4a36c8e8f79" providerId="ADAL" clId="{9A23978F-9AE6-44AC-AB87-5DD875C667CC}" dt="2024-03-06T14:58:45.693" v="417"/>
        <pc:sldMkLst>
          <pc:docMk/>
          <pc:sldMk cId="1137171925" sldId="261"/>
        </pc:sldMkLst>
      </pc:sldChg>
      <pc:sldChg chg="del">
        <pc:chgData name="Anders Olsson" userId="9d418087-4011-4d8e-af7c-d4a36c8e8f79" providerId="ADAL" clId="{9A23978F-9AE6-44AC-AB87-5DD875C667CC}" dt="2024-03-06T14:46:07.467" v="162" actId="47"/>
        <pc:sldMkLst>
          <pc:docMk/>
          <pc:sldMk cId="2803276420" sldId="261"/>
        </pc:sldMkLst>
      </pc:sldChg>
      <pc:sldChg chg="del">
        <pc:chgData name="Anders Olsson" userId="9d418087-4011-4d8e-af7c-d4a36c8e8f79" providerId="ADAL" clId="{9A23978F-9AE6-44AC-AB87-5DD875C667CC}" dt="2024-03-06T14:46:11.963" v="163" actId="47"/>
        <pc:sldMkLst>
          <pc:docMk/>
          <pc:sldMk cId="1293709298" sldId="262"/>
        </pc:sldMkLst>
      </pc:sldChg>
      <pc:sldChg chg="add">
        <pc:chgData name="Anders Olsson" userId="9d418087-4011-4d8e-af7c-d4a36c8e8f79" providerId="ADAL" clId="{9A23978F-9AE6-44AC-AB87-5DD875C667CC}" dt="2024-03-06T14:58:45.693" v="417"/>
        <pc:sldMkLst>
          <pc:docMk/>
          <pc:sldMk cId="3786730102" sldId="262"/>
        </pc:sldMkLst>
      </pc:sldChg>
      <pc:sldChg chg="del">
        <pc:chgData name="Anders Olsson" userId="9d418087-4011-4d8e-af7c-d4a36c8e8f79" providerId="ADAL" clId="{9A23978F-9AE6-44AC-AB87-5DD875C667CC}" dt="2024-03-06T14:46:15.885" v="164" actId="47"/>
        <pc:sldMkLst>
          <pc:docMk/>
          <pc:sldMk cId="1773006834" sldId="263"/>
        </pc:sldMkLst>
      </pc:sldChg>
      <pc:sldChg chg="add">
        <pc:chgData name="Anders Olsson" userId="9d418087-4011-4d8e-af7c-d4a36c8e8f79" providerId="ADAL" clId="{9A23978F-9AE6-44AC-AB87-5DD875C667CC}" dt="2024-03-06T14:58:45.693" v="417"/>
        <pc:sldMkLst>
          <pc:docMk/>
          <pc:sldMk cId="2485546594" sldId="263"/>
        </pc:sldMkLst>
      </pc:sldChg>
      <pc:sldChg chg="del">
        <pc:chgData name="Anders Olsson" userId="9d418087-4011-4d8e-af7c-d4a36c8e8f79" providerId="ADAL" clId="{9A23978F-9AE6-44AC-AB87-5DD875C667CC}" dt="2024-03-06T14:46:19.203" v="165" actId="47"/>
        <pc:sldMkLst>
          <pc:docMk/>
          <pc:sldMk cId="1862858686" sldId="264"/>
        </pc:sldMkLst>
      </pc:sldChg>
      <pc:sldChg chg="del">
        <pc:chgData name="Anders Olsson" userId="9d418087-4011-4d8e-af7c-d4a36c8e8f79" providerId="ADAL" clId="{9A23978F-9AE6-44AC-AB87-5DD875C667CC}" dt="2024-03-06T14:46:03.578" v="160" actId="47"/>
        <pc:sldMkLst>
          <pc:docMk/>
          <pc:sldMk cId="2202071636" sldId="267"/>
        </pc:sldMkLst>
      </pc:sldChg>
      <pc:sldChg chg="del">
        <pc:chgData name="Anders Olsson" userId="9d418087-4011-4d8e-af7c-d4a36c8e8f79" providerId="ADAL" clId="{9A23978F-9AE6-44AC-AB87-5DD875C667CC}" dt="2024-03-06T14:53:48.178" v="411" actId="47"/>
        <pc:sldMkLst>
          <pc:docMk/>
          <pc:sldMk cId="21271607" sldId="268"/>
        </pc:sldMkLst>
      </pc:sldChg>
      <pc:sldChg chg="del">
        <pc:chgData name="Anders Olsson" userId="9d418087-4011-4d8e-af7c-d4a36c8e8f79" providerId="ADAL" clId="{9A23978F-9AE6-44AC-AB87-5DD875C667CC}" dt="2024-03-06T14:53:53.028" v="412" actId="47"/>
        <pc:sldMkLst>
          <pc:docMk/>
          <pc:sldMk cId="2126557789" sldId="269"/>
        </pc:sldMkLst>
      </pc:sldChg>
      <pc:sldChg chg="del">
        <pc:chgData name="Anders Olsson" userId="9d418087-4011-4d8e-af7c-d4a36c8e8f79" providerId="ADAL" clId="{9A23978F-9AE6-44AC-AB87-5DD875C667CC}" dt="2024-03-06T14:53:56.580" v="413" actId="47"/>
        <pc:sldMkLst>
          <pc:docMk/>
          <pc:sldMk cId="2370835347" sldId="270"/>
        </pc:sldMkLst>
      </pc:sldChg>
      <pc:sldChg chg="del">
        <pc:chgData name="Anders Olsson" userId="9d418087-4011-4d8e-af7c-d4a36c8e8f79" providerId="ADAL" clId="{9A23978F-9AE6-44AC-AB87-5DD875C667CC}" dt="2024-03-06T14:57:37.436" v="416" actId="47"/>
        <pc:sldMkLst>
          <pc:docMk/>
          <pc:sldMk cId="3719723111" sldId="271"/>
        </pc:sldMkLst>
      </pc:sldChg>
      <pc:sldChg chg="del">
        <pc:chgData name="Anders Olsson" userId="9d418087-4011-4d8e-af7c-d4a36c8e8f79" providerId="ADAL" clId="{9A23978F-9AE6-44AC-AB87-5DD875C667CC}" dt="2024-03-06T14:53:22.519" v="410" actId="47"/>
        <pc:sldMkLst>
          <pc:docMk/>
          <pc:sldMk cId="3285508670" sldId="272"/>
        </pc:sldMkLst>
      </pc:sldChg>
      <pc:sldChg chg="add">
        <pc:chgData name="Anders Olsson" userId="9d418087-4011-4d8e-af7c-d4a36c8e8f79" providerId="ADAL" clId="{9A23978F-9AE6-44AC-AB87-5DD875C667CC}" dt="2024-03-06T15:00:03.717" v="420"/>
        <pc:sldMkLst>
          <pc:docMk/>
          <pc:sldMk cId="3884644235" sldId="272"/>
        </pc:sldMkLst>
      </pc:sldChg>
      <pc:sldChg chg="add">
        <pc:chgData name="Anders Olsson" userId="9d418087-4011-4d8e-af7c-d4a36c8e8f79" providerId="ADAL" clId="{9A23978F-9AE6-44AC-AB87-5DD875C667CC}" dt="2024-03-06T14:59:11.955" v="418"/>
        <pc:sldMkLst>
          <pc:docMk/>
          <pc:sldMk cId="3325530755" sldId="273"/>
        </pc:sldMkLst>
      </pc:sldChg>
      <pc:sldChg chg="del">
        <pc:chgData name="Anders Olsson" userId="9d418087-4011-4d8e-af7c-d4a36c8e8f79" providerId="ADAL" clId="{9A23978F-9AE6-44AC-AB87-5DD875C667CC}" dt="2024-03-06T14:53:19.941" v="409" actId="47"/>
        <pc:sldMkLst>
          <pc:docMk/>
          <pc:sldMk cId="3896386944" sldId="273"/>
        </pc:sldMkLst>
      </pc:sldChg>
      <pc:sldChg chg="add">
        <pc:chgData name="Anders Olsson" userId="9d418087-4011-4d8e-af7c-d4a36c8e8f79" providerId="ADAL" clId="{9A23978F-9AE6-44AC-AB87-5DD875C667CC}" dt="2024-03-06T15:00:35.419" v="421"/>
        <pc:sldMkLst>
          <pc:docMk/>
          <pc:sldMk cId="2212272444" sldId="274"/>
        </pc:sldMkLst>
      </pc:sldChg>
      <pc:sldChg chg="del">
        <pc:chgData name="Anders Olsson" userId="9d418087-4011-4d8e-af7c-d4a36c8e8f79" providerId="ADAL" clId="{9A23978F-9AE6-44AC-AB87-5DD875C667CC}" dt="2024-03-06T14:53:17.169" v="408" actId="47"/>
        <pc:sldMkLst>
          <pc:docMk/>
          <pc:sldMk cId="3230835519" sldId="274"/>
        </pc:sldMkLst>
      </pc:sldChg>
      <pc:sldChg chg="add">
        <pc:chgData name="Anders Olsson" userId="9d418087-4011-4d8e-af7c-d4a36c8e8f79" providerId="ADAL" clId="{9A23978F-9AE6-44AC-AB87-5DD875C667CC}" dt="2024-03-06T14:57:34.099" v="415"/>
        <pc:sldMkLst>
          <pc:docMk/>
          <pc:sldMk cId="279421133" sldId="275"/>
        </pc:sldMkLst>
      </pc:sldChg>
      <pc:sldChg chg="del">
        <pc:chgData name="Anders Olsson" userId="9d418087-4011-4d8e-af7c-d4a36c8e8f79" providerId="ADAL" clId="{9A23978F-9AE6-44AC-AB87-5DD875C667CC}" dt="2024-03-06T14:53:10.940" v="407" actId="47"/>
        <pc:sldMkLst>
          <pc:docMk/>
          <pc:sldMk cId="2240925823" sldId="275"/>
        </pc:sldMkLst>
      </pc:sldChg>
      <pc:sldChg chg="add">
        <pc:chgData name="Anders Olsson" userId="9d418087-4011-4d8e-af7c-d4a36c8e8f79" providerId="ADAL" clId="{9A23978F-9AE6-44AC-AB87-5DD875C667CC}" dt="2024-03-06T14:54:23.314" v="414"/>
        <pc:sldMkLst>
          <pc:docMk/>
          <pc:sldMk cId="1190183785" sldId="276"/>
        </pc:sldMkLst>
      </pc:sldChg>
      <pc:sldChg chg="del">
        <pc:chgData name="Anders Olsson" userId="9d418087-4011-4d8e-af7c-d4a36c8e8f79" providerId="ADAL" clId="{9A23978F-9AE6-44AC-AB87-5DD875C667CC}" dt="2024-03-06T14:53:08.995" v="406" actId="47"/>
        <pc:sldMkLst>
          <pc:docMk/>
          <pc:sldMk cId="1840623696" sldId="278"/>
        </pc:sldMkLst>
      </pc:sldChg>
      <pc:sldChg chg="modSp add mod">
        <pc:chgData name="Anders Olsson" userId="9d418087-4011-4d8e-af7c-d4a36c8e8f79" providerId="ADAL" clId="{9A23978F-9AE6-44AC-AB87-5DD875C667CC}" dt="2024-03-06T14:40:42.081" v="8" actId="13926"/>
        <pc:sldMkLst>
          <pc:docMk/>
          <pc:sldMk cId="392169952" sldId="286"/>
        </pc:sldMkLst>
        <pc:spChg chg="mod">
          <ac:chgData name="Anders Olsson" userId="9d418087-4011-4d8e-af7c-d4a36c8e8f79" providerId="ADAL" clId="{9A23978F-9AE6-44AC-AB87-5DD875C667CC}" dt="2024-03-06T14:40:42.081" v="8" actId="13926"/>
          <ac:spMkLst>
            <pc:docMk/>
            <pc:sldMk cId="392169952" sldId="286"/>
            <ac:spMk id="3" creationId="{D184CCE1-EF17-3F54-700E-07AAF7788A7F}"/>
          </ac:spMkLst>
        </pc:spChg>
      </pc:sldChg>
      <pc:sldChg chg="modSp add mod">
        <pc:chgData name="Anders Olsson" userId="9d418087-4011-4d8e-af7c-d4a36c8e8f79" providerId="ADAL" clId="{9A23978F-9AE6-44AC-AB87-5DD875C667CC}" dt="2024-03-06T14:45:05.721" v="68" actId="6549"/>
        <pc:sldMkLst>
          <pc:docMk/>
          <pc:sldMk cId="2956214742" sldId="287"/>
        </pc:sldMkLst>
        <pc:spChg chg="mod">
          <ac:chgData name="Anders Olsson" userId="9d418087-4011-4d8e-af7c-d4a36c8e8f79" providerId="ADAL" clId="{9A23978F-9AE6-44AC-AB87-5DD875C667CC}" dt="2024-03-06T14:43:22.027" v="15" actId="20577"/>
          <ac:spMkLst>
            <pc:docMk/>
            <pc:sldMk cId="2956214742" sldId="287"/>
            <ac:spMk id="2" creationId="{08F60E64-06AD-8C87-27A6-1F1788A65044}"/>
          </ac:spMkLst>
        </pc:spChg>
        <pc:spChg chg="mod">
          <ac:chgData name="Anders Olsson" userId="9d418087-4011-4d8e-af7c-d4a36c8e8f79" providerId="ADAL" clId="{9A23978F-9AE6-44AC-AB87-5DD875C667CC}" dt="2024-03-06T14:45:05.721" v="68" actId="6549"/>
          <ac:spMkLst>
            <pc:docMk/>
            <pc:sldMk cId="2956214742" sldId="287"/>
            <ac:spMk id="3" creationId="{9FE0EDEF-1584-C005-6CA6-F35176A20DC0}"/>
          </ac:spMkLst>
        </pc:spChg>
      </pc:sldChg>
      <pc:sldChg chg="modSp add mod">
        <pc:chgData name="Anders Olsson" userId="9d418087-4011-4d8e-af7c-d4a36c8e8f79" providerId="ADAL" clId="{9A23978F-9AE6-44AC-AB87-5DD875C667CC}" dt="2024-03-06T14:45:52.931" v="157" actId="20577"/>
        <pc:sldMkLst>
          <pc:docMk/>
          <pc:sldMk cId="20333073" sldId="288"/>
        </pc:sldMkLst>
        <pc:spChg chg="mod">
          <ac:chgData name="Anders Olsson" userId="9d418087-4011-4d8e-af7c-d4a36c8e8f79" providerId="ADAL" clId="{9A23978F-9AE6-44AC-AB87-5DD875C667CC}" dt="2024-03-06T14:45:52.931" v="157" actId="20577"/>
          <ac:spMkLst>
            <pc:docMk/>
            <pc:sldMk cId="20333073" sldId="288"/>
            <ac:spMk id="3" creationId="{9FE0EDEF-1584-C005-6CA6-F35176A20DC0}"/>
          </ac:spMkLst>
        </pc:spChg>
      </pc:sldChg>
      <pc:sldChg chg="modSp new mod">
        <pc:chgData name="Anders Olsson" userId="9d418087-4011-4d8e-af7c-d4a36c8e8f79" providerId="ADAL" clId="{9A23978F-9AE6-44AC-AB87-5DD875C667CC}" dt="2024-03-06T14:51:09.428" v="404" actId="20577"/>
        <pc:sldMkLst>
          <pc:docMk/>
          <pc:sldMk cId="3348511589" sldId="289"/>
        </pc:sldMkLst>
        <pc:spChg chg="mod">
          <ac:chgData name="Anders Olsson" userId="9d418087-4011-4d8e-af7c-d4a36c8e8f79" providerId="ADAL" clId="{9A23978F-9AE6-44AC-AB87-5DD875C667CC}" dt="2024-03-06T14:46:53.281" v="195" actId="20577"/>
          <ac:spMkLst>
            <pc:docMk/>
            <pc:sldMk cId="3348511589" sldId="289"/>
            <ac:spMk id="2" creationId="{60DC4C27-80EA-C705-54F4-0FFDF5608EE0}"/>
          </ac:spMkLst>
        </pc:spChg>
        <pc:spChg chg="mod">
          <ac:chgData name="Anders Olsson" userId="9d418087-4011-4d8e-af7c-d4a36c8e8f79" providerId="ADAL" clId="{9A23978F-9AE6-44AC-AB87-5DD875C667CC}" dt="2024-03-06T14:51:09.428" v="404" actId="20577"/>
          <ac:spMkLst>
            <pc:docMk/>
            <pc:sldMk cId="3348511589" sldId="289"/>
            <ac:spMk id="3" creationId="{4B0EB723-BD27-66E5-CDF6-2FEB0822173E}"/>
          </ac:spMkLst>
        </pc:spChg>
      </pc:sldChg>
      <pc:sldChg chg="add">
        <pc:chgData name="Anders Olsson" userId="9d418087-4011-4d8e-af7c-d4a36c8e8f79" providerId="ADAL" clId="{9A23978F-9AE6-44AC-AB87-5DD875C667CC}" dt="2024-03-06T14:53:04.677" v="405"/>
        <pc:sldMkLst>
          <pc:docMk/>
          <pc:sldMk cId="1046906816" sldId="293"/>
        </pc:sldMkLst>
      </pc:sldChg>
      <pc:sldChg chg="add">
        <pc:chgData name="Anders Olsson" userId="9d418087-4011-4d8e-af7c-d4a36c8e8f79" providerId="ADAL" clId="{9A23978F-9AE6-44AC-AB87-5DD875C667CC}" dt="2024-03-06T14:58:45.693" v="417"/>
        <pc:sldMkLst>
          <pc:docMk/>
          <pc:sldMk cId="2003988985" sldId="294"/>
        </pc:sldMkLst>
      </pc:sldChg>
      <pc:sldChg chg="add">
        <pc:chgData name="Anders Olsson" userId="9d418087-4011-4d8e-af7c-d4a36c8e8f79" providerId="ADAL" clId="{9A23978F-9AE6-44AC-AB87-5DD875C667CC}" dt="2024-03-06T14:59:32.891" v="419"/>
        <pc:sldMkLst>
          <pc:docMk/>
          <pc:sldMk cId="919632029" sldId="295"/>
        </pc:sldMkLst>
      </pc:sldChg>
    </pc:docChg>
  </pc:docChgLst>
  <pc:docChgLst>
    <pc:chgData name="Anders Olsson" userId="S::anders.o.olsson@regionvarmland.se::9d418087-4011-4d8e-af7c-d4a36c8e8f79" providerId="AD" clId="Web-{09C08CB0-082E-4D60-9608-AE337D154EF1}"/>
    <pc:docChg chg="modSld">
      <pc:chgData name="Anders Olsson" userId="S::anders.o.olsson@regionvarmland.se::9d418087-4011-4d8e-af7c-d4a36c8e8f79" providerId="AD" clId="Web-{09C08CB0-082E-4D60-9608-AE337D154EF1}" dt="2024-01-30T12:29:58.239" v="15" actId="20577"/>
      <pc:docMkLst>
        <pc:docMk/>
      </pc:docMkLst>
      <pc:sldChg chg="modSp">
        <pc:chgData name="Anders Olsson" userId="S::anders.o.olsson@regionvarmland.se::9d418087-4011-4d8e-af7c-d4a36c8e8f79" providerId="AD" clId="Web-{09C08CB0-082E-4D60-9608-AE337D154EF1}" dt="2024-01-30T12:29:58.239" v="15" actId="20577"/>
        <pc:sldMkLst>
          <pc:docMk/>
          <pc:sldMk cId="21271607" sldId="268"/>
        </pc:sldMkLst>
        <pc:spChg chg="mod">
          <ac:chgData name="Anders Olsson" userId="S::anders.o.olsson@regionvarmland.se::9d418087-4011-4d8e-af7c-d4a36c8e8f79" providerId="AD" clId="Web-{09C08CB0-082E-4D60-9608-AE337D154EF1}" dt="2024-01-30T12:29:58.239" v="15" actId="20577"/>
          <ac:spMkLst>
            <pc:docMk/>
            <pc:sldMk cId="21271607" sldId="268"/>
            <ac:spMk id="3" creationId="{A3CAB9FC-89FF-8489-E7A1-FE0F214FC07B}"/>
          </ac:spMkLst>
        </pc:spChg>
      </pc:sldChg>
    </pc:docChg>
  </pc:docChgLst>
  <pc:docChgLst>
    <pc:chgData name="Anders Olsson" userId="9d418087-4011-4d8e-af7c-d4a36c8e8f79" providerId="ADAL" clId="{03ADC680-B359-4459-9AD5-87E507CBAE6F}"/>
    <pc:docChg chg="custSel addSld delSld modSld">
      <pc:chgData name="Anders Olsson" userId="9d418087-4011-4d8e-af7c-d4a36c8e8f79" providerId="ADAL" clId="{03ADC680-B359-4459-9AD5-87E507CBAE6F}" dt="2024-01-30T12:49:04.875" v="1228" actId="313"/>
      <pc:docMkLst>
        <pc:docMk/>
      </pc:docMkLst>
      <pc:sldChg chg="modSp mod">
        <pc:chgData name="Anders Olsson" userId="9d418087-4011-4d8e-af7c-d4a36c8e8f79" providerId="ADAL" clId="{03ADC680-B359-4459-9AD5-87E507CBAE6F}" dt="2024-01-30T09:44:20.362" v="302" actId="20577"/>
        <pc:sldMkLst>
          <pc:docMk/>
          <pc:sldMk cId="1862858686" sldId="264"/>
        </pc:sldMkLst>
        <pc:spChg chg="mod">
          <ac:chgData name="Anders Olsson" userId="9d418087-4011-4d8e-af7c-d4a36c8e8f79" providerId="ADAL" clId="{03ADC680-B359-4459-9AD5-87E507CBAE6F}" dt="2024-01-30T09:44:20.362" v="302" actId="20577"/>
          <ac:spMkLst>
            <pc:docMk/>
            <pc:sldMk cId="1862858686" sldId="264"/>
            <ac:spMk id="3" creationId="{C611B8E5-11D3-DCDF-DE48-2D0F5EEF1CDD}"/>
          </ac:spMkLst>
        </pc:spChg>
      </pc:sldChg>
      <pc:sldChg chg="del">
        <pc:chgData name="Anders Olsson" userId="9d418087-4011-4d8e-af7c-d4a36c8e8f79" providerId="ADAL" clId="{03ADC680-B359-4459-9AD5-87E507CBAE6F}" dt="2024-01-30T09:44:44.669" v="303" actId="47"/>
        <pc:sldMkLst>
          <pc:docMk/>
          <pc:sldMk cId="1249715517" sldId="265"/>
        </pc:sldMkLst>
      </pc:sldChg>
      <pc:sldChg chg="modSp new mod">
        <pc:chgData name="Anders Olsson" userId="9d418087-4011-4d8e-af7c-d4a36c8e8f79" providerId="ADAL" clId="{03ADC680-B359-4459-9AD5-87E507CBAE6F}" dt="2024-01-30T09:48:22.787" v="364" actId="20577"/>
        <pc:sldMkLst>
          <pc:docMk/>
          <pc:sldMk cId="21271607" sldId="268"/>
        </pc:sldMkLst>
        <pc:spChg chg="mod">
          <ac:chgData name="Anders Olsson" userId="9d418087-4011-4d8e-af7c-d4a36c8e8f79" providerId="ADAL" clId="{03ADC680-B359-4459-9AD5-87E507CBAE6F}" dt="2024-01-30T09:33:26.304" v="29" actId="14100"/>
          <ac:spMkLst>
            <pc:docMk/>
            <pc:sldMk cId="21271607" sldId="268"/>
            <ac:spMk id="2" creationId="{22F773D6-FC39-4F33-EF63-4BBF0F4537F4}"/>
          </ac:spMkLst>
        </pc:spChg>
        <pc:spChg chg="mod">
          <ac:chgData name="Anders Olsson" userId="9d418087-4011-4d8e-af7c-d4a36c8e8f79" providerId="ADAL" clId="{03ADC680-B359-4459-9AD5-87E507CBAE6F}" dt="2024-01-30T09:48:22.787" v="364" actId="20577"/>
          <ac:spMkLst>
            <pc:docMk/>
            <pc:sldMk cId="21271607" sldId="268"/>
            <ac:spMk id="3" creationId="{A3CAB9FC-89FF-8489-E7A1-FE0F214FC07B}"/>
          </ac:spMkLst>
        </pc:spChg>
      </pc:sldChg>
      <pc:sldChg chg="modSp new mod">
        <pc:chgData name="Anders Olsson" userId="9d418087-4011-4d8e-af7c-d4a36c8e8f79" providerId="ADAL" clId="{03ADC680-B359-4459-9AD5-87E507CBAE6F}" dt="2024-01-30T10:42:24.839" v="1098" actId="20577"/>
        <pc:sldMkLst>
          <pc:docMk/>
          <pc:sldMk cId="2126557789" sldId="269"/>
        </pc:sldMkLst>
        <pc:spChg chg="mod">
          <ac:chgData name="Anders Olsson" userId="9d418087-4011-4d8e-af7c-d4a36c8e8f79" providerId="ADAL" clId="{03ADC680-B359-4459-9AD5-87E507CBAE6F}" dt="2024-01-30T09:52:08.792" v="386" actId="14100"/>
          <ac:spMkLst>
            <pc:docMk/>
            <pc:sldMk cId="2126557789" sldId="269"/>
            <ac:spMk id="2" creationId="{A2CC0A3B-F1B5-CC91-801E-75B148536680}"/>
          </ac:spMkLst>
        </pc:spChg>
        <pc:spChg chg="mod">
          <ac:chgData name="Anders Olsson" userId="9d418087-4011-4d8e-af7c-d4a36c8e8f79" providerId="ADAL" clId="{03ADC680-B359-4459-9AD5-87E507CBAE6F}" dt="2024-01-30T10:42:24.839" v="1098" actId="20577"/>
          <ac:spMkLst>
            <pc:docMk/>
            <pc:sldMk cId="2126557789" sldId="269"/>
            <ac:spMk id="3" creationId="{1EFE8602-E338-759E-76EE-3A56A3AA767A}"/>
          </ac:spMkLst>
        </pc:spChg>
      </pc:sldChg>
      <pc:sldChg chg="modSp new mod">
        <pc:chgData name="Anders Olsson" userId="9d418087-4011-4d8e-af7c-d4a36c8e8f79" providerId="ADAL" clId="{03ADC680-B359-4459-9AD5-87E507CBAE6F}" dt="2024-01-30T10:02:07.827" v="701" actId="20577"/>
        <pc:sldMkLst>
          <pc:docMk/>
          <pc:sldMk cId="2370835347" sldId="270"/>
        </pc:sldMkLst>
        <pc:spChg chg="mod">
          <ac:chgData name="Anders Olsson" userId="9d418087-4011-4d8e-af7c-d4a36c8e8f79" providerId="ADAL" clId="{03ADC680-B359-4459-9AD5-87E507CBAE6F}" dt="2024-01-30T09:58:03.269" v="576" actId="14100"/>
          <ac:spMkLst>
            <pc:docMk/>
            <pc:sldMk cId="2370835347" sldId="270"/>
            <ac:spMk id="2" creationId="{93152481-412F-9E39-DEB0-627F3E93C595}"/>
          </ac:spMkLst>
        </pc:spChg>
        <pc:spChg chg="mod">
          <ac:chgData name="Anders Olsson" userId="9d418087-4011-4d8e-af7c-d4a36c8e8f79" providerId="ADAL" clId="{03ADC680-B359-4459-9AD5-87E507CBAE6F}" dt="2024-01-30T10:02:07.827" v="701" actId="20577"/>
          <ac:spMkLst>
            <pc:docMk/>
            <pc:sldMk cId="2370835347" sldId="270"/>
            <ac:spMk id="3" creationId="{3F45961C-539B-F930-29C8-C4BF43441CA8}"/>
          </ac:spMkLst>
        </pc:spChg>
      </pc:sldChg>
      <pc:sldChg chg="modSp new mod">
        <pc:chgData name="Anders Olsson" userId="9d418087-4011-4d8e-af7c-d4a36c8e8f79" providerId="ADAL" clId="{03ADC680-B359-4459-9AD5-87E507CBAE6F}" dt="2024-01-30T12:49:04.875" v="1228" actId="313"/>
        <pc:sldMkLst>
          <pc:docMk/>
          <pc:sldMk cId="3719723111" sldId="271"/>
        </pc:sldMkLst>
        <pc:spChg chg="mod">
          <ac:chgData name="Anders Olsson" userId="9d418087-4011-4d8e-af7c-d4a36c8e8f79" providerId="ADAL" clId="{03ADC680-B359-4459-9AD5-87E507CBAE6F}" dt="2024-01-30T10:18:44.350" v="721" actId="14100"/>
          <ac:spMkLst>
            <pc:docMk/>
            <pc:sldMk cId="3719723111" sldId="271"/>
            <ac:spMk id="2" creationId="{12542456-5AA3-E8F9-B84A-9EF4A170D8F8}"/>
          </ac:spMkLst>
        </pc:spChg>
        <pc:spChg chg="mod">
          <ac:chgData name="Anders Olsson" userId="9d418087-4011-4d8e-af7c-d4a36c8e8f79" providerId="ADAL" clId="{03ADC680-B359-4459-9AD5-87E507CBAE6F}" dt="2024-01-30T12:49:04.875" v="1228" actId="313"/>
          <ac:spMkLst>
            <pc:docMk/>
            <pc:sldMk cId="3719723111" sldId="271"/>
            <ac:spMk id="3" creationId="{BCBA14B4-9C02-F1CB-ED4A-11EFB2BDFDAA}"/>
          </ac:spMkLst>
        </pc:spChg>
      </pc:sldChg>
      <pc:sldChg chg="modSp new mod">
        <pc:chgData name="Anders Olsson" userId="9d418087-4011-4d8e-af7c-d4a36c8e8f79" providerId="ADAL" clId="{03ADC680-B359-4459-9AD5-87E507CBAE6F}" dt="2024-01-30T10:24:48.929" v="886" actId="20577"/>
        <pc:sldMkLst>
          <pc:docMk/>
          <pc:sldMk cId="3285508670" sldId="272"/>
        </pc:sldMkLst>
        <pc:spChg chg="mod">
          <ac:chgData name="Anders Olsson" userId="9d418087-4011-4d8e-af7c-d4a36c8e8f79" providerId="ADAL" clId="{03ADC680-B359-4459-9AD5-87E507CBAE6F}" dt="2024-01-30T10:24:37.487" v="863" actId="14100"/>
          <ac:spMkLst>
            <pc:docMk/>
            <pc:sldMk cId="3285508670" sldId="272"/>
            <ac:spMk id="2" creationId="{13255A22-DC25-4775-99C9-25539C27C588}"/>
          </ac:spMkLst>
        </pc:spChg>
        <pc:spChg chg="mod">
          <ac:chgData name="Anders Olsson" userId="9d418087-4011-4d8e-af7c-d4a36c8e8f79" providerId="ADAL" clId="{03ADC680-B359-4459-9AD5-87E507CBAE6F}" dt="2024-01-30T10:24:48.929" v="886" actId="20577"/>
          <ac:spMkLst>
            <pc:docMk/>
            <pc:sldMk cId="3285508670" sldId="272"/>
            <ac:spMk id="3" creationId="{233B8A98-BF5B-8B07-0A74-17006D55926C}"/>
          </ac:spMkLst>
        </pc:spChg>
      </pc:sldChg>
      <pc:sldChg chg="modSp new mod">
        <pc:chgData name="Anders Olsson" userId="9d418087-4011-4d8e-af7c-d4a36c8e8f79" providerId="ADAL" clId="{03ADC680-B359-4459-9AD5-87E507CBAE6F}" dt="2024-01-30T10:28:12.404" v="991" actId="20577"/>
        <pc:sldMkLst>
          <pc:docMk/>
          <pc:sldMk cId="3896386944" sldId="273"/>
        </pc:sldMkLst>
        <pc:spChg chg="mod">
          <ac:chgData name="Anders Olsson" userId="9d418087-4011-4d8e-af7c-d4a36c8e8f79" providerId="ADAL" clId="{03ADC680-B359-4459-9AD5-87E507CBAE6F}" dt="2024-01-30T10:26:59.241" v="894" actId="14100"/>
          <ac:spMkLst>
            <pc:docMk/>
            <pc:sldMk cId="3896386944" sldId="273"/>
            <ac:spMk id="2" creationId="{28C738DA-7F7F-E5B9-7CB7-F268D1B7D6F5}"/>
          </ac:spMkLst>
        </pc:spChg>
        <pc:spChg chg="mod">
          <ac:chgData name="Anders Olsson" userId="9d418087-4011-4d8e-af7c-d4a36c8e8f79" providerId="ADAL" clId="{03ADC680-B359-4459-9AD5-87E507CBAE6F}" dt="2024-01-30T10:28:12.404" v="991" actId="20577"/>
          <ac:spMkLst>
            <pc:docMk/>
            <pc:sldMk cId="3896386944" sldId="273"/>
            <ac:spMk id="3" creationId="{FE88753A-4C2E-80DF-83A1-9F52B49E9AFF}"/>
          </ac:spMkLst>
        </pc:spChg>
      </pc:sldChg>
      <pc:sldChg chg="modSp new mod">
        <pc:chgData name="Anders Olsson" userId="9d418087-4011-4d8e-af7c-d4a36c8e8f79" providerId="ADAL" clId="{03ADC680-B359-4459-9AD5-87E507CBAE6F}" dt="2024-01-30T10:29:52.562" v="1018" actId="20577"/>
        <pc:sldMkLst>
          <pc:docMk/>
          <pc:sldMk cId="3230835519" sldId="274"/>
        </pc:sldMkLst>
        <pc:spChg chg="mod">
          <ac:chgData name="Anders Olsson" userId="9d418087-4011-4d8e-af7c-d4a36c8e8f79" providerId="ADAL" clId="{03ADC680-B359-4459-9AD5-87E507CBAE6F}" dt="2024-01-30T10:29:01.447" v="994" actId="14100"/>
          <ac:spMkLst>
            <pc:docMk/>
            <pc:sldMk cId="3230835519" sldId="274"/>
            <ac:spMk id="2" creationId="{4FBE2D34-AA32-5A0F-BD43-54563C6C7286}"/>
          </ac:spMkLst>
        </pc:spChg>
        <pc:spChg chg="mod">
          <ac:chgData name="Anders Olsson" userId="9d418087-4011-4d8e-af7c-d4a36c8e8f79" providerId="ADAL" clId="{03ADC680-B359-4459-9AD5-87E507CBAE6F}" dt="2024-01-30T10:29:52.562" v="1018" actId="20577"/>
          <ac:spMkLst>
            <pc:docMk/>
            <pc:sldMk cId="3230835519" sldId="274"/>
            <ac:spMk id="3" creationId="{52BCC750-B1FA-93A3-D5CF-88727FAF7647}"/>
          </ac:spMkLst>
        </pc:spChg>
      </pc:sldChg>
      <pc:sldChg chg="modSp new mod">
        <pc:chgData name="Anders Olsson" userId="9d418087-4011-4d8e-af7c-d4a36c8e8f79" providerId="ADAL" clId="{03ADC680-B359-4459-9AD5-87E507CBAE6F}" dt="2024-01-30T10:43:32.243" v="1120" actId="20577"/>
        <pc:sldMkLst>
          <pc:docMk/>
          <pc:sldMk cId="2240925823" sldId="275"/>
        </pc:sldMkLst>
        <pc:spChg chg="mod">
          <ac:chgData name="Anders Olsson" userId="9d418087-4011-4d8e-af7c-d4a36c8e8f79" providerId="ADAL" clId="{03ADC680-B359-4459-9AD5-87E507CBAE6F}" dt="2024-01-30T10:43:22.525" v="1119" actId="20577"/>
          <ac:spMkLst>
            <pc:docMk/>
            <pc:sldMk cId="2240925823" sldId="275"/>
            <ac:spMk id="2" creationId="{065A7E5A-6E95-EF26-23AC-786AF8A8B442}"/>
          </ac:spMkLst>
        </pc:spChg>
        <pc:spChg chg="mod">
          <ac:chgData name="Anders Olsson" userId="9d418087-4011-4d8e-af7c-d4a36c8e8f79" providerId="ADAL" clId="{03ADC680-B359-4459-9AD5-87E507CBAE6F}" dt="2024-01-30T10:43:32.243" v="1120" actId="20577"/>
          <ac:spMkLst>
            <pc:docMk/>
            <pc:sldMk cId="2240925823" sldId="275"/>
            <ac:spMk id="3" creationId="{11871AEE-0CB8-E259-4F6C-7B3DE5FA49FB}"/>
          </ac:spMkLst>
        </pc:spChg>
      </pc:sldChg>
      <pc:sldChg chg="modSp new del mod">
        <pc:chgData name="Anders Olsson" userId="9d418087-4011-4d8e-af7c-d4a36c8e8f79" providerId="ADAL" clId="{03ADC680-B359-4459-9AD5-87E507CBAE6F}" dt="2024-01-30T10:45:57.755" v="1164" actId="47"/>
        <pc:sldMkLst>
          <pc:docMk/>
          <pc:sldMk cId="2633248008" sldId="276"/>
        </pc:sldMkLst>
        <pc:spChg chg="mod">
          <ac:chgData name="Anders Olsson" userId="9d418087-4011-4d8e-af7c-d4a36c8e8f79" providerId="ADAL" clId="{03ADC680-B359-4459-9AD5-87E507CBAE6F}" dt="2024-01-30T10:44:46.891" v="1142" actId="20577"/>
          <ac:spMkLst>
            <pc:docMk/>
            <pc:sldMk cId="2633248008" sldId="276"/>
            <ac:spMk id="2" creationId="{545B059D-4292-E072-884F-B0348D38BDA2}"/>
          </ac:spMkLst>
        </pc:spChg>
        <pc:spChg chg="mod">
          <ac:chgData name="Anders Olsson" userId="9d418087-4011-4d8e-af7c-d4a36c8e8f79" providerId="ADAL" clId="{03ADC680-B359-4459-9AD5-87E507CBAE6F}" dt="2024-01-30T10:45:28.738" v="1145" actId="20577"/>
          <ac:spMkLst>
            <pc:docMk/>
            <pc:sldMk cId="2633248008" sldId="276"/>
            <ac:spMk id="3" creationId="{3355AA77-AAD9-8F5E-B42A-72D66989B4EB}"/>
          </ac:spMkLst>
        </pc:spChg>
      </pc:sldChg>
      <pc:sldChg chg="modSp new mod">
        <pc:chgData name="Anders Olsson" userId="9d418087-4011-4d8e-af7c-d4a36c8e8f79" providerId="ADAL" clId="{03ADC680-B359-4459-9AD5-87E507CBAE6F}" dt="2024-01-30T10:45:51.817" v="1163" actId="20577"/>
        <pc:sldMkLst>
          <pc:docMk/>
          <pc:sldMk cId="308727249" sldId="277"/>
        </pc:sldMkLst>
        <pc:spChg chg="mod">
          <ac:chgData name="Anders Olsson" userId="9d418087-4011-4d8e-af7c-d4a36c8e8f79" providerId="ADAL" clId="{03ADC680-B359-4459-9AD5-87E507CBAE6F}" dt="2024-01-30T10:45:51.817" v="1163" actId="20577"/>
          <ac:spMkLst>
            <pc:docMk/>
            <pc:sldMk cId="308727249" sldId="277"/>
            <ac:spMk id="2" creationId="{6E1CB7A2-45A2-03D3-16AE-93B034F75690}"/>
          </ac:spMkLst>
        </pc:spChg>
      </pc:sldChg>
      <pc:sldChg chg="modSp new mod">
        <pc:chgData name="Anders Olsson" userId="9d418087-4011-4d8e-af7c-d4a36c8e8f79" providerId="ADAL" clId="{03ADC680-B359-4459-9AD5-87E507CBAE6F}" dt="2024-01-30T12:32:56.663" v="1218" actId="20577"/>
        <pc:sldMkLst>
          <pc:docMk/>
          <pc:sldMk cId="1840623696" sldId="278"/>
        </pc:sldMkLst>
        <pc:spChg chg="mod">
          <ac:chgData name="Anders Olsson" userId="9d418087-4011-4d8e-af7c-d4a36c8e8f79" providerId="ADAL" clId="{03ADC680-B359-4459-9AD5-87E507CBAE6F}" dt="2024-01-30T12:31:48.536" v="1181" actId="14100"/>
          <ac:spMkLst>
            <pc:docMk/>
            <pc:sldMk cId="1840623696" sldId="278"/>
            <ac:spMk id="2" creationId="{76704B37-083F-A8BD-EFDC-8A61DA8F619F}"/>
          </ac:spMkLst>
        </pc:spChg>
        <pc:spChg chg="mod">
          <ac:chgData name="Anders Olsson" userId="9d418087-4011-4d8e-af7c-d4a36c8e8f79" providerId="ADAL" clId="{03ADC680-B359-4459-9AD5-87E507CBAE6F}" dt="2024-01-30T12:32:56.663" v="1218" actId="20577"/>
          <ac:spMkLst>
            <pc:docMk/>
            <pc:sldMk cId="1840623696" sldId="278"/>
            <ac:spMk id="3" creationId="{726F1905-BD10-E9F5-9435-E19B7C48376B}"/>
          </ac:spMkLst>
        </pc:spChg>
      </pc:sldChg>
    </pc:docChg>
  </pc:docChgLst>
  <pc:docChgLst>
    <pc:chgData name="Lena Lindberg Schlegel" userId="S::lena.schlegel@regionvarmland.se::496638d6-f97f-4bae-911f-4ececc940024" providerId="AD" clId="Web-{555BF766-DB69-4CB7-8D3A-B04E98D143B8}"/>
    <pc:docChg chg="addSld delSld modSld">
      <pc:chgData name="Lena Lindberg Schlegel" userId="S::lena.schlegel@regionvarmland.se::496638d6-f97f-4bae-911f-4ececc940024" providerId="AD" clId="Web-{555BF766-DB69-4CB7-8D3A-B04E98D143B8}" dt="2024-02-01T08:43:31.746" v="314" actId="20577"/>
      <pc:docMkLst>
        <pc:docMk/>
      </pc:docMkLst>
      <pc:sldChg chg="modSp add">
        <pc:chgData name="Lena Lindberg Schlegel" userId="S::lena.schlegel@regionvarmland.se::496638d6-f97f-4bae-911f-4ececc940024" providerId="AD" clId="Web-{555BF766-DB69-4CB7-8D3A-B04E98D143B8}" dt="2024-02-01T08:43:31.746" v="314" actId="20577"/>
        <pc:sldMkLst>
          <pc:docMk/>
          <pc:sldMk cId="265293051" sldId="266"/>
        </pc:sldMkLst>
        <pc:spChg chg="mod">
          <ac:chgData name="Lena Lindberg Schlegel" userId="S::lena.schlegel@regionvarmland.se::496638d6-f97f-4bae-911f-4ececc940024" providerId="AD" clId="Web-{555BF766-DB69-4CB7-8D3A-B04E98D143B8}" dt="2024-02-01T08:33:30.988" v="12" actId="20577"/>
          <ac:spMkLst>
            <pc:docMk/>
            <pc:sldMk cId="265293051" sldId="266"/>
            <ac:spMk id="8" creationId="{F393B359-E3D4-3432-A16D-D4D869844156}"/>
          </ac:spMkLst>
        </pc:spChg>
        <pc:spChg chg="mod">
          <ac:chgData name="Lena Lindberg Schlegel" userId="S::lena.schlegel@regionvarmland.se::496638d6-f97f-4bae-911f-4ececc940024" providerId="AD" clId="Web-{555BF766-DB69-4CB7-8D3A-B04E98D143B8}" dt="2024-02-01T08:43:31.746" v="314" actId="20577"/>
          <ac:spMkLst>
            <pc:docMk/>
            <pc:sldMk cId="265293051" sldId="266"/>
            <ac:spMk id="10" creationId="{394A9EBD-A0DF-10A5-1392-0240DD095DCF}"/>
          </ac:spMkLst>
        </pc:spChg>
      </pc:sldChg>
      <pc:sldChg chg="modSp new del">
        <pc:chgData name="Lena Lindberg Schlegel" userId="S::lena.schlegel@regionvarmland.se::496638d6-f97f-4bae-911f-4ececc940024" providerId="AD" clId="Web-{555BF766-DB69-4CB7-8D3A-B04E98D143B8}" dt="2024-02-01T08:31:21.752" v="6"/>
        <pc:sldMkLst>
          <pc:docMk/>
          <pc:sldMk cId="1807225738" sldId="279"/>
        </pc:sldMkLst>
        <pc:spChg chg="mod">
          <ac:chgData name="Lena Lindberg Schlegel" userId="S::lena.schlegel@regionvarmland.se::496638d6-f97f-4bae-911f-4ececc940024" providerId="AD" clId="Web-{555BF766-DB69-4CB7-8D3A-B04E98D143B8}" dt="2024-02-01T08:31:04.580" v="5" actId="20577"/>
          <ac:spMkLst>
            <pc:docMk/>
            <pc:sldMk cId="1807225738" sldId="279"/>
            <ac:spMk id="3" creationId="{2DACFAF1-432D-4C5C-DF74-6DAE50BE8459}"/>
          </ac:spMkLst>
        </pc:spChg>
      </pc:sldChg>
      <pc:sldChg chg="modSp del">
        <pc:chgData name="Lena Lindberg Schlegel" userId="S::lena.schlegel@regionvarmland.se::496638d6-f97f-4bae-911f-4ececc940024" providerId="AD" clId="Web-{555BF766-DB69-4CB7-8D3A-B04E98D143B8}" dt="2024-02-01T08:30:26.673" v="1"/>
        <pc:sldMkLst>
          <pc:docMk/>
          <pc:sldMk cId="1838125199" sldId="279"/>
        </pc:sldMkLst>
        <pc:spChg chg="mod">
          <ac:chgData name="Lena Lindberg Schlegel" userId="S::lena.schlegel@regionvarmland.se::496638d6-f97f-4bae-911f-4ececc940024" providerId="AD" clId="Web-{555BF766-DB69-4CB7-8D3A-B04E98D143B8}" dt="2024-02-01T08:30:01.595" v="0" actId="688"/>
          <ac:spMkLst>
            <pc:docMk/>
            <pc:sldMk cId="1838125199" sldId="279"/>
            <ac:spMk id="2" creationId="{FD86C757-F2DF-46BB-BC87-4699B6D850F5}"/>
          </ac:spMkLst>
        </pc:spChg>
      </pc:sldChg>
    </pc:docChg>
  </pc:docChgLst>
  <pc:docChgLst>
    <pc:chgData name="Anders Olsson" userId="S::anders.o.olsson@regionvarmland.se::9d418087-4011-4d8e-af7c-d4a36c8e8f79" providerId="AD" clId="Web-{ACA0C51B-AF3F-4135-8770-BAB8AB2F4BFB}"/>
    <pc:docChg chg="modSld">
      <pc:chgData name="Anders Olsson" userId="S::anders.o.olsson@regionvarmland.se::9d418087-4011-4d8e-af7c-d4a36c8e8f79" providerId="AD" clId="Web-{ACA0C51B-AF3F-4135-8770-BAB8AB2F4BFB}" dt="2024-01-31T10:23:52.673" v="8" actId="20577"/>
      <pc:docMkLst>
        <pc:docMk/>
      </pc:docMkLst>
      <pc:sldChg chg="modSp">
        <pc:chgData name="Anders Olsson" userId="S::anders.o.olsson@regionvarmland.se::9d418087-4011-4d8e-af7c-d4a36c8e8f79" providerId="AD" clId="Web-{ACA0C51B-AF3F-4135-8770-BAB8AB2F4BFB}" dt="2024-01-31T10:23:52.673" v="8" actId="20577"/>
        <pc:sldMkLst>
          <pc:docMk/>
          <pc:sldMk cId="3285508670" sldId="272"/>
        </pc:sldMkLst>
        <pc:spChg chg="mod">
          <ac:chgData name="Anders Olsson" userId="S::anders.o.olsson@regionvarmland.se::9d418087-4011-4d8e-af7c-d4a36c8e8f79" providerId="AD" clId="Web-{ACA0C51B-AF3F-4135-8770-BAB8AB2F4BFB}" dt="2024-01-31T10:23:52.673" v="8" actId="20577"/>
          <ac:spMkLst>
            <pc:docMk/>
            <pc:sldMk cId="3285508670" sldId="272"/>
            <ac:spMk id="3" creationId="{233B8A98-BF5B-8B07-0A74-17006D55926C}"/>
          </ac:spMkLst>
        </pc:spChg>
      </pc:sldChg>
    </pc:docChg>
  </pc:docChgLst>
  <pc:docChgLst>
    <pc:chgData name="Lena Lindberg Schlegel" userId="S::lena.schlegel@regionvarmland.se::496638d6-f97f-4bae-911f-4ececc940024" providerId="AD" clId="Web-{CCAA287B-F588-44E0-8D2C-022B26C490B4}"/>
    <pc:docChg chg="delSld">
      <pc:chgData name="Lena Lindberg Schlegel" userId="S::lena.schlegel@regionvarmland.se::496638d6-f97f-4bae-911f-4ececc940024" providerId="AD" clId="Web-{CCAA287B-F588-44E0-8D2C-022B26C490B4}" dt="2024-02-01T12:58:31.748" v="0"/>
      <pc:docMkLst>
        <pc:docMk/>
      </pc:docMkLst>
      <pc:sldChg chg="del">
        <pc:chgData name="Lena Lindberg Schlegel" userId="S::lena.schlegel@regionvarmland.se::496638d6-f97f-4bae-911f-4ececc940024" providerId="AD" clId="Web-{CCAA287B-F588-44E0-8D2C-022B26C490B4}" dt="2024-02-01T12:58:31.748" v="0"/>
        <pc:sldMkLst>
          <pc:docMk/>
          <pc:sldMk cId="265293051" sldId="266"/>
        </pc:sldMkLst>
      </pc:sldChg>
    </pc:docChg>
  </pc:docChgLst>
  <pc:docChgLst>
    <pc:chgData name="Anders Olsson" userId="9d418087-4011-4d8e-af7c-d4a36c8e8f79" providerId="ADAL" clId="{C30FE5FD-5339-435E-AF45-9E48CCC7E172}"/>
    <pc:docChg chg="addSld delSld modSld">
      <pc:chgData name="Anders Olsson" userId="9d418087-4011-4d8e-af7c-d4a36c8e8f79" providerId="ADAL" clId="{C30FE5FD-5339-435E-AF45-9E48CCC7E172}" dt="2024-03-07T11:06:39.900" v="16" actId="20577"/>
      <pc:docMkLst>
        <pc:docMk/>
      </pc:docMkLst>
      <pc:sldChg chg="modSp mod">
        <pc:chgData name="Anders Olsson" userId="9d418087-4011-4d8e-af7c-d4a36c8e8f79" providerId="ADAL" clId="{C30FE5FD-5339-435E-AF45-9E48CCC7E172}" dt="2024-03-07T11:05:52.593" v="13" actId="6549"/>
        <pc:sldMkLst>
          <pc:docMk/>
          <pc:sldMk cId="3325530755" sldId="273"/>
        </pc:sldMkLst>
        <pc:spChg chg="mod">
          <ac:chgData name="Anders Olsson" userId="9d418087-4011-4d8e-af7c-d4a36c8e8f79" providerId="ADAL" clId="{C30FE5FD-5339-435E-AF45-9E48CCC7E172}" dt="2024-03-07T11:05:52.593" v="13" actId="6549"/>
          <ac:spMkLst>
            <pc:docMk/>
            <pc:sldMk cId="3325530755" sldId="273"/>
            <ac:spMk id="3" creationId="{3D700567-B44B-511C-3670-FDE8C1F0E1E0}"/>
          </ac:spMkLst>
        </pc:spChg>
      </pc:sldChg>
      <pc:sldChg chg="modSp mod">
        <pc:chgData name="Anders Olsson" userId="9d418087-4011-4d8e-af7c-d4a36c8e8f79" providerId="ADAL" clId="{C30FE5FD-5339-435E-AF45-9E48CCC7E172}" dt="2024-03-07T11:06:39.900" v="16" actId="20577"/>
        <pc:sldMkLst>
          <pc:docMk/>
          <pc:sldMk cId="279421133" sldId="275"/>
        </pc:sldMkLst>
        <pc:spChg chg="mod">
          <ac:chgData name="Anders Olsson" userId="9d418087-4011-4d8e-af7c-d4a36c8e8f79" providerId="ADAL" clId="{C30FE5FD-5339-435E-AF45-9E48CCC7E172}" dt="2024-03-07T11:06:39.900" v="16" actId="20577"/>
          <ac:spMkLst>
            <pc:docMk/>
            <pc:sldMk cId="279421133" sldId="275"/>
            <ac:spMk id="3" creationId="{3D700567-B44B-511C-3670-FDE8C1F0E1E0}"/>
          </ac:spMkLst>
        </pc:spChg>
      </pc:sldChg>
      <pc:sldChg chg="del">
        <pc:chgData name="Anders Olsson" userId="9d418087-4011-4d8e-af7c-d4a36c8e8f79" providerId="ADAL" clId="{C30FE5FD-5339-435E-AF45-9E48CCC7E172}" dt="2024-03-07T11:06:11.632" v="14" actId="47"/>
        <pc:sldMkLst>
          <pc:docMk/>
          <pc:sldMk cId="919632029" sldId="295"/>
        </pc:sldMkLst>
      </pc:sldChg>
      <pc:sldChg chg="modSp add mod">
        <pc:chgData name="Anders Olsson" userId="9d418087-4011-4d8e-af7c-d4a36c8e8f79" providerId="ADAL" clId="{C30FE5FD-5339-435E-AF45-9E48CCC7E172}" dt="2024-03-07T10:50:19.642" v="12" actId="20577"/>
        <pc:sldMkLst>
          <pc:docMk/>
          <pc:sldMk cId="3385924699" sldId="296"/>
        </pc:sldMkLst>
        <pc:spChg chg="mod">
          <ac:chgData name="Anders Olsson" userId="9d418087-4011-4d8e-af7c-d4a36c8e8f79" providerId="ADAL" clId="{C30FE5FD-5339-435E-AF45-9E48CCC7E172}" dt="2024-03-07T10:50:19.642" v="12" actId="20577"/>
          <ac:spMkLst>
            <pc:docMk/>
            <pc:sldMk cId="3385924699" sldId="296"/>
            <ac:spMk id="5" creationId="{BAE8B6F3-3E6D-DC5A-D274-FD2C46940FA2}"/>
          </ac:spMkLst>
        </pc:spChg>
      </pc:sldChg>
      <pc:sldChg chg="add">
        <pc:chgData name="Anders Olsson" userId="9d418087-4011-4d8e-af7c-d4a36c8e8f79" providerId="ADAL" clId="{C30FE5FD-5339-435E-AF45-9E48CCC7E172}" dt="2024-03-07T10:50:10.804" v="0"/>
        <pc:sldMkLst>
          <pc:docMk/>
          <pc:sldMk cId="174487474" sldId="29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liv-my.sharepoint.com/personal/fredrik_lindstedt_regionvarmland_se/Documents/Fredrik/BER&#196;KNINGSUNDERLAG/2024/Ber&#228;kning%20l&#228;kemedelsers&#228;ttning%20och%20kostnad%20v&#229;rdval%20202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liv-my.sharepoint.com/personal/fredrik_lindstedt_regionvarmland_se/Documents/Fredrik/BER&#196;KNINGSUNDERLAG/2024/Ber&#228;kning%20l&#228;kemedelsers&#228;ttning%20och%20kostnad%20v&#229;rdval%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liv-my.sharepoint.com/personal/fredrik_lindstedt_regionvarmland_se/Documents/Fredrik/BER&#196;KNINGSUNDERLAG/2024/Ber&#228;kning%20l&#228;kemedelsers&#228;ttning%20och%20kostnad%20v&#229;rdval%202024.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Läkemedelsersättning jmf kostnad förmånsläkemedel 2023 (tusental)</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v>Utfall kr</c:v>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'[Beräkning läkemedelsersättning och kostnad vårdval 2024.xlsx]Ers vårdval 2023'!$A$3:$A$32</c:f>
              <c:strCache>
                <c:ptCount val="30"/>
                <c:pt idx="0">
                  <c:v> Vårdcentralen Töcksfors </c:v>
                </c:pt>
                <c:pt idx="1">
                  <c:v> Capio Vårdcentral Vålberg </c:v>
                </c:pt>
                <c:pt idx="2">
                  <c:v> Vårdcentralen Åttkanten, Karlstad </c:v>
                </c:pt>
                <c:pt idx="3">
                  <c:v> Capio Vårdcentralen Vintergatan Kristinehamn </c:v>
                </c:pt>
                <c:pt idx="4">
                  <c:v> Jösse vårdcentral Arvika </c:v>
                </c:pt>
                <c:pt idx="5">
                  <c:v> Svea Vårdcentral, Säffle </c:v>
                </c:pt>
                <c:pt idx="6">
                  <c:v> Vårdcentralen Kasernhöjden, Karlstad </c:v>
                </c:pt>
                <c:pt idx="7">
                  <c:v> Capio vårdcentral Vänern </c:v>
                </c:pt>
                <c:pt idx="8">
                  <c:v> Vårdcentralen Kil </c:v>
                </c:pt>
                <c:pt idx="9">
                  <c:v> Vårdcentralen Eda </c:v>
                </c:pt>
                <c:pt idx="10">
                  <c:v> Vårdcentralen Likenäs </c:v>
                </c:pt>
                <c:pt idx="11">
                  <c:v> Vårdcentralen Torsby </c:v>
                </c:pt>
                <c:pt idx="12">
                  <c:v> Vårdcentralen Storfors </c:v>
                </c:pt>
                <c:pt idx="13">
                  <c:v> Vårdcentralen Skoghall </c:v>
                </c:pt>
                <c:pt idx="14">
                  <c:v> Vårdcentralen Munkfors </c:v>
                </c:pt>
                <c:pt idx="15">
                  <c:v> Vårdcentralen Forshaga </c:v>
                </c:pt>
                <c:pt idx="16">
                  <c:v> Vårdcentralen Årjäng </c:v>
                </c:pt>
                <c:pt idx="17">
                  <c:v> Vårdcentralen Sunne </c:v>
                </c:pt>
                <c:pt idx="18">
                  <c:v> Vårdcentralen Gripen Karlstad </c:v>
                </c:pt>
                <c:pt idx="19">
                  <c:v> Vårdcentralen Herrhagen Karlstad </c:v>
                </c:pt>
                <c:pt idx="20">
                  <c:v> Vårdcentralen Kronoparken Karlstad </c:v>
                </c:pt>
                <c:pt idx="21">
                  <c:v> Vårdcentralen Molkom </c:v>
                </c:pt>
                <c:pt idx="22">
                  <c:v> Vårdcentralen Rud Karlstad </c:v>
                </c:pt>
                <c:pt idx="23">
                  <c:v> Vårdcentralen Skåre Karlstad </c:v>
                </c:pt>
                <c:pt idx="24">
                  <c:v> Vårdcentralen Västerstrand Karlstad </c:v>
                </c:pt>
                <c:pt idx="25">
                  <c:v> Vårdcentralen Kristinehamn Nybble </c:v>
                </c:pt>
                <c:pt idx="26">
                  <c:v> Vårdcentralen Filipstad </c:v>
                </c:pt>
                <c:pt idx="27">
                  <c:v> Vårdcentralen Hagfors Ekshärad </c:v>
                </c:pt>
                <c:pt idx="28">
                  <c:v> Vårdcentralen Verkstaden Arvika </c:v>
                </c:pt>
                <c:pt idx="29">
                  <c:v> Vårdcentralen Säffle Nysäter </c:v>
                </c:pt>
              </c:strCache>
            </c:strRef>
          </c:cat>
          <c:val>
            <c:numRef>
              <c:f>'[Beräkning läkemedelsersättning och kostnad vårdval 2024.xlsx]Ers vårdval 2023'!$H$3:$H$32</c:f>
              <c:numCache>
                <c:formatCode>_-* #\ ##0_-;\-* #\ ##0_-;_-* "-"??_-;_-@_-</c:formatCode>
                <c:ptCount val="30"/>
                <c:pt idx="0">
                  <c:v>-439126.0289283935</c:v>
                </c:pt>
                <c:pt idx="1">
                  <c:v>6416.1196240382269</c:v>
                </c:pt>
                <c:pt idx="2">
                  <c:v>2691419.2902530823</c:v>
                </c:pt>
                <c:pt idx="3">
                  <c:v>3159919.7309692604</c:v>
                </c:pt>
                <c:pt idx="4">
                  <c:v>-2122239.6981348284</c:v>
                </c:pt>
                <c:pt idx="5">
                  <c:v>-786700.9244590411</c:v>
                </c:pt>
                <c:pt idx="6">
                  <c:v>2204994.6347380998</c:v>
                </c:pt>
                <c:pt idx="7">
                  <c:v>-1268271.7777220812</c:v>
                </c:pt>
                <c:pt idx="8">
                  <c:v>-1555467.035410095</c:v>
                </c:pt>
                <c:pt idx="9">
                  <c:v>-2497026.6102692597</c:v>
                </c:pt>
                <c:pt idx="10">
                  <c:v>-1426415.2106397087</c:v>
                </c:pt>
                <c:pt idx="11">
                  <c:v>-1789237.3761198167</c:v>
                </c:pt>
                <c:pt idx="12">
                  <c:v>-572542.34743190184</c:v>
                </c:pt>
                <c:pt idx="13">
                  <c:v>1387156.7894406673</c:v>
                </c:pt>
                <c:pt idx="14">
                  <c:v>-1242925.1266904287</c:v>
                </c:pt>
                <c:pt idx="15">
                  <c:v>-1006769.3532214258</c:v>
                </c:pt>
                <c:pt idx="16">
                  <c:v>396085.45984770264</c:v>
                </c:pt>
                <c:pt idx="17">
                  <c:v>455166.3433854524</c:v>
                </c:pt>
                <c:pt idx="18">
                  <c:v>3158837.0186877921</c:v>
                </c:pt>
                <c:pt idx="19">
                  <c:v>1906516.5693638548</c:v>
                </c:pt>
                <c:pt idx="20">
                  <c:v>4798275.0548704984</c:v>
                </c:pt>
                <c:pt idx="21">
                  <c:v>-174585.35918621253</c:v>
                </c:pt>
                <c:pt idx="22">
                  <c:v>1097816.2707447754</c:v>
                </c:pt>
                <c:pt idx="23">
                  <c:v>1627155.4240372432</c:v>
                </c:pt>
                <c:pt idx="24">
                  <c:v>1048580.814465072</c:v>
                </c:pt>
                <c:pt idx="25">
                  <c:v>-3727329.0388766415</c:v>
                </c:pt>
                <c:pt idx="26">
                  <c:v>-3370922.9034268148</c:v>
                </c:pt>
                <c:pt idx="27">
                  <c:v>-3256376.8789967522</c:v>
                </c:pt>
                <c:pt idx="28">
                  <c:v>190621.4992938228</c:v>
                </c:pt>
                <c:pt idx="29">
                  <c:v>-1148140.5338003039</c:v>
                </c:pt>
              </c:numCache>
            </c:numRef>
          </c:val>
          <c:extLst>
            <c:ext xmlns:c16="http://schemas.microsoft.com/office/drawing/2014/chart" uri="{C3380CC4-5D6E-409C-BE32-E72D297353CC}">
              <c16:uniqueId val="{00000000-FB71-4809-915C-76BE1466CFFF}"/>
            </c:ext>
          </c:extLst>
        </c:ser>
        <c:dLbls>
          <c:showLegendKey val="0"/>
          <c:showVal val="0"/>
          <c:showCatName val="0"/>
          <c:showSerName val="0"/>
          <c:showPercent val="0"/>
          <c:showBubbleSize val="0"/>
        </c:dLbls>
        <c:gapWidth val="219"/>
        <c:axId val="254603311"/>
        <c:axId val="185846751"/>
      </c:barChart>
      <c:catAx>
        <c:axId val="25460331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85846751"/>
        <c:crosses val="autoZero"/>
        <c:auto val="1"/>
        <c:lblAlgn val="ctr"/>
        <c:lblOffset val="100"/>
        <c:noMultiLvlLbl val="0"/>
      </c:catAx>
      <c:valAx>
        <c:axId val="18584675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254603311"/>
        <c:crosses val="autoZero"/>
        <c:crossBetween val="between"/>
        <c:dispUnits>
          <c:builtInUnit val="thousands"/>
        </c:dispUnits>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accent1"/>
      </a:solidFill>
      <a:round/>
    </a:ln>
    <a:effectLst/>
  </c:spPr>
  <c:txPr>
    <a:bodyPr/>
    <a:lstStyle/>
    <a:p>
      <a:pPr>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[1]Sammanställning!$B$81</c:f>
              <c:strCache>
                <c:ptCount val="1"/>
                <c:pt idx="0">
                  <c:v>Kostnad 2023</c:v>
                </c:pt>
              </c:strCache>
            </c:strRef>
          </c:tx>
          <c:spPr>
            <a:solidFill>
              <a:schemeClr val="accent1"/>
            </a:solidFill>
            <a:ln>
              <a:noFill/>
            </a:ln>
            <a:effectLst/>
          </c:spPr>
          <c:invertIfNegative val="0"/>
          <c:cat>
            <c:strRef>
              <c:f>[1]Sammanställning!$A$82:$A$111</c:f>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f>[1]Sammanställning!$B$82:$B$111</c:f>
              <c:numCache>
                <c:formatCode>#,##0</c:formatCode>
                <c:ptCount val="30"/>
                <c:pt idx="0">
                  <c:v>5157259.33</c:v>
                </c:pt>
                <c:pt idx="1">
                  <c:v>6867807.3300000001</c:v>
                </c:pt>
                <c:pt idx="2">
                  <c:v>8421694.2599999998</c:v>
                </c:pt>
                <c:pt idx="3">
                  <c:v>7359788.4400000004</c:v>
                </c:pt>
                <c:pt idx="4">
                  <c:v>12159205.689999999</c:v>
                </c:pt>
                <c:pt idx="5">
                  <c:v>8163991.6599999992</c:v>
                </c:pt>
                <c:pt idx="6">
                  <c:v>7826616.5199999986</c:v>
                </c:pt>
                <c:pt idx="7">
                  <c:v>8803620.589999998</c:v>
                </c:pt>
                <c:pt idx="8">
                  <c:v>14543022.77</c:v>
                </c:pt>
                <c:pt idx="9">
                  <c:v>11185711.690000001</c:v>
                </c:pt>
                <c:pt idx="10">
                  <c:v>4629472.96</c:v>
                </c:pt>
                <c:pt idx="11">
                  <c:v>13591137.739999998</c:v>
                </c:pt>
                <c:pt idx="12">
                  <c:v>4998438.51</c:v>
                </c:pt>
                <c:pt idx="13">
                  <c:v>16014727.9</c:v>
                </c:pt>
                <c:pt idx="14">
                  <c:v>5973617.71</c:v>
                </c:pt>
                <c:pt idx="15">
                  <c:v>12605403.65</c:v>
                </c:pt>
                <c:pt idx="16">
                  <c:v>5672330.0599999996</c:v>
                </c:pt>
                <c:pt idx="17">
                  <c:v>13802625.120000001</c:v>
                </c:pt>
                <c:pt idx="18">
                  <c:v>17119336.050000001</c:v>
                </c:pt>
                <c:pt idx="19">
                  <c:v>4389736.28</c:v>
                </c:pt>
                <c:pt idx="20">
                  <c:v>7916871.5900000008</c:v>
                </c:pt>
                <c:pt idx="21">
                  <c:v>4981041.9399999995</c:v>
                </c:pt>
                <c:pt idx="22">
                  <c:v>7854967.5399999982</c:v>
                </c:pt>
                <c:pt idx="23">
                  <c:v>7345939.4699999997</c:v>
                </c:pt>
                <c:pt idx="24">
                  <c:v>10212600.530000001</c:v>
                </c:pt>
                <c:pt idx="25">
                  <c:v>20252970.279999997</c:v>
                </c:pt>
                <c:pt idx="26">
                  <c:v>14579848.900000002</c:v>
                </c:pt>
                <c:pt idx="27">
                  <c:v>15607385.970000003</c:v>
                </c:pt>
                <c:pt idx="28">
                  <c:v>19539414.18</c:v>
                </c:pt>
                <c:pt idx="29">
                  <c:v>11407677.25</c:v>
                </c:pt>
              </c:numCache>
            </c:numRef>
          </c:val>
          <c:extLst>
            <c:ext xmlns:c16="http://schemas.microsoft.com/office/drawing/2014/chart" uri="{C3380CC4-5D6E-409C-BE32-E72D297353CC}">
              <c16:uniqueId val="{00000000-085D-468C-944D-4EC08323F525}"/>
            </c:ext>
          </c:extLst>
        </c:ser>
        <c:dLbls>
          <c:showLegendKey val="0"/>
          <c:showVal val="0"/>
          <c:showCatName val="0"/>
          <c:showSerName val="0"/>
          <c:showPercent val="0"/>
          <c:showBubbleSize val="0"/>
        </c:dLbls>
        <c:gapWidth val="219"/>
        <c:overlap val="-27"/>
        <c:axId val="1045845727"/>
        <c:axId val="1504440047"/>
      </c:barChart>
      <c:lineChart>
        <c:grouping val="standard"/>
        <c:varyColors val="0"/>
        <c:ser>
          <c:idx val="1"/>
          <c:order val="1"/>
          <c:tx>
            <c:strRef>
              <c:f>[1]Sammanställning!$E$81</c:f>
              <c:strCache>
                <c:ptCount val="1"/>
                <c:pt idx="0">
                  <c:v>Över 65 år</c:v>
                </c:pt>
              </c:strCache>
            </c:strRef>
          </c:tx>
          <c:spPr>
            <a:ln w="28575" cap="rnd">
              <a:solidFill>
                <a:schemeClr val="accent2"/>
              </a:solidFill>
              <a:round/>
            </a:ln>
            <a:effectLst/>
          </c:spPr>
          <c:marker>
            <c:symbol val="none"/>
          </c:marker>
          <c:val>
            <c:numRef>
              <c:f>[1]Sammanställning!$E$82:$E$111</c:f>
              <c:numCache>
                <c:formatCode>#,##0</c:formatCode>
                <c:ptCount val="30"/>
                <c:pt idx="0">
                  <c:v>4699332.8498742813</c:v>
                </c:pt>
                <c:pt idx="1">
                  <c:v>6735980.4350360828</c:v>
                </c:pt>
                <c:pt idx="2">
                  <c:v>11407881.386162734</c:v>
                </c:pt>
                <c:pt idx="3">
                  <c:v>9401853.1194849834</c:v>
                </c:pt>
                <c:pt idx="4">
                  <c:v>11820327.610830346</c:v>
                </c:pt>
                <c:pt idx="5">
                  <c:v>7642296.0636317385</c:v>
                </c:pt>
                <c:pt idx="6">
                  <c:v>9564327.7650249805</c:v>
                </c:pt>
                <c:pt idx="7">
                  <c:v>8114340.4628899908</c:v>
                </c:pt>
                <c:pt idx="8">
                  <c:v>13453922.399363335</c:v>
                </c:pt>
                <c:pt idx="9">
                  <c:v>8949035.9862457123</c:v>
                </c:pt>
                <c:pt idx="10">
                  <c:v>3960107.4725947781</c:v>
                </c:pt>
                <c:pt idx="11">
                  <c:v>12590871.267902205</c:v>
                </c:pt>
                <c:pt idx="12">
                  <c:v>5068650.5800277777</c:v>
                </c:pt>
                <c:pt idx="13">
                  <c:v>15840124.117583016</c:v>
                </c:pt>
                <c:pt idx="14">
                  <c:v>5292975.3008583849</c:v>
                </c:pt>
                <c:pt idx="15">
                  <c:v>11553351.772349121</c:v>
                </c:pt>
                <c:pt idx="16">
                  <c:v>6248942.5478223218</c:v>
                </c:pt>
                <c:pt idx="17">
                  <c:v>14901691.901928658</c:v>
                </c:pt>
                <c:pt idx="18">
                  <c:v>18234210.16938721</c:v>
                </c:pt>
                <c:pt idx="19">
                  <c:v>4689556.2596781971</c:v>
                </c:pt>
                <c:pt idx="20">
                  <c:v>8769348.6785066165</c:v>
                </c:pt>
                <c:pt idx="21">
                  <c:v>5081102.9911485203</c:v>
                </c:pt>
                <c:pt idx="22">
                  <c:v>8193835.1442369819</c:v>
                </c:pt>
                <c:pt idx="23">
                  <c:v>7708979.7122177538</c:v>
                </c:pt>
                <c:pt idx="24">
                  <c:v>10383340.772948422</c:v>
                </c:pt>
                <c:pt idx="25">
                  <c:v>19349377.386088118</c:v>
                </c:pt>
                <c:pt idx="26">
                  <c:v>12501670.682140058</c:v>
                </c:pt>
                <c:pt idx="27">
                  <c:v>13686509.646263678</c:v>
                </c:pt>
                <c:pt idx="28">
                  <c:v>19449693.420508657</c:v>
                </c:pt>
                <c:pt idx="29">
                  <c:v>11435508.699967891</c:v>
                </c:pt>
              </c:numCache>
            </c:numRef>
          </c:val>
          <c:smooth val="0"/>
          <c:extLst>
            <c:ext xmlns:c16="http://schemas.microsoft.com/office/drawing/2014/chart" uri="{C3380CC4-5D6E-409C-BE32-E72D297353CC}">
              <c16:uniqueId val="{00000001-085D-468C-944D-4EC08323F525}"/>
            </c:ext>
          </c:extLst>
        </c:ser>
        <c:ser>
          <c:idx val="2"/>
          <c:order val="2"/>
          <c:tx>
            <c:strRef>
              <c:f>[1]Sammanställning!$D$81</c:f>
              <c:strCache>
                <c:ptCount val="1"/>
                <c:pt idx="0">
                  <c:v>Bas på intern modell</c:v>
                </c:pt>
              </c:strCache>
            </c:strRef>
          </c:tx>
          <c:spPr>
            <a:ln w="28575" cap="rnd">
              <a:solidFill>
                <a:schemeClr val="accent3"/>
              </a:solidFill>
              <a:round/>
            </a:ln>
            <a:effectLst/>
          </c:spPr>
          <c:marker>
            <c:symbol val="none"/>
          </c:marker>
          <c:val>
            <c:numRef>
              <c:f>[1]Sammanställning!$D$82:$D$111</c:f>
              <c:numCache>
                <c:formatCode>#,##0</c:formatCode>
                <c:ptCount val="30"/>
                <c:pt idx="0">
                  <c:v>5109676.4252190161</c:v>
                </c:pt>
                <c:pt idx="1">
                  <c:v>7586141.3494288931</c:v>
                </c:pt>
                <c:pt idx="2">
                  <c:v>9412928.7967576794</c:v>
                </c:pt>
                <c:pt idx="3">
                  <c:v>9644985.0458833147</c:v>
                </c:pt>
                <c:pt idx="4">
                  <c:v>11368088.459547468</c:v>
                </c:pt>
                <c:pt idx="5">
                  <c:v>7604880.8220550837</c:v>
                </c:pt>
                <c:pt idx="6">
                  <c:v>9451577.2585125081</c:v>
                </c:pt>
                <c:pt idx="7">
                  <c:v>8449170.1085316893</c:v>
                </c:pt>
                <c:pt idx="8">
                  <c:v>13469254.449996162</c:v>
                </c:pt>
                <c:pt idx="9">
                  <c:v>9850505.4687671941</c:v>
                </c:pt>
                <c:pt idx="10">
                  <c:v>4147385.0661200793</c:v>
                </c:pt>
                <c:pt idx="11">
                  <c:v>12638819.143709436</c:v>
                </c:pt>
                <c:pt idx="12">
                  <c:v>4900813.3511093501</c:v>
                </c:pt>
                <c:pt idx="13">
                  <c:v>15706873.270071307</c:v>
                </c:pt>
                <c:pt idx="14">
                  <c:v>5366406.7447830094</c:v>
                </c:pt>
                <c:pt idx="15">
                  <c:v>12085132.40750918</c:v>
                </c:pt>
                <c:pt idx="16">
                  <c:v>5678525.3730278555</c:v>
                </c:pt>
                <c:pt idx="17">
                  <c:v>14410119.494718309</c:v>
                </c:pt>
                <c:pt idx="18">
                  <c:v>18072065.82370019</c:v>
                </c:pt>
                <c:pt idx="19">
                  <c:v>5120155.2254275093</c:v>
                </c:pt>
                <c:pt idx="20">
                  <c:v>9628672.3764213454</c:v>
                </c:pt>
                <c:pt idx="21">
                  <c:v>4994907.9408141691</c:v>
                </c:pt>
                <c:pt idx="22">
                  <c:v>8008996.6739577577</c:v>
                </c:pt>
                <c:pt idx="23">
                  <c:v>7461684.6075729625</c:v>
                </c:pt>
                <c:pt idx="24">
                  <c:v>10238071.1760002</c:v>
                </c:pt>
                <c:pt idx="25">
                  <c:v>18970060.41853876</c:v>
                </c:pt>
                <c:pt idx="26">
                  <c:v>12749632.404542357</c:v>
                </c:pt>
                <c:pt idx="27">
                  <c:v>13808069.008878572</c:v>
                </c:pt>
                <c:pt idx="28">
                  <c:v>19227487.835789949</c:v>
                </c:pt>
                <c:pt idx="29">
                  <c:v>11568060.075311204</c:v>
                </c:pt>
              </c:numCache>
            </c:numRef>
          </c:val>
          <c:smooth val="0"/>
          <c:extLst>
            <c:ext xmlns:c16="http://schemas.microsoft.com/office/drawing/2014/chart" uri="{C3380CC4-5D6E-409C-BE32-E72D297353CC}">
              <c16:uniqueId val="{00000002-085D-468C-944D-4EC08323F525}"/>
            </c:ext>
          </c:extLst>
        </c:ser>
        <c:ser>
          <c:idx val="3"/>
          <c:order val="3"/>
          <c:tx>
            <c:strRef>
              <c:f>[1]Sammanställning!$C$81</c:f>
              <c:strCache>
                <c:ptCount val="1"/>
                <c:pt idx="0">
                  <c:v>Bas på faktisk ers i vårdval</c:v>
                </c:pt>
              </c:strCache>
            </c:strRef>
          </c:tx>
          <c:spPr>
            <a:ln w="28575" cap="rnd">
              <a:solidFill>
                <a:schemeClr val="accent4"/>
              </a:solidFill>
              <a:round/>
            </a:ln>
            <a:effectLst/>
          </c:spPr>
          <c:marker>
            <c:symbol val="none"/>
          </c:marker>
          <c:val>
            <c:numRef>
              <c:f>[1]Sammanställning!$C$82:$C$111</c:f>
              <c:numCache>
                <c:formatCode>#,##0</c:formatCode>
                <c:ptCount val="30"/>
                <c:pt idx="0">
                  <c:v>4718133.3010716103</c:v>
                </c:pt>
                <c:pt idx="1">
                  <c:v>6874223.4496240383</c:v>
                </c:pt>
                <c:pt idx="2">
                  <c:v>11113113.550253082</c:v>
                </c:pt>
                <c:pt idx="3">
                  <c:v>10519708.170969261</c:v>
                </c:pt>
                <c:pt idx="4">
                  <c:v>10036965.991865171</c:v>
                </c:pt>
                <c:pt idx="5">
                  <c:v>7377290.7355409581</c:v>
                </c:pt>
                <c:pt idx="6">
                  <c:v>10031611.154738098</c:v>
                </c:pt>
                <c:pt idx="7">
                  <c:v>7535348.8122779168</c:v>
                </c:pt>
                <c:pt idx="8">
                  <c:v>12987555.734589905</c:v>
                </c:pt>
                <c:pt idx="9">
                  <c:v>8688685.0797307417</c:v>
                </c:pt>
                <c:pt idx="10">
                  <c:v>3203057.7493602913</c:v>
                </c:pt>
                <c:pt idx="11">
                  <c:v>11801900.363880182</c:v>
                </c:pt>
                <c:pt idx="12">
                  <c:v>4425896.1625680979</c:v>
                </c:pt>
                <c:pt idx="13">
                  <c:v>17401884.689440668</c:v>
                </c:pt>
                <c:pt idx="14">
                  <c:v>4730692.5833095713</c:v>
                </c:pt>
                <c:pt idx="15">
                  <c:v>11598634.296778575</c:v>
                </c:pt>
                <c:pt idx="16">
                  <c:v>6068415.5198477022</c:v>
                </c:pt>
                <c:pt idx="17">
                  <c:v>14257791.463385453</c:v>
                </c:pt>
                <c:pt idx="18">
                  <c:v>20278173.068687793</c:v>
                </c:pt>
                <c:pt idx="19">
                  <c:v>6296252.8493638551</c:v>
                </c:pt>
                <c:pt idx="20">
                  <c:v>12715146.644870499</c:v>
                </c:pt>
                <c:pt idx="21">
                  <c:v>4806456.5808137869</c:v>
                </c:pt>
                <c:pt idx="22">
                  <c:v>8952783.8107447736</c:v>
                </c:pt>
                <c:pt idx="23">
                  <c:v>8973094.894037243</c:v>
                </c:pt>
                <c:pt idx="24">
                  <c:v>11261181.344465073</c:v>
                </c:pt>
                <c:pt idx="25">
                  <c:v>16525641.241123356</c:v>
                </c:pt>
                <c:pt idx="26">
                  <c:v>11208925.996573187</c:v>
                </c:pt>
                <c:pt idx="27">
                  <c:v>12351009.09100325</c:v>
                </c:pt>
                <c:pt idx="28">
                  <c:v>19730035.679293822</c:v>
                </c:pt>
                <c:pt idx="29">
                  <c:v>10259536.716199696</c:v>
                </c:pt>
              </c:numCache>
            </c:numRef>
          </c:val>
          <c:smooth val="0"/>
          <c:extLst>
            <c:ext xmlns:c16="http://schemas.microsoft.com/office/drawing/2014/chart" uri="{C3380CC4-5D6E-409C-BE32-E72D297353CC}">
              <c16:uniqueId val="{00000003-085D-468C-944D-4EC08323F525}"/>
            </c:ext>
          </c:extLst>
        </c:ser>
        <c:dLbls>
          <c:showLegendKey val="0"/>
          <c:showVal val="0"/>
          <c:showCatName val="0"/>
          <c:showSerName val="0"/>
          <c:showPercent val="0"/>
          <c:showBubbleSize val="0"/>
        </c:dLbls>
        <c:marker val="1"/>
        <c:smooth val="0"/>
        <c:axId val="1045845727"/>
        <c:axId val="1504440047"/>
      </c:lineChart>
      <c:catAx>
        <c:axId val="10458457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04440047"/>
        <c:crosses val="autoZero"/>
        <c:auto val="1"/>
        <c:lblAlgn val="ctr"/>
        <c:lblOffset val="100"/>
        <c:noMultiLvlLbl val="0"/>
      </c:catAx>
      <c:valAx>
        <c:axId val="150444004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458457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solidFill>
      <a:schemeClr val="bg1"/>
    </a:solidFill>
    <a:ln w="9525" cap="flat" cmpd="sng" algn="ctr">
      <a:solidFill>
        <a:schemeClr val="accent1"/>
      </a:solidFill>
      <a:round/>
    </a:ln>
    <a:effectLst/>
  </c:spPr>
  <c:txPr>
    <a:bodyPr/>
    <a:lstStyle/>
    <a:p>
      <a:pPr>
        <a:defRPr/>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v-SE"/>
              <a:t>Skillnad</a:t>
            </a:r>
            <a:r>
              <a:rPr lang="sv-SE" baseline="0"/>
              <a:t> baserat på 2023 års ersättning och kostnad med ny modell</a:t>
            </a:r>
            <a:endParaRPr lang="sv-SE"/>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'[Beräkning läkemedelsersättning och kostnad vårdval 2024.xlsx]Sammanställning'!$B$41</c:f>
              <c:strCache>
                <c:ptCount val="1"/>
                <c:pt idx="0">
                  <c:v>Bas på faktisk ers i vårdval</c:v>
                </c:pt>
              </c:strCache>
            </c:strRef>
          </c:tx>
          <c:spPr>
            <a:solidFill>
              <a:schemeClr val="accent1"/>
            </a:solidFill>
            <a:ln>
              <a:noFill/>
            </a:ln>
            <a:effectLst/>
          </c:spPr>
          <c:invertIfNegative val="0"/>
          <c:cat>
            <c:strRef>
              <c:f>'[Beräkning läkemedelsersättning och kostnad vårdval 2024.xlsx]Sammanställning'!$A$42:$A$71</c:f>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f>'[Beräkning läkemedelsersättning och kostnad vårdval 2024.xlsx]Sammanställning'!$B$42:$B$71</c:f>
              <c:numCache>
                <c:formatCode>#,##0</c:formatCode>
                <c:ptCount val="30"/>
                <c:pt idx="0">
                  <c:v>-439126.02892838977</c:v>
                </c:pt>
                <c:pt idx="1">
                  <c:v>6416.1196240382269</c:v>
                </c:pt>
                <c:pt idx="2">
                  <c:v>2691419.2902530823</c:v>
                </c:pt>
                <c:pt idx="3">
                  <c:v>3159919.7309692604</c:v>
                </c:pt>
                <c:pt idx="4">
                  <c:v>-2122239.6981348284</c:v>
                </c:pt>
                <c:pt idx="5">
                  <c:v>-786700.9244590411</c:v>
                </c:pt>
                <c:pt idx="6">
                  <c:v>2204994.6347380998</c:v>
                </c:pt>
                <c:pt idx="7">
                  <c:v>-1268271.7777220812</c:v>
                </c:pt>
                <c:pt idx="8">
                  <c:v>-1555467.035410095</c:v>
                </c:pt>
                <c:pt idx="9">
                  <c:v>-2497026.6102692597</c:v>
                </c:pt>
                <c:pt idx="10">
                  <c:v>-1426415.2106397087</c:v>
                </c:pt>
                <c:pt idx="11">
                  <c:v>-1789237.3761198167</c:v>
                </c:pt>
                <c:pt idx="12">
                  <c:v>-572542.34743190184</c:v>
                </c:pt>
                <c:pt idx="13">
                  <c:v>1387156.7894406673</c:v>
                </c:pt>
                <c:pt idx="14">
                  <c:v>-1242925.1266904287</c:v>
                </c:pt>
                <c:pt idx="15">
                  <c:v>-1006769.3532214258</c:v>
                </c:pt>
                <c:pt idx="16">
                  <c:v>396085.45984770264</c:v>
                </c:pt>
                <c:pt idx="17">
                  <c:v>455166.3433854524</c:v>
                </c:pt>
                <c:pt idx="18">
                  <c:v>3158837.0186877921</c:v>
                </c:pt>
                <c:pt idx="19">
                  <c:v>1906516.5693638548</c:v>
                </c:pt>
                <c:pt idx="20">
                  <c:v>4798275.0548704984</c:v>
                </c:pt>
                <c:pt idx="21">
                  <c:v>-174585.35918621253</c:v>
                </c:pt>
                <c:pt idx="22">
                  <c:v>1097816.2707447754</c:v>
                </c:pt>
                <c:pt idx="23">
                  <c:v>1627155.4240372432</c:v>
                </c:pt>
                <c:pt idx="24">
                  <c:v>1048580.814465072</c:v>
                </c:pt>
                <c:pt idx="25">
                  <c:v>-3727329.0388766415</c:v>
                </c:pt>
                <c:pt idx="26">
                  <c:v>-3370922.9034268148</c:v>
                </c:pt>
                <c:pt idx="27">
                  <c:v>-3256376.8789967522</c:v>
                </c:pt>
                <c:pt idx="28">
                  <c:v>190621.4992938228</c:v>
                </c:pt>
                <c:pt idx="29">
                  <c:v>-1148140.5338003039</c:v>
                </c:pt>
              </c:numCache>
            </c:numRef>
          </c:val>
          <c:extLst>
            <c:ext xmlns:c16="http://schemas.microsoft.com/office/drawing/2014/chart" uri="{C3380CC4-5D6E-409C-BE32-E72D297353CC}">
              <c16:uniqueId val="{00000000-16C1-4AC8-98D8-C6F70A9A46A6}"/>
            </c:ext>
          </c:extLst>
        </c:ser>
        <c:ser>
          <c:idx val="2"/>
          <c:order val="2"/>
          <c:tx>
            <c:strRef>
              <c:f>'[Beräkning läkemedelsersättning och kostnad vårdval 2024.xlsx]Sammanställning'!$D$41</c:f>
              <c:strCache>
                <c:ptCount val="1"/>
                <c:pt idx="0">
                  <c:v>Över 65 år</c:v>
                </c:pt>
              </c:strCache>
            </c:strRef>
          </c:tx>
          <c:spPr>
            <a:solidFill>
              <a:schemeClr val="accent3"/>
            </a:solidFill>
            <a:ln>
              <a:noFill/>
            </a:ln>
            <a:effectLst/>
          </c:spPr>
          <c:invertIfNegative val="0"/>
          <c:cat>
            <c:strRef>
              <c:f>'[Beräkning läkemedelsersättning och kostnad vårdval 2024.xlsx]Sammanställning'!$A$42:$A$71</c:f>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f>'[Beräkning läkemedelsersättning och kostnad vårdval 2024.xlsx]Sammanställning'!$D$42:$D$71</c:f>
              <c:numCache>
                <c:formatCode>#,##0</c:formatCode>
                <c:ptCount val="30"/>
                <c:pt idx="0">
                  <c:v>-457926.48012571875</c:v>
                </c:pt>
                <c:pt idx="1">
                  <c:v>-131826.89496391732</c:v>
                </c:pt>
                <c:pt idx="2">
                  <c:v>2986187.1261627339</c:v>
                </c:pt>
                <c:pt idx="3">
                  <c:v>2042064.679484983</c:v>
                </c:pt>
                <c:pt idx="4">
                  <c:v>-338878.07916965336</c:v>
                </c:pt>
                <c:pt idx="5">
                  <c:v>-521695.59636826068</c:v>
                </c:pt>
                <c:pt idx="6">
                  <c:v>1737711.2450249819</c:v>
                </c:pt>
                <c:pt idx="7">
                  <c:v>-689280.12711000722</c:v>
                </c:pt>
                <c:pt idx="8">
                  <c:v>-1089100.3706366643</c:v>
                </c:pt>
                <c:pt idx="9">
                  <c:v>-2236675.7037542891</c:v>
                </c:pt>
                <c:pt idx="10">
                  <c:v>-669365.48740522191</c:v>
                </c:pt>
                <c:pt idx="11">
                  <c:v>-1000266.4720977936</c:v>
                </c:pt>
                <c:pt idx="12">
                  <c:v>70212.070027777925</c:v>
                </c:pt>
                <c:pt idx="13">
                  <c:v>-174603.78241698444</c:v>
                </c:pt>
                <c:pt idx="14">
                  <c:v>-680642.40914161503</c:v>
                </c:pt>
                <c:pt idx="15">
                  <c:v>-1052051.8776508793</c:v>
                </c:pt>
                <c:pt idx="16">
                  <c:v>576612.48782232217</c:v>
                </c:pt>
                <c:pt idx="17">
                  <c:v>1099066.7819286566</c:v>
                </c:pt>
                <c:pt idx="18">
                  <c:v>1114874.1193872094</c:v>
                </c:pt>
                <c:pt idx="19">
                  <c:v>299819.97967819683</c:v>
                </c:pt>
                <c:pt idx="20">
                  <c:v>852477.08850661572</c:v>
                </c:pt>
                <c:pt idx="21">
                  <c:v>100061.05114852078</c:v>
                </c:pt>
                <c:pt idx="22">
                  <c:v>338867.60423698369</c:v>
                </c:pt>
                <c:pt idx="23">
                  <c:v>363040.24221775401</c:v>
                </c:pt>
                <c:pt idx="24">
                  <c:v>170740.24294842035</c:v>
                </c:pt>
                <c:pt idx="25">
                  <c:v>-903592.89391187951</c:v>
                </c:pt>
                <c:pt idx="26">
                  <c:v>-2078178.2178599443</c:v>
                </c:pt>
                <c:pt idx="27">
                  <c:v>-1920876.3237363249</c:v>
                </c:pt>
                <c:pt idx="28">
                  <c:v>-89720.759491343051</c:v>
                </c:pt>
                <c:pt idx="29">
                  <c:v>27831.449967890978</c:v>
                </c:pt>
              </c:numCache>
            </c:numRef>
          </c:val>
          <c:extLst>
            <c:ext xmlns:c16="http://schemas.microsoft.com/office/drawing/2014/chart" uri="{C3380CC4-5D6E-409C-BE32-E72D297353CC}">
              <c16:uniqueId val="{00000001-16C1-4AC8-98D8-C6F70A9A46A6}"/>
            </c:ext>
          </c:extLst>
        </c:ser>
        <c:dLbls>
          <c:showLegendKey val="0"/>
          <c:showVal val="0"/>
          <c:showCatName val="0"/>
          <c:showSerName val="0"/>
          <c:showPercent val="0"/>
          <c:showBubbleSize val="0"/>
        </c:dLbls>
        <c:gapWidth val="258"/>
        <c:overlap val="-62"/>
        <c:axId val="1045432015"/>
        <c:axId val="1504318031"/>
        <c:extLst>
          <c:ext xmlns:c15="http://schemas.microsoft.com/office/drawing/2012/chart" uri="{02D57815-91ED-43cb-92C2-25804820EDAC}">
            <c15:filteredBarSeries>
              <c15:ser>
                <c:idx val="1"/>
                <c:order val="1"/>
                <c:tx>
                  <c:strRef>
                    <c:extLst>
                      <c:ext uri="{02D57815-91ED-43cb-92C2-25804820EDAC}">
                        <c15:formulaRef>
                          <c15:sqref>'[Beräkning läkemedelsersättning och kostnad vårdval 2024.xlsx]Sammanställning'!$C$41</c15:sqref>
                        </c15:formulaRef>
                      </c:ext>
                    </c:extLst>
                    <c:strCache>
                      <c:ptCount val="1"/>
                      <c:pt idx="0">
                        <c:v>Bas på Lars modell</c:v>
                      </c:pt>
                    </c:strCache>
                  </c:strRef>
                </c:tx>
                <c:spPr>
                  <a:solidFill>
                    <a:schemeClr val="accent2"/>
                  </a:solidFill>
                  <a:ln>
                    <a:noFill/>
                  </a:ln>
                  <a:effectLst/>
                </c:spPr>
                <c:invertIfNegative val="0"/>
                <c:cat>
                  <c:strRef>
                    <c:extLst>
                      <c:ext uri="{02D57815-91ED-43cb-92C2-25804820EDAC}">
                        <c15:formulaRef>
                          <c15:sqref>'[Beräkning läkemedelsersättning och kostnad vårdval 2024.xlsx]Sammanställning'!$A$42:$A$71</c15:sqref>
                        </c15:formulaRef>
                      </c:ext>
                    </c:extLst>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extLst>
                      <c:ext uri="{02D57815-91ED-43cb-92C2-25804820EDAC}">
                        <c15:formulaRef>
                          <c15:sqref>'[Beräkning läkemedelsersättning och kostnad vårdval 2024.xlsx]Sammanställning'!$C$42:$C$71</c15:sqref>
                        </c15:formulaRef>
                      </c:ext>
                    </c:extLst>
                    <c:numCache>
                      <c:formatCode>#,##0</c:formatCode>
                      <c:ptCount val="30"/>
                      <c:pt idx="0">
                        <c:v>-47582.904780983925</c:v>
                      </c:pt>
                      <c:pt idx="1">
                        <c:v>718334.01942889299</c:v>
                      </c:pt>
                      <c:pt idx="2">
                        <c:v>991234.53675767966</c:v>
                      </c:pt>
                      <c:pt idx="3">
                        <c:v>2285196.6058833143</c:v>
                      </c:pt>
                      <c:pt idx="4">
                        <c:v>-791117.23045253195</c:v>
                      </c:pt>
                      <c:pt idx="5">
                        <c:v>-559110.83794491552</c:v>
                      </c:pt>
                      <c:pt idx="6">
                        <c:v>1624960.7385125095</c:v>
                      </c:pt>
                      <c:pt idx="7">
                        <c:v>-354450.48146830872</c:v>
                      </c:pt>
                      <c:pt idx="8">
                        <c:v>-1073768.3200038373</c:v>
                      </c:pt>
                      <c:pt idx="9">
                        <c:v>-1335206.2212328073</c:v>
                      </c:pt>
                      <c:pt idx="10">
                        <c:v>-482087.89387992071</c:v>
                      </c:pt>
                      <c:pt idx="11">
                        <c:v>-952318.5962905623</c:v>
                      </c:pt>
                      <c:pt idx="12">
                        <c:v>-97625.158890649676</c:v>
                      </c:pt>
                      <c:pt idx="13">
                        <c:v>-307854.62992869318</c:v>
                      </c:pt>
                      <c:pt idx="14">
                        <c:v>-607210.96521699056</c:v>
                      </c:pt>
                      <c:pt idx="15">
                        <c:v>-520271.24249082059</c:v>
                      </c:pt>
                      <c:pt idx="16">
                        <c:v>6195.3130278559402</c:v>
                      </c:pt>
                      <c:pt idx="17">
                        <c:v>607494.37471830845</c:v>
                      </c:pt>
                      <c:pt idx="18">
                        <c:v>952729.77370018885</c:v>
                      </c:pt>
                      <c:pt idx="19">
                        <c:v>730418.94542750902</c:v>
                      </c:pt>
                      <c:pt idx="20">
                        <c:v>1711800.7864213446</c:v>
                      </c:pt>
                      <c:pt idx="21">
                        <c:v>13866.000814169645</c:v>
                      </c:pt>
                      <c:pt idx="22">
                        <c:v>154029.13395775948</c:v>
                      </c:pt>
                      <c:pt idx="23">
                        <c:v>115745.13757296279</c:v>
                      </c:pt>
                      <c:pt idx="24">
                        <c:v>25470.64600019902</c:v>
                      </c:pt>
                      <c:pt idx="25">
                        <c:v>-1282909.8614612371</c:v>
                      </c:pt>
                      <c:pt idx="26">
                        <c:v>-1830216.4954576455</c:v>
                      </c:pt>
                      <c:pt idx="27">
                        <c:v>-1799316.9611214306</c:v>
                      </c:pt>
                      <c:pt idx="28">
                        <c:v>-311926.344210051</c:v>
                      </c:pt>
                      <c:pt idx="29">
                        <c:v>160382.82531120442</c:v>
                      </c:pt>
                    </c:numCache>
                  </c:numRef>
                </c:val>
                <c:extLst>
                  <c:ext xmlns:c16="http://schemas.microsoft.com/office/drawing/2014/chart" uri="{C3380CC4-5D6E-409C-BE32-E72D297353CC}">
                    <c16:uniqueId val="{00000002-16C1-4AC8-98D8-C6F70A9A46A6}"/>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'[Beräkning läkemedelsersättning och kostnad vårdval 2024.xlsx]Sammanställning'!$E$41</c15:sqref>
                        </c15:formulaRef>
                      </c:ext>
                    </c:extLst>
                    <c:strCache>
                      <c:ptCount val="1"/>
                      <c:pt idx="0">
                        <c:v>Över 75 år</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'[Beräkning läkemedelsersättning och kostnad vårdval 2024.xlsx]Sammanställning'!$A$42:$A$71</c15:sqref>
                        </c15:formulaRef>
                      </c:ext>
                    </c:extLst>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extLst xmlns:c15="http://schemas.microsoft.com/office/drawing/2012/chart">
                      <c:ext xmlns:c15="http://schemas.microsoft.com/office/drawing/2012/chart" uri="{02D57815-91ED-43cb-92C2-25804820EDAC}">
                        <c15:formulaRef>
                          <c15:sqref>'[Beräkning läkemedelsersättning och kostnad vårdval 2024.xlsx]Sammanställning'!$E$42:$E$71</c15:sqref>
                        </c15:formulaRef>
                      </c:ext>
                    </c:extLst>
                    <c:numCache>
                      <c:formatCode>#,##0</c:formatCode>
                      <c:ptCount val="30"/>
                      <c:pt idx="0">
                        <c:v>-553060.49482479598</c:v>
                      </c:pt>
                      <c:pt idx="1">
                        <c:v>-691990.7996304743</c:v>
                      </c:pt>
                      <c:pt idx="2">
                        <c:v>2804138.316939367</c:v>
                      </c:pt>
                      <c:pt idx="3">
                        <c:v>1654685.7561094882</c:v>
                      </c:pt>
                      <c:pt idx="4">
                        <c:v>70045.123675264418</c:v>
                      </c:pt>
                      <c:pt idx="5">
                        <c:v>-226392.15394672472</c:v>
                      </c:pt>
                      <c:pt idx="6">
                        <c:v>907387.22858832125</c:v>
                      </c:pt>
                      <c:pt idx="7">
                        <c:v>-73142.006364295259</c:v>
                      </c:pt>
                      <c:pt idx="8">
                        <c:v>-998537.78608369827</c:v>
                      </c:pt>
                      <c:pt idx="9">
                        <c:v>-2294975.2450014558</c:v>
                      </c:pt>
                      <c:pt idx="10">
                        <c:v>-471946.47380043427</c:v>
                      </c:pt>
                      <c:pt idx="11">
                        <c:v>-1432674.3417815361</c:v>
                      </c:pt>
                      <c:pt idx="12">
                        <c:v>70183.538426830433</c:v>
                      </c:pt>
                      <c:pt idx="13">
                        <c:v>-758765.65919935144</c:v>
                      </c:pt>
                      <c:pt idx="14">
                        <c:v>-663197.08356321789</c:v>
                      </c:pt>
                      <c:pt idx="15">
                        <c:v>-479246.14517957717</c:v>
                      </c:pt>
                      <c:pt idx="16">
                        <c:v>703091.33951349929</c:v>
                      </c:pt>
                      <c:pt idx="17">
                        <c:v>640054.50998813659</c:v>
                      </c:pt>
                      <c:pt idx="18">
                        <c:v>2394117.6002073996</c:v>
                      </c:pt>
                      <c:pt idx="19">
                        <c:v>-141271.26162851322</c:v>
                      </c:pt>
                      <c:pt idx="20">
                        <c:v>-90737.97003429383</c:v>
                      </c:pt>
                      <c:pt idx="21">
                        <c:v>83779.705226073973</c:v>
                      </c:pt>
                      <c:pt idx="22">
                        <c:v>1237040.275066142</c:v>
                      </c:pt>
                      <c:pt idx="23">
                        <c:v>177219.51559473202</c:v>
                      </c:pt>
                      <c:pt idx="24">
                        <c:v>160474.81174980476</c:v>
                      </c:pt>
                      <c:pt idx="25">
                        <c:v>-585265.3155236505</c:v>
                      </c:pt>
                      <c:pt idx="26">
                        <c:v>-2015172.6174919046</c:v>
                      </c:pt>
                      <c:pt idx="27">
                        <c:v>-1663344.6311412696</c:v>
                      </c:pt>
                      <c:pt idx="28">
                        <c:v>-404006.63686656952</c:v>
                      </c:pt>
                      <c:pt idx="29">
                        <c:v>386393.59367929213</c:v>
                      </c:pt>
                    </c:numCache>
                  </c:numRef>
                </c:val>
                <c:extLst xmlns:c15="http://schemas.microsoft.com/office/drawing/2012/chart">
                  <c:ext xmlns:c16="http://schemas.microsoft.com/office/drawing/2014/chart" uri="{C3380CC4-5D6E-409C-BE32-E72D297353CC}">
                    <c16:uniqueId val="{00000003-16C1-4AC8-98D8-C6F70A9A46A6}"/>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'[Beräkning läkemedelsersättning och kostnad vårdval 2024.xlsx]Sammanställning'!$F$41</c15:sqref>
                        </c15:formulaRef>
                      </c:ext>
                    </c:extLst>
                    <c:strCache>
                      <c:ptCount val="1"/>
                      <c:pt idx="0">
                        <c:v>Andel ÅK/över 75 år</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'[Beräkning läkemedelsersättning och kostnad vårdval 2024.xlsx]Sammanställning'!$A$42:$A$71</c15:sqref>
                        </c15:formulaRef>
                      </c:ext>
                    </c:extLst>
                    <c:strCache>
                      <c:ptCount val="30"/>
                      <c:pt idx="0">
                        <c:v>Vårdcentralen Töcksfors</c:v>
                      </c:pt>
                      <c:pt idx="1">
                        <c:v>Capio Vårdcentral Vålberg</c:v>
                      </c:pt>
                      <c:pt idx="2">
                        <c:v>Vårdcentralen Åttkanten, Karlstad</c:v>
                      </c:pt>
                      <c:pt idx="3">
                        <c:v>Capio Vårdcentralen Vintergatan Kristinehamn</c:v>
                      </c:pt>
                      <c:pt idx="4">
                        <c:v>Jösse vårdcentral Arvika</c:v>
                      </c:pt>
                      <c:pt idx="5">
                        <c:v>Svea Vårdcentral, Säffle</c:v>
                      </c:pt>
                      <c:pt idx="6">
                        <c:v>Vårdcentralen Kasernhöjden, Karlstad</c:v>
                      </c:pt>
                      <c:pt idx="7">
                        <c:v>Capio vårdcentral Vänern</c:v>
                      </c:pt>
                      <c:pt idx="8">
                        <c:v>Vårdcentralen Kil</c:v>
                      </c:pt>
                      <c:pt idx="9">
                        <c:v>Vårdcentralen Eda</c:v>
                      </c:pt>
                      <c:pt idx="10">
                        <c:v>Vårdcentralen Likenäs</c:v>
                      </c:pt>
                      <c:pt idx="11">
                        <c:v>Vårdcentralen Torsby</c:v>
                      </c:pt>
                      <c:pt idx="12">
                        <c:v>Vårdcentralen Storfors</c:v>
                      </c:pt>
                      <c:pt idx="13">
                        <c:v>Vårdcentralen Skoghall</c:v>
                      </c:pt>
                      <c:pt idx="14">
                        <c:v>Vårdcentralen Munkfors</c:v>
                      </c:pt>
                      <c:pt idx="15">
                        <c:v>Vårdcentralen Forshaga</c:v>
                      </c:pt>
                      <c:pt idx="16">
                        <c:v>Vårdcentralen Årjäng</c:v>
                      </c:pt>
                      <c:pt idx="17">
                        <c:v>Vårdcentralen Sunne</c:v>
                      </c:pt>
                      <c:pt idx="18">
                        <c:v>Vårdcentralen Gripen Karlstad</c:v>
                      </c:pt>
                      <c:pt idx="19">
                        <c:v>Vårdcentralen Herrhagen Karlstad</c:v>
                      </c:pt>
                      <c:pt idx="20">
                        <c:v>Vårdcentralen Kronoparken Karlstad</c:v>
                      </c:pt>
                      <c:pt idx="21">
                        <c:v>Vårdcentralen Molkom</c:v>
                      </c:pt>
                      <c:pt idx="22">
                        <c:v>Vårdcentralen Rud Karlstad</c:v>
                      </c:pt>
                      <c:pt idx="23">
                        <c:v>Vårdcentralen Skåre Karlstad</c:v>
                      </c:pt>
                      <c:pt idx="24">
                        <c:v>Vårdcentralen Västerstrand Karlstad</c:v>
                      </c:pt>
                      <c:pt idx="25">
                        <c:v>Vårdcentralen Kristinehamn Nybble</c:v>
                      </c:pt>
                      <c:pt idx="26">
                        <c:v>Vårdcentralen Filipstad</c:v>
                      </c:pt>
                      <c:pt idx="27">
                        <c:v>Vårdcentralen Hagfors Ekshärad</c:v>
                      </c:pt>
                      <c:pt idx="28">
                        <c:v>Vårdcentralen Verkstaden Arvika</c:v>
                      </c:pt>
                      <c:pt idx="29">
                        <c:v>Vårdcentralen Säffle Nysäter</c:v>
                      </c:pt>
                    </c:strCache>
                  </c:strRef>
                </c:cat>
                <c:val>
                  <c:numRef>
                    <c:extLst xmlns:c15="http://schemas.microsoft.com/office/drawing/2012/chart">
                      <c:ext xmlns:c15="http://schemas.microsoft.com/office/drawing/2012/chart" uri="{02D57815-91ED-43cb-92C2-25804820EDAC}">
                        <c15:formulaRef>
                          <c15:sqref>'[Beräkning läkemedelsersättning och kostnad vårdval 2024.xlsx]Sammanställning'!$F$42:$F$71</c15:sqref>
                        </c15:formulaRef>
                      </c:ext>
                    </c:extLst>
                    <c:numCache>
                      <c:formatCode>#,##0</c:formatCode>
                      <c:ptCount val="30"/>
                      <c:pt idx="0">
                        <c:v>-518295.27546904981</c:v>
                      </c:pt>
                      <c:pt idx="1">
                        <c:v>-457844.22827562317</c:v>
                      </c:pt>
                      <c:pt idx="2">
                        <c:v>2795266.0395294409</c:v>
                      </c:pt>
                      <c:pt idx="3">
                        <c:v>2080782.780516143</c:v>
                      </c:pt>
                      <c:pt idx="4">
                        <c:v>-693911.99572867341</c:v>
                      </c:pt>
                      <c:pt idx="5">
                        <c:v>-422960.86836751271</c:v>
                      </c:pt>
                      <c:pt idx="6">
                        <c:v>1302166.6702236505</c:v>
                      </c:pt>
                      <c:pt idx="7">
                        <c:v>-457517.29072003439</c:v>
                      </c:pt>
                      <c:pt idx="8">
                        <c:v>-1200894.8381433599</c:v>
                      </c:pt>
                      <c:pt idx="9">
                        <c:v>-2371801.6780439727</c:v>
                      </c:pt>
                      <c:pt idx="10">
                        <c:v>-808918.79838093882</c:v>
                      </c:pt>
                      <c:pt idx="11">
                        <c:v>-1520143.1540953759</c:v>
                      </c:pt>
                      <c:pt idx="12">
                        <c:v>-143901.04531078599</c:v>
                      </c:pt>
                      <c:pt idx="13">
                        <c:v>-48822.128178654239</c:v>
                      </c:pt>
                      <c:pt idx="14">
                        <c:v>-868394.45520901866</c:v>
                      </c:pt>
                      <c:pt idx="15">
                        <c:v>-637379.97935460322</c:v>
                      </c:pt>
                      <c:pt idx="16">
                        <c:v>613976.57673116587</c:v>
                      </c:pt>
                      <c:pt idx="17">
                        <c:v>580925.05640897527</c:v>
                      </c:pt>
                      <c:pt idx="18">
                        <c:v>2578750.0234430321</c:v>
                      </c:pt>
                      <c:pt idx="19">
                        <c:v>587073.42869369872</c:v>
                      </c:pt>
                      <c:pt idx="20">
                        <c:v>1624593.3194179917</c:v>
                      </c:pt>
                      <c:pt idx="21">
                        <c:v>-13266.862243678421</c:v>
                      </c:pt>
                      <c:pt idx="22">
                        <c:v>1230344.1326768296</c:v>
                      </c:pt>
                      <c:pt idx="23">
                        <c:v>679739.01006231643</c:v>
                      </c:pt>
                      <c:pt idx="24">
                        <c:v>478639.18806206807</c:v>
                      </c:pt>
                      <c:pt idx="25">
                        <c:v>-1589203.5351730175</c:v>
                      </c:pt>
                      <c:pt idx="26">
                        <c:v>-2508391.103949042</c:v>
                      </c:pt>
                      <c:pt idx="27">
                        <c:v>-2210636.4333168752</c:v>
                      </c:pt>
                      <c:pt idx="28">
                        <c:v>-199513.36234841868</c:v>
                      </c:pt>
                      <c:pt idx="29">
                        <c:v>-135574.50075409189</c:v>
                      </c:pt>
                    </c:numCache>
                  </c:numRef>
                </c:val>
                <c:extLst xmlns:c15="http://schemas.microsoft.com/office/drawing/2012/chart">
                  <c:ext xmlns:c16="http://schemas.microsoft.com/office/drawing/2014/chart" uri="{C3380CC4-5D6E-409C-BE32-E72D297353CC}">
                    <c16:uniqueId val="{00000004-16C1-4AC8-98D8-C6F70A9A46A6}"/>
                  </c:ext>
                </c:extLst>
              </c15:ser>
            </c15:filteredBarSeries>
          </c:ext>
        </c:extLst>
      </c:barChart>
      <c:catAx>
        <c:axId val="1045432015"/>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504318031"/>
        <c:crosses val="autoZero"/>
        <c:auto val="1"/>
        <c:lblAlgn val="ctr"/>
        <c:lblOffset val="100"/>
        <c:noMultiLvlLbl val="0"/>
      </c:catAx>
      <c:valAx>
        <c:axId val="1504318031"/>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1045432015"/>
        <c:crosses val="autoZero"/>
        <c:crossBetween val="between"/>
        <c:dispUnits>
          <c:builtInUnit val="thousand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v-SE"/>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accent1"/>
      </a:solidFill>
      <a:round/>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3BAEB-5871-485E-AF7E-2C3FD4D88AD8}" type="datetimeFigureOut">
              <a:t>2024-03-07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AE2C8-ACD1-4DC5-9C82-99219B049337}" type="slidenum">
              <a:t>‹#›</a:t>
            </a:fld>
            <a:endParaRPr lang="sv-SE"/>
          </a:p>
        </p:txBody>
      </p:sp>
    </p:spTree>
    <p:extLst>
      <p:ext uri="{BB962C8B-B14F-4D97-AF65-F5344CB8AC3E}">
        <p14:creationId xmlns:p14="http://schemas.microsoft.com/office/powerpoint/2010/main" val="252177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4</a:t>
            </a:fld>
            <a:endParaRPr lang="sv-SE"/>
          </a:p>
        </p:txBody>
      </p:sp>
    </p:spTree>
    <p:extLst>
      <p:ext uri="{BB962C8B-B14F-4D97-AF65-F5344CB8AC3E}">
        <p14:creationId xmlns:p14="http://schemas.microsoft.com/office/powerpoint/2010/main" val="10737112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19</a:t>
            </a:fld>
            <a:endParaRPr lang="sv-SE"/>
          </a:p>
        </p:txBody>
      </p:sp>
    </p:spTree>
    <p:extLst>
      <p:ext uri="{BB962C8B-B14F-4D97-AF65-F5344CB8AC3E}">
        <p14:creationId xmlns:p14="http://schemas.microsoft.com/office/powerpoint/2010/main" val="111661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5</a:t>
            </a:fld>
            <a:endParaRPr lang="sv-SE"/>
          </a:p>
        </p:txBody>
      </p:sp>
    </p:spTree>
    <p:extLst>
      <p:ext uri="{BB962C8B-B14F-4D97-AF65-F5344CB8AC3E}">
        <p14:creationId xmlns:p14="http://schemas.microsoft.com/office/powerpoint/2010/main" val="1744533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6</a:t>
            </a:fld>
            <a:endParaRPr lang="sv-SE"/>
          </a:p>
        </p:txBody>
      </p:sp>
    </p:spTree>
    <p:extLst>
      <p:ext uri="{BB962C8B-B14F-4D97-AF65-F5344CB8AC3E}">
        <p14:creationId xmlns:p14="http://schemas.microsoft.com/office/powerpoint/2010/main" val="3875772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7</a:t>
            </a:fld>
            <a:endParaRPr lang="sv-SE"/>
          </a:p>
        </p:txBody>
      </p:sp>
    </p:spTree>
    <p:extLst>
      <p:ext uri="{BB962C8B-B14F-4D97-AF65-F5344CB8AC3E}">
        <p14:creationId xmlns:p14="http://schemas.microsoft.com/office/powerpoint/2010/main" val="2514448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14</a:t>
            </a:fld>
            <a:endParaRPr lang="sv-SE"/>
          </a:p>
        </p:txBody>
      </p:sp>
    </p:spTree>
    <p:extLst>
      <p:ext uri="{BB962C8B-B14F-4D97-AF65-F5344CB8AC3E}">
        <p14:creationId xmlns:p14="http://schemas.microsoft.com/office/powerpoint/2010/main" val="2971426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15</a:t>
            </a:fld>
            <a:endParaRPr lang="sv-SE"/>
          </a:p>
        </p:txBody>
      </p:sp>
    </p:spTree>
    <p:extLst>
      <p:ext uri="{BB962C8B-B14F-4D97-AF65-F5344CB8AC3E}">
        <p14:creationId xmlns:p14="http://schemas.microsoft.com/office/powerpoint/2010/main" val="3347463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16</a:t>
            </a:fld>
            <a:endParaRPr lang="sv-SE"/>
          </a:p>
        </p:txBody>
      </p:sp>
    </p:spTree>
    <p:extLst>
      <p:ext uri="{BB962C8B-B14F-4D97-AF65-F5344CB8AC3E}">
        <p14:creationId xmlns:p14="http://schemas.microsoft.com/office/powerpoint/2010/main" val="1174974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17</a:t>
            </a:fld>
            <a:endParaRPr lang="sv-SE"/>
          </a:p>
        </p:txBody>
      </p:sp>
    </p:spTree>
    <p:extLst>
      <p:ext uri="{BB962C8B-B14F-4D97-AF65-F5344CB8AC3E}">
        <p14:creationId xmlns:p14="http://schemas.microsoft.com/office/powerpoint/2010/main" val="100608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BF63F775-B271-44E5-8C58-BD177794FB6C}" type="slidenum">
              <a:rPr lang="sv-SE" smtClean="0"/>
              <a:t>18</a:t>
            </a:fld>
            <a:endParaRPr lang="sv-SE"/>
          </a:p>
        </p:txBody>
      </p:sp>
    </p:spTree>
    <p:extLst>
      <p:ext uri="{BB962C8B-B14F-4D97-AF65-F5344CB8AC3E}">
        <p14:creationId xmlns:p14="http://schemas.microsoft.com/office/powerpoint/2010/main" val="1646363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80860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2024-03-07</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tx2"/>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65157066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tx2"/>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233" t="28855"/>
          <a:stretch/>
        </p:blipFill>
        <p:spPr>
          <a:xfrm>
            <a:off x="-1" y="0"/>
            <a:ext cx="4121077" cy="3428391"/>
          </a:xfrm>
          <a:prstGeom prst="rect">
            <a:avLst/>
          </a:prstGeom>
        </p:spPr>
      </p:pic>
    </p:spTree>
    <p:extLst>
      <p:ext uri="{BB962C8B-B14F-4D97-AF65-F5344CB8AC3E}">
        <p14:creationId xmlns:p14="http://schemas.microsoft.com/office/powerpoint/2010/main" val="8706289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6968083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4596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89569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7319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2024-03-07</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4619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2024-03-07</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0029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7B6AD9C4-35A3-4D7A-9B19-F30406AB6CAC}" type="datetimeFigureOut">
              <a:rPr lang="sv-SE" smtClean="0"/>
              <a:t>2024-03-07</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27955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5699609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2024-03-07</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21986545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ila">
    <p:bg>
      <p:bgPr>
        <a:solidFill>
          <a:schemeClr val="accent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22014783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Grön">
    <p:bg>
      <p:bgPr>
        <a:solidFill>
          <a:schemeClr val="accent3"/>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50175026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ul">
    <p:bg>
      <p:bgPr>
        <a:solidFill>
          <a:schemeClr val="accent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tx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tx1"/>
                </a:solidFill>
              </a:defRPr>
            </a:lvl1pPr>
          </a:lstStyle>
          <a:p>
            <a:fld id="{3EB2360C-C35F-5040-8F82-49517619CE55}" type="datetime1">
              <a:rPr lang="sv-SE" smtClean="0"/>
              <a:pPr/>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tx1"/>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152700541"/>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jus blå">
    <p:bg>
      <p:bgPr>
        <a:solidFill>
          <a:schemeClr val="accent5"/>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737815200"/>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öd">
    <p:bg>
      <p:bgPr>
        <a:solidFill>
          <a:schemeClr val="accent6"/>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2024-03-07</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2024-03-07</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2024-03-07</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2024-03-07</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7B6AD9C4-35A3-4D7A-9B19-F30406AB6CAC}" type="datetimeFigureOut">
              <a:rPr lang="sv-SE" smtClean="0"/>
              <a:t>2024-03-07</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1943B2B7-BEA8-4334-A326-592BBB640B02}" type="slidenum">
              <a:rPr lang="sv-SE" smtClean="0"/>
              <a:t>‹#›</a:t>
            </a:fld>
            <a:endParaRPr lang="sv-SE"/>
          </a:p>
        </p:txBody>
      </p:sp>
    </p:spTree>
    <p:extLst>
      <p:ext uri="{BB962C8B-B14F-4D97-AF65-F5344CB8AC3E}">
        <p14:creationId xmlns:p14="http://schemas.microsoft.com/office/powerpoint/2010/main" val="655071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2024-03-07</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10074BD3-CCC9-4641-A62B-014147D08A73}"/>
              </a:ext>
            </a:extLst>
          </p:cNvPr>
          <p:cNvSpPr>
            <a:spLocks noGrp="1"/>
          </p:cNvSpPr>
          <p:nvPr>
            <p:ph type="ctrTitle"/>
          </p:nvPr>
        </p:nvSpPr>
        <p:spPr/>
        <p:txBody>
          <a:bodyPr/>
          <a:lstStyle/>
          <a:p>
            <a:r>
              <a:rPr lang="sv-SE" dirty="0"/>
              <a:t>Vårdvalsråd </a:t>
            </a:r>
          </a:p>
        </p:txBody>
      </p:sp>
      <p:sp>
        <p:nvSpPr>
          <p:cNvPr id="5" name="Underrubrik 4">
            <a:extLst>
              <a:ext uri="{FF2B5EF4-FFF2-40B4-BE49-F238E27FC236}">
                <a16:creationId xmlns:a16="http://schemas.microsoft.com/office/drawing/2014/main" id="{BAE8B6F3-3E6D-DC5A-D274-FD2C46940FA2}"/>
              </a:ext>
            </a:extLst>
          </p:cNvPr>
          <p:cNvSpPr>
            <a:spLocks noGrp="1"/>
          </p:cNvSpPr>
          <p:nvPr>
            <p:ph type="subTitle" idx="1"/>
          </p:nvPr>
        </p:nvSpPr>
        <p:spPr/>
        <p:txBody>
          <a:bodyPr/>
          <a:lstStyle/>
          <a:p>
            <a:r>
              <a:rPr lang="sv-SE" dirty="0"/>
              <a:t>2024 03 07</a:t>
            </a:r>
          </a:p>
          <a:p>
            <a:r>
              <a:rPr lang="sv-SE" dirty="0"/>
              <a:t>Lokal Sirius</a:t>
            </a:r>
          </a:p>
        </p:txBody>
      </p:sp>
    </p:spTree>
    <p:extLst>
      <p:ext uri="{BB962C8B-B14F-4D97-AF65-F5344CB8AC3E}">
        <p14:creationId xmlns:p14="http://schemas.microsoft.com/office/powerpoint/2010/main" val="3385924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A7069A-62A3-C795-31F5-22DA1EEF935D}"/>
              </a:ext>
            </a:extLst>
          </p:cNvPr>
          <p:cNvSpPr>
            <a:spLocks noGrp="1"/>
          </p:cNvSpPr>
          <p:nvPr>
            <p:ph type="title"/>
          </p:nvPr>
        </p:nvSpPr>
        <p:spPr>
          <a:xfrm>
            <a:off x="2495999" y="-50437"/>
            <a:ext cx="7200000" cy="1325563"/>
          </a:xfrm>
        </p:spPr>
        <p:txBody>
          <a:bodyPr anchor="ctr"/>
          <a:lstStyle/>
          <a:p>
            <a:r>
              <a:rPr lang="sv-SE" dirty="0"/>
              <a:t>Nuläge ersättning jmf kostnad</a:t>
            </a:r>
          </a:p>
        </p:txBody>
      </p:sp>
      <p:graphicFrame>
        <p:nvGraphicFramePr>
          <p:cNvPr id="5" name="Diagram 4">
            <a:extLst>
              <a:ext uri="{FF2B5EF4-FFF2-40B4-BE49-F238E27FC236}">
                <a16:creationId xmlns:a16="http://schemas.microsoft.com/office/drawing/2014/main" id="{E95CAA48-F9B1-104F-AD41-AEDA381F37AE}"/>
              </a:ext>
            </a:extLst>
          </p:cNvPr>
          <p:cNvGraphicFramePr>
            <a:graphicFrameLocks/>
          </p:cNvGraphicFramePr>
          <p:nvPr/>
        </p:nvGraphicFramePr>
        <p:xfrm>
          <a:off x="1091529" y="1275126"/>
          <a:ext cx="10008941" cy="50669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3988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A7069A-62A3-C795-31F5-22DA1EEF935D}"/>
              </a:ext>
            </a:extLst>
          </p:cNvPr>
          <p:cNvSpPr>
            <a:spLocks noGrp="1"/>
          </p:cNvSpPr>
          <p:nvPr>
            <p:ph type="title"/>
          </p:nvPr>
        </p:nvSpPr>
        <p:spPr/>
        <p:txBody>
          <a:bodyPr anchor="ctr"/>
          <a:lstStyle/>
          <a:p>
            <a:r>
              <a:rPr lang="sv-SE" dirty="0"/>
              <a:t>Förslag ny modell</a:t>
            </a:r>
          </a:p>
        </p:txBody>
      </p:sp>
      <p:sp>
        <p:nvSpPr>
          <p:cNvPr id="3" name="Platshållare för text 2">
            <a:extLst>
              <a:ext uri="{FF2B5EF4-FFF2-40B4-BE49-F238E27FC236}">
                <a16:creationId xmlns:a16="http://schemas.microsoft.com/office/drawing/2014/main" id="{DC9A5FBB-3555-D437-1213-CC93F1C45BE6}"/>
              </a:ext>
            </a:extLst>
          </p:cNvPr>
          <p:cNvSpPr>
            <a:spLocks noGrp="1"/>
          </p:cNvSpPr>
          <p:nvPr>
            <p:ph type="body" sz="quarter" idx="13"/>
          </p:nvPr>
        </p:nvSpPr>
        <p:spPr/>
        <p:txBody>
          <a:bodyPr/>
          <a:lstStyle/>
          <a:p>
            <a:r>
              <a:rPr lang="sv-SE" dirty="0"/>
              <a:t>Bas på ålder och kön över 65 år</a:t>
            </a:r>
          </a:p>
          <a:p>
            <a:r>
              <a:rPr lang="sv-SE" dirty="0"/>
              <a:t>Speglar bättre kostnader även om skillnaderna inte är stora för alla</a:t>
            </a:r>
          </a:p>
          <a:p>
            <a:r>
              <a:rPr lang="sv-SE" dirty="0"/>
              <a:t>Lik intern modell som bedöms bättre visa förväntad kostnad per enhet. Modell baseras på index utifrån uthämtade läkemedel inom ATC-koder A10 och C. </a:t>
            </a:r>
          </a:p>
          <a:p>
            <a:r>
              <a:rPr lang="sv-SE" dirty="0"/>
              <a:t>Begriplig och enkel att administrera i vårdval</a:t>
            </a:r>
          </a:p>
          <a:p>
            <a:endParaRPr lang="sv-SE" dirty="0"/>
          </a:p>
        </p:txBody>
      </p:sp>
    </p:spTree>
    <p:extLst>
      <p:ext uri="{BB962C8B-B14F-4D97-AF65-F5344CB8AC3E}">
        <p14:creationId xmlns:p14="http://schemas.microsoft.com/office/powerpoint/2010/main" val="1137171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A7069A-62A3-C795-31F5-22DA1EEF935D}"/>
              </a:ext>
            </a:extLst>
          </p:cNvPr>
          <p:cNvSpPr>
            <a:spLocks noGrp="1"/>
          </p:cNvSpPr>
          <p:nvPr>
            <p:ph type="title"/>
          </p:nvPr>
        </p:nvSpPr>
        <p:spPr>
          <a:xfrm>
            <a:off x="2496000" y="0"/>
            <a:ext cx="7200000" cy="1325563"/>
          </a:xfrm>
        </p:spPr>
        <p:txBody>
          <a:bodyPr anchor="ctr"/>
          <a:lstStyle/>
          <a:p>
            <a:r>
              <a:rPr lang="sv-SE" dirty="0"/>
              <a:t>Förslag ny modell</a:t>
            </a:r>
          </a:p>
        </p:txBody>
      </p:sp>
      <p:graphicFrame>
        <p:nvGraphicFramePr>
          <p:cNvPr id="7" name="Diagram 6">
            <a:extLst>
              <a:ext uri="{FF2B5EF4-FFF2-40B4-BE49-F238E27FC236}">
                <a16:creationId xmlns:a16="http://schemas.microsoft.com/office/drawing/2014/main" id="{E0462FB9-9D49-43BB-9E4A-82AC0A84B141}"/>
              </a:ext>
            </a:extLst>
          </p:cNvPr>
          <p:cNvGraphicFramePr>
            <a:graphicFrameLocks/>
          </p:cNvGraphicFramePr>
          <p:nvPr/>
        </p:nvGraphicFramePr>
        <p:xfrm>
          <a:off x="554002" y="1182848"/>
          <a:ext cx="11083996" cy="519458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6730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A7069A-62A3-C795-31F5-22DA1EEF935D}"/>
              </a:ext>
            </a:extLst>
          </p:cNvPr>
          <p:cNvSpPr>
            <a:spLocks noGrp="1"/>
          </p:cNvSpPr>
          <p:nvPr>
            <p:ph type="title"/>
          </p:nvPr>
        </p:nvSpPr>
        <p:spPr>
          <a:xfrm>
            <a:off x="2496000" y="0"/>
            <a:ext cx="7200000" cy="1325563"/>
          </a:xfrm>
        </p:spPr>
        <p:txBody>
          <a:bodyPr anchor="ctr"/>
          <a:lstStyle/>
          <a:p>
            <a:r>
              <a:rPr lang="sv-SE" dirty="0"/>
              <a:t>Förslag ny modell</a:t>
            </a:r>
          </a:p>
        </p:txBody>
      </p:sp>
      <p:graphicFrame>
        <p:nvGraphicFramePr>
          <p:cNvPr id="3" name="Diagram 2">
            <a:extLst>
              <a:ext uri="{FF2B5EF4-FFF2-40B4-BE49-F238E27FC236}">
                <a16:creationId xmlns:a16="http://schemas.microsoft.com/office/drawing/2014/main" id="{31453B6C-7D2B-AC3E-EF7A-CEE7ACB4E05C}"/>
              </a:ext>
            </a:extLst>
          </p:cNvPr>
          <p:cNvGraphicFramePr>
            <a:graphicFrameLocks/>
          </p:cNvGraphicFramePr>
          <p:nvPr/>
        </p:nvGraphicFramePr>
        <p:xfrm>
          <a:off x="823519" y="1132515"/>
          <a:ext cx="10544961" cy="55199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5546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D8E25-CCB5-D35E-160D-353243109E17}"/>
              </a:ext>
            </a:extLst>
          </p:cNvPr>
          <p:cNvSpPr>
            <a:spLocks noGrp="1"/>
          </p:cNvSpPr>
          <p:nvPr>
            <p:ph type="title"/>
          </p:nvPr>
        </p:nvSpPr>
        <p:spPr>
          <a:xfrm>
            <a:off x="2496809" y="314326"/>
            <a:ext cx="7200000" cy="695324"/>
          </a:xfrm>
        </p:spPr>
        <p:txBody>
          <a:bodyPr/>
          <a:lstStyle/>
          <a:p>
            <a:r>
              <a:rPr lang="sv-SE"/>
              <a:t>Akademisk vårdcentral</a:t>
            </a:r>
          </a:p>
        </p:txBody>
      </p:sp>
      <p:sp>
        <p:nvSpPr>
          <p:cNvPr id="3" name="Platshållare för text 2">
            <a:extLst>
              <a:ext uri="{FF2B5EF4-FFF2-40B4-BE49-F238E27FC236}">
                <a16:creationId xmlns:a16="http://schemas.microsoft.com/office/drawing/2014/main" id="{3D700567-B44B-511C-3670-FDE8C1F0E1E0}"/>
              </a:ext>
            </a:extLst>
          </p:cNvPr>
          <p:cNvSpPr>
            <a:spLocks noGrp="1"/>
          </p:cNvSpPr>
          <p:nvPr>
            <p:ph type="body" sz="quarter" idx="13"/>
          </p:nvPr>
        </p:nvSpPr>
        <p:spPr>
          <a:xfrm>
            <a:off x="2496808" y="1209675"/>
            <a:ext cx="9161791" cy="4513175"/>
          </a:xfrm>
        </p:spPr>
        <p:txBody>
          <a:bodyPr vert="horz" lIns="91440" tIns="45720" rIns="91440" bIns="45720" rtlCol="0" anchor="t">
            <a:noAutofit/>
          </a:bodyPr>
          <a:lstStyle/>
          <a:p>
            <a:pPr marL="0" indent="0">
              <a:buNone/>
            </a:pPr>
            <a:r>
              <a:rPr lang="sv-SE" dirty="0">
                <a:cs typeface="Arial"/>
              </a:rPr>
              <a:t>Etablerades 2015.</a:t>
            </a:r>
          </a:p>
          <a:p>
            <a:pPr marL="0" indent="0">
              <a:buNone/>
            </a:pPr>
            <a:r>
              <a:rPr lang="sv-SE" dirty="0">
                <a:cs typeface="Arial"/>
              </a:rPr>
              <a:t>Svårt att uppfylla kravprofilen – Begränsad uppföljning.</a:t>
            </a:r>
          </a:p>
          <a:p>
            <a:pPr marL="0" indent="0">
              <a:buNone/>
            </a:pPr>
            <a:r>
              <a:rPr lang="sv-SE" dirty="0">
                <a:cs typeface="Arial"/>
              </a:rPr>
              <a:t>Mottagning av studenter ingår i grunduppdraget för alla vårdcentraler för alla yrkesgrupper.</a:t>
            </a:r>
          </a:p>
          <a:p>
            <a:pPr marL="0" indent="0">
              <a:buNone/>
            </a:pPr>
            <a:r>
              <a:rPr lang="sv-SE" dirty="0">
                <a:cs typeface="Arial"/>
              </a:rPr>
              <a:t>Möjlighet till finansierad klinisk forskning finns även framgent.</a:t>
            </a:r>
          </a:p>
          <a:p>
            <a:pPr marL="0" indent="0">
              <a:buNone/>
            </a:pPr>
            <a:r>
              <a:rPr lang="sv-SE" dirty="0">
                <a:cs typeface="Arial"/>
              </a:rPr>
              <a:t>Eventuellt extra ersättning, utöver studentersättningen, som extra bonus till de som tar emot studenter.</a:t>
            </a:r>
          </a:p>
          <a:p>
            <a:pPr marL="0" indent="0">
              <a:buNone/>
            </a:pPr>
            <a:r>
              <a:rPr lang="sv-SE" dirty="0">
                <a:cs typeface="Arial"/>
              </a:rPr>
              <a:t>Förslaget är kostnadsneutralt.</a:t>
            </a:r>
          </a:p>
        </p:txBody>
      </p:sp>
    </p:spTree>
    <p:extLst>
      <p:ext uri="{BB962C8B-B14F-4D97-AF65-F5344CB8AC3E}">
        <p14:creationId xmlns:p14="http://schemas.microsoft.com/office/powerpoint/2010/main" val="3325530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D8E25-CCB5-D35E-160D-353243109E17}"/>
              </a:ext>
            </a:extLst>
          </p:cNvPr>
          <p:cNvSpPr>
            <a:spLocks noGrp="1"/>
          </p:cNvSpPr>
          <p:nvPr>
            <p:ph type="title"/>
          </p:nvPr>
        </p:nvSpPr>
        <p:spPr>
          <a:xfrm>
            <a:off x="2496809" y="972000"/>
            <a:ext cx="8161666" cy="656775"/>
          </a:xfrm>
        </p:spPr>
        <p:txBody>
          <a:bodyPr/>
          <a:lstStyle/>
          <a:p>
            <a:r>
              <a:rPr lang="sv-SE"/>
              <a:t>Tilläggsuppdrag - Ögonbottenfotografering</a:t>
            </a:r>
          </a:p>
        </p:txBody>
      </p:sp>
      <p:sp>
        <p:nvSpPr>
          <p:cNvPr id="3" name="Platshållare för text 2">
            <a:extLst>
              <a:ext uri="{FF2B5EF4-FFF2-40B4-BE49-F238E27FC236}">
                <a16:creationId xmlns:a16="http://schemas.microsoft.com/office/drawing/2014/main" id="{3D700567-B44B-511C-3670-FDE8C1F0E1E0}"/>
              </a:ext>
            </a:extLst>
          </p:cNvPr>
          <p:cNvSpPr>
            <a:spLocks noGrp="1"/>
          </p:cNvSpPr>
          <p:nvPr>
            <p:ph type="body" sz="quarter" idx="13"/>
          </p:nvPr>
        </p:nvSpPr>
        <p:spPr>
          <a:xfrm>
            <a:off x="2496809" y="1981200"/>
            <a:ext cx="7200000" cy="3741650"/>
          </a:xfrm>
        </p:spPr>
        <p:txBody>
          <a:bodyPr vert="horz" lIns="91440" tIns="45720" rIns="91440" bIns="45720" rtlCol="0" anchor="t">
            <a:noAutofit/>
          </a:bodyPr>
          <a:lstStyle/>
          <a:p>
            <a:pPr marL="0" indent="0">
              <a:buNone/>
            </a:pPr>
            <a:r>
              <a:rPr lang="sv-SE">
                <a:cs typeface="Arial"/>
              </a:rPr>
              <a:t>Inom arbetet för Nära vård har Ögonbottenfotografering etablerats på utvalda vårdcentraler. Förslagsvis bör detta fortsättningsvis hanteras inom ramen för Vårdval. Andra tilläggsuppdrag inom arbetet med Nära vård kan komma att aktualiseras framgent. Därmed finns det ett extra värde av att kunna utarbeta en ersättningsform för denna typ av uppdrag.</a:t>
            </a:r>
          </a:p>
          <a:p>
            <a:pPr marL="0" indent="0">
              <a:buNone/>
            </a:pPr>
            <a:endParaRPr lang="sv-SE">
              <a:cs typeface="Arial"/>
            </a:endParaRPr>
          </a:p>
        </p:txBody>
      </p:sp>
    </p:spTree>
    <p:extLst>
      <p:ext uri="{BB962C8B-B14F-4D97-AF65-F5344CB8AC3E}">
        <p14:creationId xmlns:p14="http://schemas.microsoft.com/office/powerpoint/2010/main" val="3884644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D8E25-CCB5-D35E-160D-353243109E17}"/>
              </a:ext>
            </a:extLst>
          </p:cNvPr>
          <p:cNvSpPr>
            <a:spLocks noGrp="1"/>
          </p:cNvSpPr>
          <p:nvPr>
            <p:ph type="title"/>
          </p:nvPr>
        </p:nvSpPr>
        <p:spPr>
          <a:xfrm>
            <a:off x="2496809" y="972000"/>
            <a:ext cx="7200000" cy="656775"/>
          </a:xfrm>
        </p:spPr>
        <p:txBody>
          <a:bodyPr/>
          <a:lstStyle/>
          <a:p>
            <a:r>
              <a:rPr lang="sv-SE"/>
              <a:t>Krisberedskap och civilt försvar</a:t>
            </a:r>
          </a:p>
        </p:txBody>
      </p:sp>
      <p:sp>
        <p:nvSpPr>
          <p:cNvPr id="3" name="Platshållare för text 2">
            <a:extLst>
              <a:ext uri="{FF2B5EF4-FFF2-40B4-BE49-F238E27FC236}">
                <a16:creationId xmlns:a16="http://schemas.microsoft.com/office/drawing/2014/main" id="{3D700567-B44B-511C-3670-FDE8C1F0E1E0}"/>
              </a:ext>
            </a:extLst>
          </p:cNvPr>
          <p:cNvSpPr>
            <a:spLocks noGrp="1"/>
          </p:cNvSpPr>
          <p:nvPr>
            <p:ph type="body" sz="quarter" idx="13"/>
          </p:nvPr>
        </p:nvSpPr>
        <p:spPr>
          <a:xfrm>
            <a:off x="2496809" y="1981200"/>
            <a:ext cx="7200000" cy="3741650"/>
          </a:xfrm>
        </p:spPr>
        <p:txBody>
          <a:bodyPr vert="horz" lIns="91440" tIns="45720" rIns="91440" bIns="45720" rtlCol="0" anchor="t">
            <a:noAutofit/>
          </a:bodyPr>
          <a:lstStyle/>
          <a:p>
            <a:pPr marL="0" indent="0">
              <a:buNone/>
            </a:pPr>
            <a:r>
              <a:rPr lang="sv-SE">
                <a:cs typeface="Arial"/>
              </a:rPr>
              <a:t>Förtydligande av uppdrag vid kris och civilt försvar.</a:t>
            </a:r>
          </a:p>
          <a:p>
            <a:pPr marL="0" indent="0">
              <a:buNone/>
            </a:pPr>
            <a:endParaRPr lang="sv-SE">
              <a:cs typeface="Arial"/>
            </a:endParaRPr>
          </a:p>
          <a:p>
            <a:pPr marL="0" indent="0">
              <a:buNone/>
            </a:pPr>
            <a:r>
              <a:rPr lang="sv-SE">
                <a:cs typeface="Arial"/>
              </a:rPr>
              <a:t>Säkerställa att vi har en juridiskt hållbar kravställning.</a:t>
            </a:r>
          </a:p>
          <a:p>
            <a:pPr marL="0" indent="0">
              <a:buNone/>
            </a:pPr>
            <a:endParaRPr lang="sv-SE">
              <a:cs typeface="Arial"/>
            </a:endParaRPr>
          </a:p>
        </p:txBody>
      </p:sp>
    </p:spTree>
    <p:extLst>
      <p:ext uri="{BB962C8B-B14F-4D97-AF65-F5344CB8AC3E}">
        <p14:creationId xmlns:p14="http://schemas.microsoft.com/office/powerpoint/2010/main" val="221227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D8E25-CCB5-D35E-160D-353243109E17}"/>
              </a:ext>
            </a:extLst>
          </p:cNvPr>
          <p:cNvSpPr>
            <a:spLocks noGrp="1"/>
          </p:cNvSpPr>
          <p:nvPr>
            <p:ph type="title"/>
          </p:nvPr>
        </p:nvSpPr>
        <p:spPr>
          <a:xfrm>
            <a:off x="2496809" y="972000"/>
            <a:ext cx="7200000" cy="656775"/>
          </a:xfrm>
        </p:spPr>
        <p:txBody>
          <a:bodyPr/>
          <a:lstStyle/>
          <a:p>
            <a:r>
              <a:rPr lang="sv-SE"/>
              <a:t>Tillgänglighet</a:t>
            </a:r>
          </a:p>
        </p:txBody>
      </p:sp>
      <p:sp>
        <p:nvSpPr>
          <p:cNvPr id="3" name="Platshållare för text 2">
            <a:extLst>
              <a:ext uri="{FF2B5EF4-FFF2-40B4-BE49-F238E27FC236}">
                <a16:creationId xmlns:a16="http://schemas.microsoft.com/office/drawing/2014/main" id="{3D700567-B44B-511C-3670-FDE8C1F0E1E0}"/>
              </a:ext>
            </a:extLst>
          </p:cNvPr>
          <p:cNvSpPr>
            <a:spLocks noGrp="1"/>
          </p:cNvSpPr>
          <p:nvPr>
            <p:ph type="body" sz="quarter" idx="13"/>
          </p:nvPr>
        </p:nvSpPr>
        <p:spPr>
          <a:xfrm>
            <a:off x="2496809" y="1981200"/>
            <a:ext cx="7200000" cy="3741650"/>
          </a:xfrm>
        </p:spPr>
        <p:txBody>
          <a:bodyPr vert="horz" lIns="91440" tIns="45720" rIns="91440" bIns="45720" rtlCol="0" anchor="t">
            <a:noAutofit/>
          </a:bodyPr>
          <a:lstStyle/>
          <a:p>
            <a:pPr marL="0" indent="0">
              <a:buNone/>
            </a:pPr>
            <a:r>
              <a:rPr lang="sv-SE" dirty="0">
                <a:cs typeface="Arial"/>
              </a:rPr>
              <a:t>Idag finns inga formulerade krav på öppettider.</a:t>
            </a:r>
          </a:p>
          <a:p>
            <a:pPr marL="0" indent="0">
              <a:buNone/>
            </a:pPr>
            <a:r>
              <a:rPr lang="sv-SE" dirty="0">
                <a:cs typeface="Arial"/>
              </a:rPr>
              <a:t>Återkommande förslag om formulerade krav på öppettider.</a:t>
            </a:r>
          </a:p>
          <a:p>
            <a:pPr marL="0" indent="0">
              <a:buNone/>
            </a:pPr>
            <a:r>
              <a:rPr lang="sv-SE" dirty="0">
                <a:cs typeface="Arial"/>
              </a:rPr>
              <a:t>Ska vi formulera ett krav på öppettider mellan </a:t>
            </a:r>
            <a:r>
              <a:rPr lang="sv-SE" dirty="0" err="1">
                <a:cs typeface="Arial"/>
              </a:rPr>
              <a:t>kl</a:t>
            </a:r>
            <a:r>
              <a:rPr lang="sv-SE" dirty="0">
                <a:cs typeface="Arial"/>
              </a:rPr>
              <a:t> 0800-1700 vardagar?</a:t>
            </a:r>
          </a:p>
          <a:p>
            <a:pPr marL="0" indent="0">
              <a:buNone/>
            </a:pPr>
            <a:r>
              <a:rPr lang="sv-SE" dirty="0">
                <a:cs typeface="Arial"/>
              </a:rPr>
              <a:t>Kan behöva formuleras tydligare krav på telefonkontakt och </a:t>
            </a:r>
            <a:r>
              <a:rPr lang="sv-SE" dirty="0" err="1">
                <a:cs typeface="Arial"/>
              </a:rPr>
              <a:t>chat</a:t>
            </a:r>
            <a:r>
              <a:rPr lang="sv-SE" dirty="0">
                <a:cs typeface="Arial"/>
              </a:rPr>
              <a:t> med hänsyn till Tillgänglighetsgarantin.</a:t>
            </a:r>
          </a:p>
        </p:txBody>
      </p:sp>
    </p:spTree>
    <p:extLst>
      <p:ext uri="{BB962C8B-B14F-4D97-AF65-F5344CB8AC3E}">
        <p14:creationId xmlns:p14="http://schemas.microsoft.com/office/powerpoint/2010/main" val="279421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4791C1-103A-9173-6B0E-0B999A61E795}"/>
              </a:ext>
            </a:extLst>
          </p:cNvPr>
          <p:cNvSpPr>
            <a:spLocks noGrp="1"/>
          </p:cNvSpPr>
          <p:nvPr>
            <p:ph type="title"/>
          </p:nvPr>
        </p:nvSpPr>
        <p:spPr>
          <a:xfrm>
            <a:off x="2496809" y="345689"/>
            <a:ext cx="7200000" cy="789462"/>
          </a:xfrm>
        </p:spPr>
        <p:txBody>
          <a:bodyPr/>
          <a:lstStyle/>
          <a:p>
            <a:r>
              <a:rPr lang="sv-SE"/>
              <a:t>Beslut om ersättningsnivåer</a:t>
            </a:r>
          </a:p>
        </p:txBody>
      </p:sp>
      <p:sp>
        <p:nvSpPr>
          <p:cNvPr id="3" name="Platshållare för text 2">
            <a:extLst>
              <a:ext uri="{FF2B5EF4-FFF2-40B4-BE49-F238E27FC236}">
                <a16:creationId xmlns:a16="http://schemas.microsoft.com/office/drawing/2014/main" id="{ED35BB75-D29F-6E7D-F66F-13D51994BCD4}"/>
              </a:ext>
            </a:extLst>
          </p:cNvPr>
          <p:cNvSpPr>
            <a:spLocks noGrp="1"/>
          </p:cNvSpPr>
          <p:nvPr>
            <p:ph type="body" sz="quarter" idx="13"/>
          </p:nvPr>
        </p:nvSpPr>
        <p:spPr>
          <a:xfrm>
            <a:off x="2496809" y="1338147"/>
            <a:ext cx="7200000" cy="4384704"/>
          </a:xfrm>
        </p:spPr>
        <p:txBody>
          <a:bodyPr/>
          <a:lstStyle/>
          <a:p>
            <a:pPr marL="0" indent="0">
              <a:buNone/>
            </a:pPr>
            <a:r>
              <a:rPr lang="sv-SE"/>
              <a:t>Vid Vårdvalets införande beslutades budget vid fullmäktige i juni. För ett antal år sedan ändrades  denna princip till beslut om budget skulle följa Landstingets/Regionens ordinarie budgetprocess.</a:t>
            </a:r>
          </a:p>
          <a:p>
            <a:pPr marL="0" indent="0">
              <a:buNone/>
            </a:pPr>
            <a:r>
              <a:rPr lang="sv-SE"/>
              <a:t>Konsekvensen av ovan är att ersättningsnivåer till  privata vårdgivare meddelas efter påbörjat budgetår (februari-mars). En tydlig kritik har framkommit mot att ersättningsnivåer inte meddelas i skälig tid.</a:t>
            </a:r>
          </a:p>
          <a:p>
            <a:pPr marL="0" indent="0">
              <a:buNone/>
            </a:pPr>
            <a:r>
              <a:rPr lang="sv-SE"/>
              <a:t>Förslag: Beslut om ersättningsnivåer ska normalt beslutas och meddelas privata utförare under juni månad. Särskilda satsningar kan tillföras i ett senare skede.</a:t>
            </a:r>
          </a:p>
        </p:txBody>
      </p:sp>
    </p:spTree>
    <p:extLst>
      <p:ext uri="{BB962C8B-B14F-4D97-AF65-F5344CB8AC3E}">
        <p14:creationId xmlns:p14="http://schemas.microsoft.com/office/powerpoint/2010/main" val="1046906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BD8E25-CCB5-D35E-160D-353243109E17}"/>
              </a:ext>
            </a:extLst>
          </p:cNvPr>
          <p:cNvSpPr>
            <a:spLocks noGrp="1"/>
          </p:cNvSpPr>
          <p:nvPr>
            <p:ph type="title"/>
          </p:nvPr>
        </p:nvSpPr>
        <p:spPr>
          <a:xfrm>
            <a:off x="2496809" y="972000"/>
            <a:ext cx="7200000" cy="656775"/>
          </a:xfrm>
        </p:spPr>
        <p:txBody>
          <a:bodyPr/>
          <a:lstStyle/>
          <a:p>
            <a:r>
              <a:rPr lang="sv-SE"/>
              <a:t>Digitalisering</a:t>
            </a:r>
          </a:p>
        </p:txBody>
      </p:sp>
      <p:sp>
        <p:nvSpPr>
          <p:cNvPr id="3" name="Platshållare för text 2">
            <a:extLst>
              <a:ext uri="{FF2B5EF4-FFF2-40B4-BE49-F238E27FC236}">
                <a16:creationId xmlns:a16="http://schemas.microsoft.com/office/drawing/2014/main" id="{3D700567-B44B-511C-3670-FDE8C1F0E1E0}"/>
              </a:ext>
            </a:extLst>
          </p:cNvPr>
          <p:cNvSpPr>
            <a:spLocks noGrp="1"/>
          </p:cNvSpPr>
          <p:nvPr>
            <p:ph type="body" sz="quarter" idx="13"/>
          </p:nvPr>
        </p:nvSpPr>
        <p:spPr>
          <a:xfrm>
            <a:off x="2496809" y="1981200"/>
            <a:ext cx="7200000" cy="3741650"/>
          </a:xfrm>
        </p:spPr>
        <p:txBody>
          <a:bodyPr vert="horz" lIns="91440" tIns="45720" rIns="91440" bIns="45720" rtlCol="0" anchor="t">
            <a:noAutofit/>
          </a:bodyPr>
          <a:lstStyle/>
          <a:p>
            <a:pPr marL="0" indent="0">
              <a:buNone/>
            </a:pPr>
            <a:r>
              <a:rPr lang="sv-SE">
                <a:cs typeface="Arial"/>
              </a:rPr>
              <a:t>Många  pågående utvecklingsprojekt: </a:t>
            </a:r>
            <a:endParaRPr lang="sv-SE"/>
          </a:p>
          <a:p>
            <a:pPr marL="0" indent="0">
              <a:buNone/>
            </a:pPr>
            <a:r>
              <a:rPr lang="sv-SE">
                <a:cs typeface="Arial"/>
              </a:rPr>
              <a:t>1177 direkt, TIK, formulärtjänster, digitala kallelser, patientutbildningar, videobesök, hemmonitorering</a:t>
            </a:r>
          </a:p>
          <a:p>
            <a:pPr marL="0" indent="0">
              <a:buNone/>
            </a:pPr>
            <a:r>
              <a:rPr lang="sv-SE">
                <a:cs typeface="Arial"/>
              </a:rPr>
              <a:t>Med hänsyn till många pågående utvecklingsprojekt förordas för närvarande en försiktighet med ökad kravställning, men en ökad dialog och bättre uppföljning bör utvecklas.</a:t>
            </a:r>
          </a:p>
        </p:txBody>
      </p:sp>
    </p:spTree>
    <p:extLst>
      <p:ext uri="{BB962C8B-B14F-4D97-AF65-F5344CB8AC3E}">
        <p14:creationId xmlns:p14="http://schemas.microsoft.com/office/powerpoint/2010/main" val="119018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C78E14-65E7-4AB9-917F-07B70DB91A3D}"/>
              </a:ext>
            </a:extLst>
          </p:cNvPr>
          <p:cNvSpPr>
            <a:spLocks noGrp="1"/>
          </p:cNvSpPr>
          <p:nvPr>
            <p:ph type="title"/>
          </p:nvPr>
        </p:nvSpPr>
        <p:spPr/>
        <p:txBody>
          <a:bodyPr/>
          <a:lstStyle/>
          <a:p>
            <a:r>
              <a:rPr lang="sv-SE" dirty="0"/>
              <a:t>Agenda Vårdvalsråd 2024 03 07</a:t>
            </a:r>
          </a:p>
        </p:txBody>
      </p:sp>
      <p:sp>
        <p:nvSpPr>
          <p:cNvPr id="3" name="Platshållare för text 2">
            <a:extLst>
              <a:ext uri="{FF2B5EF4-FFF2-40B4-BE49-F238E27FC236}">
                <a16:creationId xmlns:a16="http://schemas.microsoft.com/office/drawing/2014/main" id="{51B5887F-43A6-4820-A27C-5E3707495AB2}"/>
              </a:ext>
            </a:extLst>
          </p:cNvPr>
          <p:cNvSpPr>
            <a:spLocks noGrp="1"/>
          </p:cNvSpPr>
          <p:nvPr>
            <p:ph type="body" sz="quarter" idx="13"/>
          </p:nvPr>
        </p:nvSpPr>
        <p:spPr>
          <a:xfrm>
            <a:off x="2496808" y="2482850"/>
            <a:ext cx="7771141" cy="3240000"/>
          </a:xfrm>
        </p:spPr>
        <p:txBody>
          <a:bodyPr/>
          <a:lstStyle/>
          <a:p>
            <a:pPr>
              <a:spcAft>
                <a:spcPts val="1000"/>
              </a:spcAft>
            </a:pPr>
            <a: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t>Inledning</a:t>
            </a:r>
            <a:r>
              <a:rPr lang="sv-SE" sz="1600" dirty="0">
                <a:effectLst/>
                <a:latin typeface="Times New Roman" panose="02020603050405020304" pitchFamily="18" charset="0"/>
                <a:ea typeface="Times New Roman" panose="02020603050405020304" pitchFamily="18" charset="0"/>
                <a:cs typeface="Times New Roman" panose="02020603050405020304" pitchFamily="18" charset="0"/>
              </a:rPr>
              <a:t> - Petra Lundgren, områdeschef Område Vårdkvalitet, </a:t>
            </a:r>
            <a:endParaRPr lang="sv-SE" sz="1600" dirty="0">
              <a:effectLst/>
              <a:latin typeface="Times New Roman" panose="02020603050405020304" pitchFamily="18" charset="0"/>
              <a:ea typeface="Times New Roman" panose="02020603050405020304" pitchFamily="18" charset="0"/>
            </a:endParaRPr>
          </a:p>
          <a:p>
            <a:pPr>
              <a:spcAft>
                <a:spcPts val="1000"/>
              </a:spcAft>
            </a:pPr>
            <a: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t>Medicinska bedömningsteam på vårdcentral, kvalitetskrav</a:t>
            </a:r>
            <a:r>
              <a:rPr lang="sv-SE" sz="1600" dirty="0">
                <a:effectLst/>
                <a:latin typeface="Times New Roman" panose="02020603050405020304" pitchFamily="18" charset="0"/>
                <a:ea typeface="Times New Roman" panose="02020603050405020304" pitchFamily="18" charset="0"/>
                <a:cs typeface="Times New Roman" panose="02020603050405020304" pitchFamily="18" charset="0"/>
              </a:rPr>
              <a:t> (RUT-13720) – Caisa Hedlund, Verksamhetsområde Samverkan</a:t>
            </a:r>
            <a:endParaRPr lang="sv-SE" sz="1600" dirty="0">
              <a:effectLst/>
              <a:latin typeface="Times New Roman" panose="02020603050405020304" pitchFamily="18" charset="0"/>
              <a:ea typeface="Times New Roman" panose="02020603050405020304" pitchFamily="18" charset="0"/>
            </a:endParaRPr>
          </a:p>
          <a:p>
            <a:pPr>
              <a:spcAft>
                <a:spcPts val="1000"/>
              </a:spcAft>
            </a:pPr>
            <a:r>
              <a:rPr lang="sv-SE" sz="1600" b="1" dirty="0">
                <a:effectLst/>
                <a:latin typeface="Times New Roman" panose="02020603050405020304" pitchFamily="18" charset="0"/>
                <a:ea typeface="Times New Roman" panose="02020603050405020304" pitchFamily="18" charset="0"/>
                <a:cs typeface="Times New Roman" panose="02020603050405020304" pitchFamily="18" charset="0"/>
              </a:rPr>
              <a:t>Uppföljning av kvalitetsindikatorer; dokumentation levnadsvanor</a:t>
            </a:r>
            <a:r>
              <a:rPr lang="sv-SE" sz="1600" dirty="0">
                <a:effectLst/>
                <a:latin typeface="Times New Roman" panose="02020603050405020304" pitchFamily="18" charset="0"/>
                <a:ea typeface="Times New Roman" panose="02020603050405020304" pitchFamily="18" charset="0"/>
                <a:cs typeface="Times New Roman" panose="02020603050405020304" pitchFamily="18" charset="0"/>
              </a:rPr>
              <a:t> – Eric Le Brasseur, Område vårdkvalitet</a:t>
            </a:r>
            <a:endParaRPr lang="sv-SE" sz="1600" dirty="0">
              <a:effectLst/>
              <a:latin typeface="Times New Roman" panose="02020603050405020304" pitchFamily="18" charset="0"/>
              <a:ea typeface="Times New Roman" panose="02020603050405020304" pitchFamily="18" charset="0"/>
            </a:endParaRPr>
          </a:p>
          <a:p>
            <a:pPr>
              <a:spcAft>
                <a:spcPts val="1000"/>
              </a:spcAft>
            </a:pPr>
            <a:r>
              <a:rPr lang="sv-SE" sz="1600" b="1" dirty="0">
                <a:effectLst/>
                <a:latin typeface="Times New Roman" panose="02020603050405020304" pitchFamily="18" charset="0"/>
                <a:ea typeface="Times New Roman" panose="02020603050405020304" pitchFamily="18" charset="0"/>
              </a:rPr>
              <a:t>Områdesprofiler/Avtal allmänmedicin och psykiatri</a:t>
            </a:r>
            <a:r>
              <a:rPr lang="sv-SE" sz="1600" dirty="0">
                <a:effectLst/>
                <a:latin typeface="Times New Roman" panose="02020603050405020304" pitchFamily="18" charset="0"/>
                <a:ea typeface="Times New Roman" panose="02020603050405020304" pitchFamily="18" charset="0"/>
              </a:rPr>
              <a:t> – Åsa Wahlén, Område allmänmedicin och rehabilitering</a:t>
            </a:r>
          </a:p>
          <a:p>
            <a:pPr>
              <a:spcAft>
                <a:spcPts val="1000"/>
              </a:spcAft>
            </a:pPr>
            <a:r>
              <a:rPr lang="sv-SE" sz="1600" b="1" dirty="0">
                <a:effectLst/>
                <a:latin typeface="Times New Roman" panose="02020603050405020304" pitchFamily="18" charset="0"/>
                <a:ea typeface="Times New Roman" panose="02020603050405020304" pitchFamily="18" charset="0"/>
              </a:rPr>
              <a:t>Fysisk aktivitet på recept, FAR </a:t>
            </a:r>
            <a:r>
              <a:rPr lang="sv-SE" sz="1600" dirty="0">
                <a:effectLst/>
                <a:latin typeface="Times New Roman" panose="02020603050405020304" pitchFamily="18" charset="0"/>
                <a:ea typeface="Times New Roman" panose="02020603050405020304" pitchFamily="18" charset="0"/>
              </a:rPr>
              <a:t>– Madelene Johanzon, områdeschef Område Allmänmedicin och rehabilitering. Se bilaga Statsbidrag anvisning</a:t>
            </a:r>
          </a:p>
          <a:p>
            <a:pPr>
              <a:spcAft>
                <a:spcPts val="1000"/>
              </a:spcAft>
            </a:pPr>
            <a:r>
              <a:rPr lang="sv-SE" sz="1600" b="1" dirty="0">
                <a:effectLst/>
                <a:latin typeface="Times New Roman" panose="02020603050405020304" pitchFamily="18" charset="0"/>
                <a:ea typeface="Times New Roman" panose="02020603050405020304" pitchFamily="18" charset="0"/>
              </a:rPr>
              <a:t>Revidering av förfrågningsunderlag 2025</a:t>
            </a:r>
            <a:r>
              <a:rPr lang="sv-SE" sz="1600" dirty="0">
                <a:effectLst/>
                <a:latin typeface="Times New Roman" panose="02020603050405020304" pitchFamily="18" charset="0"/>
                <a:ea typeface="Times New Roman" panose="02020603050405020304" pitchFamily="18" charset="0"/>
              </a:rPr>
              <a:t> - Lena Lindberg Schlegel, Verksamhetsområde vårdkvalitet/Vårdvalsenheten, Anders Olsson, Område vårdkvalitet</a:t>
            </a:r>
          </a:p>
          <a:p>
            <a:pPr marL="0" lvl="0" indent="0">
              <a:buNone/>
            </a:pPr>
            <a:endParaRPr lang="sv-SE" sz="18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74487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1CB7A2-45A2-03D3-16AE-93B034F75690}"/>
              </a:ext>
            </a:extLst>
          </p:cNvPr>
          <p:cNvSpPr>
            <a:spLocks noGrp="1"/>
          </p:cNvSpPr>
          <p:nvPr>
            <p:ph type="title"/>
          </p:nvPr>
        </p:nvSpPr>
        <p:spPr/>
        <p:txBody>
          <a:bodyPr/>
          <a:lstStyle/>
          <a:p>
            <a:r>
              <a:rPr lang="sv-SE"/>
              <a:t>Övriga synpunkter</a:t>
            </a:r>
          </a:p>
        </p:txBody>
      </p:sp>
      <p:sp>
        <p:nvSpPr>
          <p:cNvPr id="3" name="Platshållare för text 2">
            <a:extLst>
              <a:ext uri="{FF2B5EF4-FFF2-40B4-BE49-F238E27FC236}">
                <a16:creationId xmlns:a16="http://schemas.microsoft.com/office/drawing/2014/main" id="{C007F774-D471-1F64-34E0-DA7F489E32C1}"/>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308727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A990C8-E9E9-46DD-967B-9AF072764173}"/>
              </a:ext>
            </a:extLst>
          </p:cNvPr>
          <p:cNvSpPr>
            <a:spLocks noGrp="1"/>
          </p:cNvSpPr>
          <p:nvPr>
            <p:ph type="ctrTitle"/>
          </p:nvPr>
        </p:nvSpPr>
        <p:spPr>
          <a:xfrm>
            <a:off x="2619375" y="2493628"/>
            <a:ext cx="9067799" cy="1311128"/>
          </a:xfrm>
        </p:spPr>
        <p:txBody>
          <a:bodyPr/>
          <a:lstStyle/>
          <a:p>
            <a:r>
              <a:rPr lang="sv-SE"/>
              <a:t>Revidering förfrågningsunderlag vårdval 2025</a:t>
            </a:r>
          </a:p>
        </p:txBody>
      </p:sp>
      <p:sp>
        <p:nvSpPr>
          <p:cNvPr id="3" name="Underrubrik 2">
            <a:extLst>
              <a:ext uri="{FF2B5EF4-FFF2-40B4-BE49-F238E27FC236}">
                <a16:creationId xmlns:a16="http://schemas.microsoft.com/office/drawing/2014/main" id="{057E94A7-75EC-44CE-9410-C23957DC3D43}"/>
              </a:ext>
            </a:extLst>
          </p:cNvPr>
          <p:cNvSpPr>
            <a:spLocks noGrp="1"/>
          </p:cNvSpPr>
          <p:nvPr>
            <p:ph type="subTitle" idx="1"/>
          </p:nvPr>
        </p:nvSpPr>
        <p:spPr>
          <a:xfrm>
            <a:off x="2752725" y="3804757"/>
            <a:ext cx="7101994" cy="645902"/>
          </a:xfrm>
        </p:spPr>
        <p:txBody>
          <a:bodyPr vert="horz" lIns="91440" tIns="45720" rIns="91440" bIns="45720" rtlCol="0" anchor="t">
            <a:noAutofit/>
          </a:bodyPr>
          <a:lstStyle/>
          <a:p>
            <a:r>
              <a:rPr lang="sv-SE" dirty="0"/>
              <a:t>Vårdvalsråd 20240307</a:t>
            </a:r>
          </a:p>
        </p:txBody>
      </p:sp>
    </p:spTree>
    <p:extLst>
      <p:ext uri="{BB962C8B-B14F-4D97-AF65-F5344CB8AC3E}">
        <p14:creationId xmlns:p14="http://schemas.microsoft.com/office/powerpoint/2010/main" val="50272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6BD004-3CD8-0DFE-17D5-1081D6FC0BC4}"/>
              </a:ext>
            </a:extLst>
          </p:cNvPr>
          <p:cNvSpPr>
            <a:spLocks noGrp="1"/>
          </p:cNvSpPr>
          <p:nvPr>
            <p:ph type="title"/>
          </p:nvPr>
        </p:nvSpPr>
        <p:spPr>
          <a:xfrm>
            <a:off x="2496809" y="419101"/>
            <a:ext cx="7200000" cy="361949"/>
          </a:xfrm>
        </p:spPr>
        <p:txBody>
          <a:bodyPr/>
          <a:lstStyle/>
          <a:p>
            <a:r>
              <a:rPr lang="sv-SE"/>
              <a:t>Processen</a:t>
            </a:r>
          </a:p>
        </p:txBody>
      </p:sp>
      <p:sp>
        <p:nvSpPr>
          <p:cNvPr id="3" name="Platshållare för text 2">
            <a:extLst>
              <a:ext uri="{FF2B5EF4-FFF2-40B4-BE49-F238E27FC236}">
                <a16:creationId xmlns:a16="http://schemas.microsoft.com/office/drawing/2014/main" id="{D184CCE1-EF17-3F54-700E-07AAF7788A7F}"/>
              </a:ext>
            </a:extLst>
          </p:cNvPr>
          <p:cNvSpPr>
            <a:spLocks noGrp="1"/>
          </p:cNvSpPr>
          <p:nvPr>
            <p:ph type="body" sz="quarter" idx="13"/>
          </p:nvPr>
        </p:nvSpPr>
        <p:spPr>
          <a:xfrm>
            <a:off x="2496809" y="781050"/>
            <a:ext cx="7200000" cy="4941801"/>
          </a:xfrm>
        </p:spPr>
        <p:txBody>
          <a:bodyPr/>
          <a:lstStyle/>
          <a:p>
            <a:pPr marL="0" indent="0">
              <a:buNone/>
            </a:pPr>
            <a:r>
              <a:rPr lang="sv-SE" dirty="0"/>
              <a:t>240101	Sammanställning av inkomna förslag 		och påbörjat beredning av dessa.</a:t>
            </a:r>
          </a:p>
          <a:p>
            <a:pPr marL="0" indent="0">
              <a:buNone/>
            </a:pPr>
            <a:r>
              <a:rPr lang="sv-SE" dirty="0"/>
              <a:t>240129	Information på HSL om process.</a:t>
            </a:r>
          </a:p>
          <a:p>
            <a:pPr marL="0" indent="0">
              <a:buNone/>
            </a:pPr>
            <a:r>
              <a:rPr lang="sv-SE" dirty="0"/>
              <a:t>240129	Information på Hälso- och 				sjukvårdssamråd.</a:t>
            </a:r>
          </a:p>
          <a:p>
            <a:pPr marL="0" indent="0">
              <a:buNone/>
            </a:pPr>
            <a:r>
              <a:rPr lang="sv-SE" dirty="0"/>
              <a:t>240202	Diskussion på Vårdvalsråd 			vårdcentral om revideringsförslag.</a:t>
            </a:r>
          </a:p>
          <a:p>
            <a:pPr marL="0" indent="0">
              <a:buNone/>
            </a:pPr>
            <a:r>
              <a:rPr lang="sv-SE" dirty="0"/>
              <a:t>240203	Diskussion på Vårdvalsråd 			fysioterapi om revideringsförslag.</a:t>
            </a:r>
            <a:endParaRPr lang="sv-SE" dirty="0">
              <a:highlight>
                <a:srgbClr val="FF0000"/>
              </a:highlight>
            </a:endParaRPr>
          </a:p>
          <a:p>
            <a:pPr marL="0" indent="0">
              <a:buNone/>
            </a:pPr>
            <a:r>
              <a:rPr lang="sv-SE" dirty="0"/>
              <a:t>240213	Diskussion på HSN AU om 			revideringsförslag</a:t>
            </a:r>
          </a:p>
          <a:p>
            <a:pPr marL="0" indent="0">
              <a:buNone/>
            </a:pPr>
            <a:endParaRPr lang="sv-SE" dirty="0"/>
          </a:p>
        </p:txBody>
      </p:sp>
    </p:spTree>
    <p:extLst>
      <p:ext uri="{BB962C8B-B14F-4D97-AF65-F5344CB8AC3E}">
        <p14:creationId xmlns:p14="http://schemas.microsoft.com/office/powerpoint/2010/main" val="107285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6BD004-3CD8-0DFE-17D5-1081D6FC0BC4}"/>
              </a:ext>
            </a:extLst>
          </p:cNvPr>
          <p:cNvSpPr>
            <a:spLocks noGrp="1"/>
          </p:cNvSpPr>
          <p:nvPr>
            <p:ph type="title"/>
          </p:nvPr>
        </p:nvSpPr>
        <p:spPr>
          <a:xfrm>
            <a:off x="2496809" y="419101"/>
            <a:ext cx="7200000" cy="361949"/>
          </a:xfrm>
        </p:spPr>
        <p:txBody>
          <a:bodyPr/>
          <a:lstStyle/>
          <a:p>
            <a:r>
              <a:rPr lang="sv-SE"/>
              <a:t>Fortsatt process</a:t>
            </a:r>
          </a:p>
        </p:txBody>
      </p:sp>
      <p:sp>
        <p:nvSpPr>
          <p:cNvPr id="3" name="Platshållare för text 2">
            <a:extLst>
              <a:ext uri="{FF2B5EF4-FFF2-40B4-BE49-F238E27FC236}">
                <a16:creationId xmlns:a16="http://schemas.microsoft.com/office/drawing/2014/main" id="{D184CCE1-EF17-3F54-700E-07AAF7788A7F}"/>
              </a:ext>
            </a:extLst>
          </p:cNvPr>
          <p:cNvSpPr>
            <a:spLocks noGrp="1"/>
          </p:cNvSpPr>
          <p:nvPr>
            <p:ph type="body" sz="quarter" idx="13"/>
          </p:nvPr>
        </p:nvSpPr>
        <p:spPr>
          <a:xfrm>
            <a:off x="2496809" y="781050"/>
            <a:ext cx="8999866" cy="4941801"/>
          </a:xfrm>
        </p:spPr>
        <p:txBody>
          <a:bodyPr/>
          <a:lstStyle/>
          <a:p>
            <a:pPr marL="0" indent="0">
              <a:buNone/>
            </a:pPr>
            <a:r>
              <a:rPr lang="sv-SE" dirty="0"/>
              <a:t>240307	</a:t>
            </a:r>
            <a:r>
              <a:rPr lang="sv-SE" dirty="0">
                <a:highlight>
                  <a:srgbClr val="FFFF00"/>
                </a:highlight>
              </a:rPr>
              <a:t>Information på Vårdvalsråd vårdcentral</a:t>
            </a:r>
          </a:p>
          <a:p>
            <a:pPr marL="0" indent="0">
              <a:buNone/>
            </a:pPr>
            <a:r>
              <a:rPr lang="sv-SE" dirty="0"/>
              <a:t>240308	Information på Vårdvalsråd fysioterapi</a:t>
            </a:r>
          </a:p>
          <a:p>
            <a:pPr marL="0" indent="0">
              <a:buNone/>
            </a:pPr>
            <a:r>
              <a:rPr lang="sv-SE" dirty="0"/>
              <a:t>240314	Information på Ledningsråd </a:t>
            </a:r>
          </a:p>
          <a:p>
            <a:pPr marL="0" indent="0">
              <a:buNone/>
            </a:pPr>
            <a:r>
              <a:rPr lang="sv-SE" dirty="0"/>
              <a:t>240318	Information på HSL*</a:t>
            </a:r>
          </a:p>
          <a:p>
            <a:pPr marL="0" indent="0">
              <a:buNone/>
            </a:pPr>
            <a:r>
              <a:rPr lang="sv-SE" dirty="0"/>
              <a:t>240318	Information på Hälso- och sjukvårdssamråd</a:t>
            </a:r>
          </a:p>
          <a:p>
            <a:pPr marL="0" indent="0">
              <a:buNone/>
            </a:pPr>
            <a:r>
              <a:rPr lang="sv-SE" dirty="0"/>
              <a:t>240319	Information på HSN AU</a:t>
            </a:r>
          </a:p>
          <a:p>
            <a:pPr marL="0" indent="0">
              <a:buNone/>
            </a:pPr>
            <a:r>
              <a:rPr lang="sv-SE" dirty="0">
                <a:highlight>
                  <a:srgbClr val="00FFFF"/>
                </a:highlight>
              </a:rPr>
              <a:t>240320	Stoppdatum för handlingar</a:t>
            </a:r>
          </a:p>
          <a:p>
            <a:pPr marL="0" indent="0">
              <a:buNone/>
            </a:pPr>
            <a:r>
              <a:rPr lang="sv-SE" dirty="0"/>
              <a:t>240325 	Beredning HSL </a:t>
            </a:r>
          </a:p>
          <a:p>
            <a:pPr marL="0" indent="0">
              <a:buNone/>
            </a:pPr>
            <a:r>
              <a:rPr lang="sv-SE" dirty="0"/>
              <a:t>240423	Beredning HSN AU</a:t>
            </a:r>
          </a:p>
          <a:p>
            <a:pPr marL="0" indent="0">
              <a:buNone/>
            </a:pPr>
            <a:r>
              <a:rPr lang="sv-SE" dirty="0"/>
              <a:t>240514	Beslut på HSN</a:t>
            </a:r>
          </a:p>
          <a:p>
            <a:pPr marL="0" indent="0">
              <a:buNone/>
            </a:pPr>
            <a:endParaRPr lang="sv-SE" dirty="0"/>
          </a:p>
        </p:txBody>
      </p:sp>
      <p:sp>
        <p:nvSpPr>
          <p:cNvPr id="4" name="textruta 3">
            <a:extLst>
              <a:ext uri="{FF2B5EF4-FFF2-40B4-BE49-F238E27FC236}">
                <a16:creationId xmlns:a16="http://schemas.microsoft.com/office/drawing/2014/main" id="{A0A65455-11F8-8AD8-D5A7-B8E147BBC212}"/>
              </a:ext>
            </a:extLst>
          </p:cNvPr>
          <p:cNvSpPr txBox="1"/>
          <p:nvPr/>
        </p:nvSpPr>
        <p:spPr>
          <a:xfrm>
            <a:off x="2496809" y="5900134"/>
            <a:ext cx="4890273" cy="369332"/>
          </a:xfrm>
          <a:prstGeom prst="rect">
            <a:avLst/>
          </a:prstGeom>
          <a:noFill/>
        </p:spPr>
        <p:txBody>
          <a:bodyPr wrap="square" rtlCol="0">
            <a:spAutoFit/>
          </a:bodyPr>
          <a:lstStyle/>
          <a:p>
            <a:r>
              <a:rPr lang="sv-SE"/>
              <a:t>* Information på HSL efter hand vid behov</a:t>
            </a:r>
          </a:p>
        </p:txBody>
      </p:sp>
    </p:spTree>
    <p:extLst>
      <p:ext uri="{BB962C8B-B14F-4D97-AF65-F5344CB8AC3E}">
        <p14:creationId xmlns:p14="http://schemas.microsoft.com/office/powerpoint/2010/main" val="39216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F60E64-06AD-8C87-27A6-1F1788A65044}"/>
              </a:ext>
            </a:extLst>
          </p:cNvPr>
          <p:cNvSpPr>
            <a:spLocks noGrp="1"/>
          </p:cNvSpPr>
          <p:nvPr>
            <p:ph type="title"/>
          </p:nvPr>
        </p:nvSpPr>
        <p:spPr/>
        <p:txBody>
          <a:bodyPr/>
          <a:lstStyle/>
          <a:p>
            <a:r>
              <a:rPr lang="sv-SE" dirty="0"/>
              <a:t>Sammanfattning diskussion HSN AU</a:t>
            </a:r>
          </a:p>
        </p:txBody>
      </p:sp>
      <p:sp>
        <p:nvSpPr>
          <p:cNvPr id="3" name="Platshållare för text 2">
            <a:extLst>
              <a:ext uri="{FF2B5EF4-FFF2-40B4-BE49-F238E27FC236}">
                <a16:creationId xmlns:a16="http://schemas.microsoft.com/office/drawing/2014/main" id="{9FE0EDEF-1584-C005-6CA6-F35176A20DC0}"/>
              </a:ext>
            </a:extLst>
          </p:cNvPr>
          <p:cNvSpPr>
            <a:spLocks noGrp="1"/>
          </p:cNvSpPr>
          <p:nvPr>
            <p:ph type="body" sz="quarter" idx="13"/>
          </p:nvPr>
        </p:nvSpPr>
        <p:spPr/>
        <p:txBody>
          <a:bodyPr/>
          <a:lstStyle/>
          <a:p>
            <a:r>
              <a:rPr lang="sv-SE" dirty="0"/>
              <a:t>Uppskattat med ökad delaktighet i revideringsprocessen</a:t>
            </a:r>
          </a:p>
          <a:p>
            <a:r>
              <a:rPr lang="sv-SE" dirty="0"/>
              <a:t>Önskvärt med bättre uppföljning istället för ökad kravställning – ”Blev det som vi beställt”</a:t>
            </a:r>
          </a:p>
          <a:p>
            <a:r>
              <a:rPr lang="sv-SE" dirty="0"/>
              <a:t>Om det inte blir ”Som vi beställt” – Vad händer då?</a:t>
            </a:r>
          </a:p>
        </p:txBody>
      </p:sp>
    </p:spTree>
    <p:extLst>
      <p:ext uri="{BB962C8B-B14F-4D97-AF65-F5344CB8AC3E}">
        <p14:creationId xmlns:p14="http://schemas.microsoft.com/office/powerpoint/2010/main" val="2956214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F60E64-06AD-8C87-27A6-1F1788A65044}"/>
              </a:ext>
            </a:extLst>
          </p:cNvPr>
          <p:cNvSpPr>
            <a:spLocks noGrp="1"/>
          </p:cNvSpPr>
          <p:nvPr>
            <p:ph type="title"/>
          </p:nvPr>
        </p:nvSpPr>
        <p:spPr/>
        <p:txBody>
          <a:bodyPr/>
          <a:lstStyle/>
          <a:p>
            <a:r>
              <a:rPr lang="sv-SE" dirty="0"/>
              <a:t>Sammanfattning diskussion HSN AU</a:t>
            </a:r>
          </a:p>
        </p:txBody>
      </p:sp>
      <p:sp>
        <p:nvSpPr>
          <p:cNvPr id="3" name="Platshållare för text 2">
            <a:extLst>
              <a:ext uri="{FF2B5EF4-FFF2-40B4-BE49-F238E27FC236}">
                <a16:creationId xmlns:a16="http://schemas.microsoft.com/office/drawing/2014/main" id="{9FE0EDEF-1584-C005-6CA6-F35176A20DC0}"/>
              </a:ext>
            </a:extLst>
          </p:cNvPr>
          <p:cNvSpPr>
            <a:spLocks noGrp="1"/>
          </p:cNvSpPr>
          <p:nvPr>
            <p:ph type="body" sz="quarter" idx="13"/>
          </p:nvPr>
        </p:nvSpPr>
        <p:spPr/>
        <p:txBody>
          <a:bodyPr/>
          <a:lstStyle/>
          <a:p>
            <a:r>
              <a:rPr lang="sv-SE" dirty="0"/>
              <a:t>Inriktning att arbeta vidare med ett antal förslag</a:t>
            </a:r>
          </a:p>
          <a:p>
            <a:r>
              <a:rPr lang="sv-SE" dirty="0"/>
              <a:t>Inte aktuellt att sammanslå vårdval vårdcentral och vårdval fysioterapi för närvarande.</a:t>
            </a:r>
          </a:p>
        </p:txBody>
      </p:sp>
    </p:spTree>
    <p:extLst>
      <p:ext uri="{BB962C8B-B14F-4D97-AF65-F5344CB8AC3E}">
        <p14:creationId xmlns:p14="http://schemas.microsoft.com/office/powerpoint/2010/main" val="20333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DC4C27-80EA-C705-54F4-0FFDF5608EE0}"/>
              </a:ext>
            </a:extLst>
          </p:cNvPr>
          <p:cNvSpPr>
            <a:spLocks noGrp="1"/>
          </p:cNvSpPr>
          <p:nvPr>
            <p:ph type="title"/>
          </p:nvPr>
        </p:nvSpPr>
        <p:spPr/>
        <p:txBody>
          <a:bodyPr/>
          <a:lstStyle/>
          <a:p>
            <a:r>
              <a:rPr lang="sv-SE" dirty="0"/>
              <a:t>Förslag att arbeta vidare med</a:t>
            </a:r>
          </a:p>
        </p:txBody>
      </p:sp>
      <p:sp>
        <p:nvSpPr>
          <p:cNvPr id="3" name="Platshållare för text 2">
            <a:extLst>
              <a:ext uri="{FF2B5EF4-FFF2-40B4-BE49-F238E27FC236}">
                <a16:creationId xmlns:a16="http://schemas.microsoft.com/office/drawing/2014/main" id="{4B0EB723-BD27-66E5-CDF6-2FEB0822173E}"/>
              </a:ext>
            </a:extLst>
          </p:cNvPr>
          <p:cNvSpPr>
            <a:spLocks noGrp="1"/>
          </p:cNvSpPr>
          <p:nvPr>
            <p:ph type="body" sz="quarter" idx="13"/>
          </p:nvPr>
        </p:nvSpPr>
        <p:spPr/>
        <p:txBody>
          <a:bodyPr/>
          <a:lstStyle/>
          <a:p>
            <a:r>
              <a:rPr lang="sv-SE" dirty="0"/>
              <a:t>Ny fördelningsnyckel läkemedel</a:t>
            </a:r>
          </a:p>
          <a:p>
            <a:r>
              <a:rPr lang="sv-SE" dirty="0"/>
              <a:t>Ta bort AVC</a:t>
            </a:r>
          </a:p>
          <a:p>
            <a:r>
              <a:rPr lang="sv-SE" dirty="0"/>
              <a:t>Målrelaterad ersättning STRAMA</a:t>
            </a:r>
          </a:p>
          <a:p>
            <a:r>
              <a:rPr lang="sv-SE" dirty="0"/>
              <a:t>Tilläggsuppdrag, t ex Ögonbottenfotografering</a:t>
            </a:r>
          </a:p>
          <a:p>
            <a:r>
              <a:rPr lang="sv-SE" dirty="0"/>
              <a:t>Civil och katastrofmedicinsk beredskap</a:t>
            </a:r>
          </a:p>
          <a:p>
            <a:r>
              <a:rPr lang="sv-SE" dirty="0"/>
              <a:t>Tydligare krav på öppettider?</a:t>
            </a:r>
          </a:p>
          <a:p>
            <a:endParaRPr lang="sv-SE" dirty="0"/>
          </a:p>
        </p:txBody>
      </p:sp>
    </p:spTree>
    <p:extLst>
      <p:ext uri="{BB962C8B-B14F-4D97-AF65-F5344CB8AC3E}">
        <p14:creationId xmlns:p14="http://schemas.microsoft.com/office/powerpoint/2010/main" val="3348511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8A7069A-62A3-C795-31F5-22DA1EEF935D}"/>
              </a:ext>
            </a:extLst>
          </p:cNvPr>
          <p:cNvSpPr>
            <a:spLocks noGrp="1"/>
          </p:cNvSpPr>
          <p:nvPr>
            <p:ph type="title"/>
          </p:nvPr>
        </p:nvSpPr>
        <p:spPr/>
        <p:txBody>
          <a:bodyPr anchor="ctr"/>
          <a:lstStyle/>
          <a:p>
            <a:r>
              <a:rPr lang="sv-SE" dirty="0"/>
              <a:t>Läkemedelsersättning</a:t>
            </a:r>
          </a:p>
        </p:txBody>
      </p:sp>
      <p:sp>
        <p:nvSpPr>
          <p:cNvPr id="3" name="Platshållare för text 2">
            <a:extLst>
              <a:ext uri="{FF2B5EF4-FFF2-40B4-BE49-F238E27FC236}">
                <a16:creationId xmlns:a16="http://schemas.microsoft.com/office/drawing/2014/main" id="{DC9A5FBB-3555-D437-1213-CC93F1C45BE6}"/>
              </a:ext>
            </a:extLst>
          </p:cNvPr>
          <p:cNvSpPr>
            <a:spLocks noGrp="1"/>
          </p:cNvSpPr>
          <p:nvPr>
            <p:ph type="body" sz="quarter" idx="13"/>
          </p:nvPr>
        </p:nvSpPr>
        <p:spPr/>
        <p:txBody>
          <a:bodyPr/>
          <a:lstStyle/>
          <a:p>
            <a:r>
              <a:rPr lang="sv-SE" dirty="0"/>
              <a:t>Önskemål om översyn av fördelning läkemedelsersättning i vårdval</a:t>
            </a:r>
          </a:p>
          <a:p>
            <a:r>
              <a:rPr lang="sv-SE" dirty="0"/>
              <a:t>Ålder och kön totalt speglar inte helt förväntade kostnader för förmånsläkemedel</a:t>
            </a:r>
          </a:p>
          <a:p>
            <a:r>
              <a:rPr lang="sv-SE" dirty="0"/>
              <a:t>Stora variationer finns på enhetsnivå</a:t>
            </a:r>
          </a:p>
          <a:p>
            <a:r>
              <a:rPr lang="sv-SE" dirty="0"/>
              <a:t>Modell ska spegla kostnader bättre, vara begripligt och enkel att administrera i vårdvalet</a:t>
            </a:r>
          </a:p>
          <a:p>
            <a:endParaRPr lang="sv-SE" dirty="0"/>
          </a:p>
        </p:txBody>
      </p:sp>
    </p:spTree>
    <p:extLst>
      <p:ext uri="{BB962C8B-B14F-4D97-AF65-F5344CB8AC3E}">
        <p14:creationId xmlns:p14="http://schemas.microsoft.com/office/powerpoint/2010/main" val="2832935385"/>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Region Varmland Grå">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BA14B6D6-CCF9-4C6F-B87B-D4013CFA3824}"/>
    </a:ext>
  </a:extLst>
</a:theme>
</file>

<file path=ppt/theme/theme3.xml><?xml version="1.0" encoding="utf-8"?>
<a:theme xmlns:a="http://schemas.openxmlformats.org/drawingml/2006/main" name="Stor rubrik">
  <a:themeElements>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E6EA708E-2F9B-4427-93FC-14D83DF272B5}"/>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43afda5-6337-4a1a-8aa8-020335730417">
      <UserInfo>
        <DisplayName>Åsa Dahlström</DisplayName>
        <AccountId>14</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B7644DF1803E4F8B8E0D54A3EF314B" ma:contentTypeVersion="6" ma:contentTypeDescription="Create a new document." ma:contentTypeScope="" ma:versionID="3df0eab5c56ac1af136209a3d399d6f7">
  <xsd:schema xmlns:xsd="http://www.w3.org/2001/XMLSchema" xmlns:xs="http://www.w3.org/2001/XMLSchema" xmlns:p="http://schemas.microsoft.com/office/2006/metadata/properties" xmlns:ns2="200608c9-1d3e-4fd3-8ad4-6db3546fb67f" xmlns:ns3="a43afda5-6337-4a1a-8aa8-020335730417" targetNamespace="http://schemas.microsoft.com/office/2006/metadata/properties" ma:root="true" ma:fieldsID="c1a0d458cce08738c3d86c960c5ac339" ns2:_="" ns3:_="">
    <xsd:import namespace="200608c9-1d3e-4fd3-8ad4-6db3546fb67f"/>
    <xsd:import namespace="a43afda5-6337-4a1a-8aa8-02033573041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0608c9-1d3e-4fd3-8ad4-6db3546fb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43afda5-6337-4a1a-8aa8-02033573041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BB7FBC-E66F-4BE5-92AF-4685525C426B}">
  <ds:schemaRefs>
    <ds:schemaRef ds:uri="http://schemas.microsoft.com/sharepoint/v3/contenttype/forms"/>
  </ds:schemaRefs>
</ds:datastoreItem>
</file>

<file path=customXml/itemProps2.xml><?xml version="1.0" encoding="utf-8"?>
<ds:datastoreItem xmlns:ds="http://schemas.openxmlformats.org/officeDocument/2006/customXml" ds:itemID="{E03281DE-055C-4C81-89DA-14E7D2A8B6D6}">
  <ds:schemaRefs>
    <ds:schemaRef ds:uri="a43afda5-6337-4a1a-8aa8-020335730417"/>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http://purl.org/dc/terms/"/>
    <ds:schemaRef ds:uri="http://schemas.microsoft.com/office/2006/metadata/properties"/>
    <ds:schemaRef ds:uri="200608c9-1d3e-4fd3-8ad4-6db3546fb67f"/>
    <ds:schemaRef ds:uri="http://www.w3.org/XML/1998/namespace"/>
    <ds:schemaRef ds:uri="http://purl.org/dc/dcmitype/"/>
  </ds:schemaRefs>
</ds:datastoreItem>
</file>

<file path=customXml/itemProps3.xml><?xml version="1.0" encoding="utf-8"?>
<ds:datastoreItem xmlns:ds="http://schemas.openxmlformats.org/officeDocument/2006/customXml" ds:itemID="{B85D01A4-9D08-4D15-841E-2344F6F46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0608c9-1d3e-4fd3-8ad4-6db3546fb67f"/>
    <ds:schemaRef ds:uri="a43afda5-6337-4a1a-8aa8-0203357304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Powerpoint-Region Värmland</Template>
  <TotalTime>18</TotalTime>
  <Words>778</Words>
  <Application>Microsoft Office PowerPoint</Application>
  <PresentationFormat>Bredbild</PresentationFormat>
  <Paragraphs>97</Paragraphs>
  <Slides>20</Slides>
  <Notes>10</Notes>
  <HiddenSlides>0</HiddenSlides>
  <MMClips>0</MMClips>
  <ScaleCrop>false</ScaleCrop>
  <HeadingPairs>
    <vt:vector size="6" baseType="variant">
      <vt:variant>
        <vt:lpstr>Använt teckensnitt</vt:lpstr>
      </vt:variant>
      <vt:variant>
        <vt:i4>4</vt:i4>
      </vt:variant>
      <vt:variant>
        <vt:lpstr>Tema</vt:lpstr>
      </vt:variant>
      <vt:variant>
        <vt:i4>3</vt:i4>
      </vt:variant>
      <vt:variant>
        <vt:lpstr>Bildrubriker</vt:lpstr>
      </vt:variant>
      <vt:variant>
        <vt:i4>20</vt:i4>
      </vt:variant>
    </vt:vector>
  </HeadingPairs>
  <TitlesOfParts>
    <vt:vector size="27" baseType="lpstr">
      <vt:lpstr>Arial</vt:lpstr>
      <vt:lpstr>Calibri</vt:lpstr>
      <vt:lpstr>Courier New</vt:lpstr>
      <vt:lpstr>Times New Roman</vt:lpstr>
      <vt:lpstr>Region Varmland</vt:lpstr>
      <vt:lpstr>Region Varmland Grå</vt:lpstr>
      <vt:lpstr>Stor rubrik</vt:lpstr>
      <vt:lpstr>Vårdvalsråd </vt:lpstr>
      <vt:lpstr>Agenda Vårdvalsråd 2024 03 07</vt:lpstr>
      <vt:lpstr>Revidering förfrågningsunderlag vårdval 2025</vt:lpstr>
      <vt:lpstr>Processen</vt:lpstr>
      <vt:lpstr>Fortsatt process</vt:lpstr>
      <vt:lpstr>Sammanfattning diskussion HSN AU</vt:lpstr>
      <vt:lpstr>Sammanfattning diskussion HSN AU</vt:lpstr>
      <vt:lpstr>Förslag att arbeta vidare med</vt:lpstr>
      <vt:lpstr>Läkemedelsersättning</vt:lpstr>
      <vt:lpstr>Nuläge ersättning jmf kostnad</vt:lpstr>
      <vt:lpstr>Förslag ny modell</vt:lpstr>
      <vt:lpstr>Förslag ny modell</vt:lpstr>
      <vt:lpstr>Förslag ny modell</vt:lpstr>
      <vt:lpstr>Akademisk vårdcentral</vt:lpstr>
      <vt:lpstr>Tilläggsuppdrag - Ögonbottenfotografering</vt:lpstr>
      <vt:lpstr>Krisberedskap och civilt försvar</vt:lpstr>
      <vt:lpstr>Tillgänglighet</vt:lpstr>
      <vt:lpstr>Beslut om ersättningsnivåer</vt:lpstr>
      <vt:lpstr>Digitalisering</vt:lpstr>
      <vt:lpstr>Övriga synpunkter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Revidering förfrågningsunderlag vårdval 2025</dc:title>
  <dc:creator>Anders Olsson</dc:creator>
  <cp:lastModifiedBy>Anders Olsson</cp:lastModifiedBy>
  <cp:revision>78</cp:revision>
  <dcterms:created xsi:type="dcterms:W3CDTF">2024-01-18T09:54:19Z</dcterms:created>
  <dcterms:modified xsi:type="dcterms:W3CDTF">2024-03-07T11:06:48Z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0x0101004EB7644DF1803E4F8B8E0D54A3EF314B</vt:lpwstr>
  </property>
</Properties>
</file>