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2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2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2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notesSlides/notesSlide30.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notesSlides/notesSlide3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notesSlides/notesSlide32.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notesSlides/notesSlide33.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notesSlides/notesSlide3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notesSlides/notesSlide3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notesSlides/notesSlide3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notesSlides/notesSlide3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notesSlides/notesSlide3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5.xml" ContentType="application/vnd.openxmlformats-officedocument.themeOverride+xml"/>
  <Override PartName="/ppt/notesSlides/notesSlide39.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6.xml" ContentType="application/vnd.openxmlformats-officedocument.themeOverride+xml"/>
  <Override PartName="/ppt/notesSlides/notesSlide40.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7.xml" ContentType="application/vnd.openxmlformats-officedocument.themeOverride+xml"/>
  <Override PartName="/ppt/notesSlides/notesSlide4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8.xml" ContentType="application/vnd.openxmlformats-officedocument.themeOverride+xml"/>
  <Override PartName="/ppt/notesSlides/notesSlide42.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9.xml" ContentType="application/vnd.openxmlformats-officedocument.themeOverride+xml"/>
  <Override PartName="/ppt/notesSlides/notesSlide43.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0.xml" ContentType="application/vnd.openxmlformats-officedocument.themeOverride+xml"/>
  <Override PartName="/ppt/notesSlides/notesSlide44.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1.xml" ContentType="application/vnd.openxmlformats-officedocument.themeOverride+xml"/>
  <Override PartName="/ppt/notesSlides/notesSlide45.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2.xml" ContentType="application/vnd.openxmlformats-officedocument.themeOverride+xml"/>
  <Override PartName="/ppt/notesSlides/notesSlide47.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3.xml" ContentType="application/vnd.openxmlformats-officedocument.themeOverride+xml"/>
  <Override PartName="/ppt/notesSlides/notesSlide48.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4.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5.xml" ContentType="application/vnd.openxmlformats-officedocument.themeOverride+xml"/>
  <Override PartName="/ppt/notesSlides/notesSlide49.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6.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7.xml" ContentType="application/vnd.openxmlformats-officedocument.themeOverride+xml"/>
  <Override PartName="/ppt/notesSlides/notesSlide50.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8.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9.xml" ContentType="application/vnd.openxmlformats-officedocument.themeOverride+xml"/>
  <Override PartName="/ppt/notesSlides/notesSlide5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50.xml" ContentType="application/vnd.openxmlformats-officedocument.themeOverride+xml"/>
  <Override PartName="/ppt/notesSlides/notesSlide5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1.xml" ContentType="application/vnd.openxmlformats-officedocument.themeOverride+xml"/>
  <Override PartName="/ppt/notesSlides/notesSlide53.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2.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3.xml" ContentType="application/vnd.openxmlformats-officedocument.themeOverride+xml"/>
  <Override PartName="/ppt/notesSlides/notesSlide5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82"/>
  </p:notesMasterIdLst>
  <p:sldIdLst>
    <p:sldId id="256" r:id="rId7"/>
    <p:sldId id="319" r:id="rId8"/>
    <p:sldId id="323" r:id="rId9"/>
    <p:sldId id="321" r:id="rId10"/>
    <p:sldId id="330" r:id="rId11"/>
    <p:sldId id="331" r:id="rId12"/>
    <p:sldId id="329" r:id="rId13"/>
    <p:sldId id="398" r:id="rId14"/>
    <p:sldId id="313" r:id="rId15"/>
    <p:sldId id="374" r:id="rId16"/>
    <p:sldId id="332" r:id="rId17"/>
    <p:sldId id="324" r:id="rId18"/>
    <p:sldId id="379" r:id="rId19"/>
    <p:sldId id="325" r:id="rId20"/>
    <p:sldId id="333" r:id="rId21"/>
    <p:sldId id="335" r:id="rId22"/>
    <p:sldId id="336" r:id="rId23"/>
    <p:sldId id="387" r:id="rId24"/>
    <p:sldId id="334" r:id="rId25"/>
    <p:sldId id="375" r:id="rId26"/>
    <p:sldId id="338" r:id="rId27"/>
    <p:sldId id="339" r:id="rId28"/>
    <p:sldId id="371" r:id="rId29"/>
    <p:sldId id="340" r:id="rId30"/>
    <p:sldId id="341" r:id="rId31"/>
    <p:sldId id="342" r:id="rId32"/>
    <p:sldId id="315" r:id="rId33"/>
    <p:sldId id="376" r:id="rId34"/>
    <p:sldId id="343" r:id="rId35"/>
    <p:sldId id="344" r:id="rId36"/>
    <p:sldId id="388" r:id="rId37"/>
    <p:sldId id="345" r:id="rId38"/>
    <p:sldId id="346" r:id="rId39"/>
    <p:sldId id="369" r:id="rId40"/>
    <p:sldId id="347" r:id="rId41"/>
    <p:sldId id="370" r:id="rId42"/>
    <p:sldId id="316" r:id="rId43"/>
    <p:sldId id="380" r:id="rId44"/>
    <p:sldId id="348" r:id="rId45"/>
    <p:sldId id="350" r:id="rId46"/>
    <p:sldId id="349" r:id="rId47"/>
    <p:sldId id="377" r:id="rId48"/>
    <p:sldId id="351" r:id="rId49"/>
    <p:sldId id="356" r:id="rId50"/>
    <p:sldId id="389" r:id="rId51"/>
    <p:sldId id="373" r:id="rId52"/>
    <p:sldId id="354" r:id="rId53"/>
    <p:sldId id="357" r:id="rId54"/>
    <p:sldId id="381" r:id="rId55"/>
    <p:sldId id="397" r:id="rId56"/>
    <p:sldId id="318" r:id="rId57"/>
    <p:sldId id="382" r:id="rId58"/>
    <p:sldId id="359" r:id="rId59"/>
    <p:sldId id="317" r:id="rId60"/>
    <p:sldId id="386" r:id="rId61"/>
    <p:sldId id="394" r:id="rId62"/>
    <p:sldId id="395" r:id="rId63"/>
    <p:sldId id="396" r:id="rId64"/>
    <p:sldId id="383" r:id="rId65"/>
    <p:sldId id="361" r:id="rId66"/>
    <p:sldId id="384" r:id="rId67"/>
    <p:sldId id="362" r:id="rId68"/>
    <p:sldId id="385" r:id="rId69"/>
    <p:sldId id="363" r:id="rId70"/>
    <p:sldId id="314" r:id="rId71"/>
    <p:sldId id="364" r:id="rId72"/>
    <p:sldId id="365" r:id="rId73"/>
    <p:sldId id="366" r:id="rId74"/>
    <p:sldId id="367" r:id="rId75"/>
    <p:sldId id="368" r:id="rId76"/>
    <p:sldId id="322" r:id="rId77"/>
    <p:sldId id="326" r:id="rId78"/>
    <p:sldId id="311" r:id="rId79"/>
    <p:sldId id="312" r:id="rId80"/>
    <p:sldId id="327" r:id="rId8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FFE94-2AFE-4183-B8DE-853412229A26}" v="3" dt="2024-04-16T07:31:21.87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91304" autoAdjust="0"/>
  </p:normalViewPr>
  <p:slideViewPr>
    <p:cSldViewPr snapToGrid="0">
      <p:cViewPr varScale="1">
        <p:scale>
          <a:sx n="104" d="100"/>
          <a:sy n="104" d="100"/>
        </p:scale>
        <p:origin x="840" y="10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microsoft.com/office/2016/11/relationships/changesInfo" Target="changesInfos/changesInfo1.xml"/><Relationship Id="rId61" Type="http://schemas.openxmlformats.org/officeDocument/2006/relationships/slide" Target="slides/slide55.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Nyberg" userId="ccffea21-8d7c-47a3-9397-b8726338f9b9" providerId="ADAL" clId="{4A003AE9-62CE-4503-81AF-09850A764A0E}"/>
    <pc:docChg chg="modSld">
      <pc:chgData name="Cecilia Nyberg" userId="ccffea21-8d7c-47a3-9397-b8726338f9b9" providerId="ADAL" clId="{4A003AE9-62CE-4503-81AF-09850A764A0E}" dt="2023-09-20T12:09:37.656" v="9" actId="20577"/>
      <pc:docMkLst>
        <pc:docMk/>
      </pc:docMkLst>
      <pc:sldChg chg="modSp mod">
        <pc:chgData name="Cecilia Nyberg" userId="ccffea21-8d7c-47a3-9397-b8726338f9b9" providerId="ADAL" clId="{4A003AE9-62CE-4503-81AF-09850A764A0E}" dt="2023-09-20T12:09:37.656" v="9" actId="20577"/>
        <pc:sldMkLst>
          <pc:docMk/>
          <pc:sldMk cId="4001305999" sldId="323"/>
        </pc:sldMkLst>
        <pc:spChg chg="mod">
          <ac:chgData name="Cecilia Nyberg" userId="ccffea21-8d7c-47a3-9397-b8726338f9b9" providerId="ADAL" clId="{4A003AE9-62CE-4503-81AF-09850A764A0E}" dt="2023-09-20T12:09:37.656" v="9" actId="20577"/>
          <ac:spMkLst>
            <pc:docMk/>
            <pc:sldMk cId="4001305999" sldId="323"/>
            <ac:spMk id="3" creationId="{64E5BCB8-F0D5-5546-B06F-ED10C17FB0EE}"/>
          </ac:spMkLst>
        </pc:spChg>
      </pc:sldChg>
    </pc:docChg>
  </pc:docChgLst>
  <pc:docChgLst>
    <pc:chgData name="Cecilia Nyberg" userId="ccffea21-8d7c-47a3-9397-b8726338f9b9" providerId="ADAL" clId="{5D897D58-A25E-4915-AEE0-0058CD3EAFA6}"/>
    <pc:docChg chg="modSld">
      <pc:chgData name="Cecilia Nyberg" userId="ccffea21-8d7c-47a3-9397-b8726338f9b9" providerId="ADAL" clId="{5D897D58-A25E-4915-AEE0-0058CD3EAFA6}" dt="2022-01-26T10:32:43.873" v="3" actId="27918"/>
      <pc:docMkLst>
        <pc:docMk/>
      </pc:docMkLst>
      <pc:sldChg chg="mod">
        <pc:chgData name="Cecilia Nyberg" userId="ccffea21-8d7c-47a3-9397-b8726338f9b9" providerId="ADAL" clId="{5D897D58-A25E-4915-AEE0-0058CD3EAFA6}" dt="2022-01-26T10:32:43.873" v="3" actId="27918"/>
        <pc:sldMkLst>
          <pc:docMk/>
          <pc:sldMk cId="3028419808" sldId="336"/>
        </pc:sldMkLst>
      </pc:sldChg>
      <pc:sldChg chg="modSp">
        <pc:chgData name="Cecilia Nyberg" userId="ccffea21-8d7c-47a3-9397-b8726338f9b9" providerId="ADAL" clId="{5D897D58-A25E-4915-AEE0-0058CD3EAFA6}" dt="2021-12-21T09:39:37.437" v="0" actId="255"/>
        <pc:sldMkLst>
          <pc:docMk/>
          <pc:sldMk cId="1897569164" sldId="354"/>
        </pc:sldMkLst>
        <pc:graphicFrameChg chg="mod">
          <ac:chgData name="Cecilia Nyberg" userId="ccffea21-8d7c-47a3-9397-b8726338f9b9" providerId="ADAL" clId="{5D897D58-A25E-4915-AEE0-0058CD3EAFA6}" dt="2021-12-21T09:39:37.437" v="0" actId="255"/>
          <ac:graphicFrameMkLst>
            <pc:docMk/>
            <pc:sldMk cId="1897569164" sldId="354"/>
            <ac:graphicFrameMk id="10" creationId="{20BD7CAD-D926-4376-9C87-68907045689A}"/>
          </ac:graphicFrameMkLst>
        </pc:graphicFrameChg>
      </pc:sldChg>
    </pc:docChg>
  </pc:docChgLst>
  <pc:docChgLst>
    <pc:chgData name="Cecilia Nyberg" userId="S::cecilia.nyberg@regionvarmland.se::ccffea21-8d7c-47a3-9397-b8726338f9b9" providerId="AD" clId="Web-{3522F266-D210-4E7E-BED7-5D5D04B3654A}"/>
    <pc:docChg chg="modSld">
      <pc:chgData name="Cecilia Nyberg" userId="S::cecilia.nyberg@regionvarmland.se::ccffea21-8d7c-47a3-9397-b8726338f9b9" providerId="AD" clId="Web-{3522F266-D210-4E7E-BED7-5D5D04B3654A}" dt="2022-01-05T14:40:58.083" v="28"/>
      <pc:docMkLst>
        <pc:docMk/>
      </pc:docMkLst>
      <pc:sldChg chg="modSp modNotes">
        <pc:chgData name="Cecilia Nyberg" userId="S::cecilia.nyberg@regionvarmland.se::ccffea21-8d7c-47a3-9397-b8726338f9b9" providerId="AD" clId="Web-{3522F266-D210-4E7E-BED7-5D5D04B3654A}" dt="2022-01-05T14:40:58.083" v="28"/>
        <pc:sldMkLst>
          <pc:docMk/>
          <pc:sldMk cId="1016137806" sldId="329"/>
        </pc:sldMkLst>
        <pc:spChg chg="mod">
          <ac:chgData name="Cecilia Nyberg" userId="S::cecilia.nyberg@regionvarmland.se::ccffea21-8d7c-47a3-9397-b8726338f9b9" providerId="AD" clId="Web-{3522F266-D210-4E7E-BED7-5D5D04B3654A}" dt="2022-01-05T14:21:28.158" v="2" actId="20577"/>
          <ac:spMkLst>
            <pc:docMk/>
            <pc:sldMk cId="1016137806" sldId="329"/>
            <ac:spMk id="12" creationId="{34648227-C3CF-4F47-802F-E5F86EFDDD8E}"/>
          </ac:spMkLst>
        </pc:spChg>
      </pc:sldChg>
    </pc:docChg>
  </pc:docChgLst>
  <pc:docChgLst>
    <pc:chgData name="Cecilia Nyberg" userId="ccffea21-8d7c-47a3-9397-b8726338f9b9" providerId="ADAL" clId="{5DCFFE94-2AFE-4183-B8DE-853412229A26}"/>
    <pc:docChg chg="modSld">
      <pc:chgData name="Cecilia Nyberg" userId="ccffea21-8d7c-47a3-9397-b8726338f9b9" providerId="ADAL" clId="{5DCFFE94-2AFE-4183-B8DE-853412229A26}" dt="2024-04-16T07:31:21.870" v="2" actId="20577"/>
      <pc:docMkLst>
        <pc:docMk/>
      </pc:docMkLst>
      <pc:sldChg chg="modSp">
        <pc:chgData name="Cecilia Nyberg" userId="ccffea21-8d7c-47a3-9397-b8726338f9b9" providerId="ADAL" clId="{5DCFFE94-2AFE-4183-B8DE-853412229A26}" dt="2024-04-16T07:31:21.870" v="2" actId="20577"/>
        <pc:sldMkLst>
          <pc:docMk/>
          <pc:sldMk cId="3540199874" sldId="377"/>
        </pc:sldMkLst>
        <pc:graphicFrameChg chg="mod">
          <ac:chgData name="Cecilia Nyberg" userId="ccffea21-8d7c-47a3-9397-b8726338f9b9" providerId="ADAL" clId="{5DCFFE94-2AFE-4183-B8DE-853412229A26}" dt="2024-04-16T07:31:21.870" v="2" actId="20577"/>
          <ac:graphicFrameMkLst>
            <pc:docMk/>
            <pc:sldMk cId="3540199874" sldId="377"/>
            <ac:graphicFrameMk id="5" creationId="{0EC81D47-2934-40B1-9185-FBE37A4295F9}"/>
          </ac:graphicFrameMkLst>
        </pc:graphicFrameChg>
      </pc:sldChg>
    </pc:docChg>
  </pc:docChgLst>
  <pc:docChgLst>
    <pc:chgData name="Lise-Lott Brunzell" userId="1fa7faab-91e6-43de-be7d-0886a55ed809" providerId="ADAL" clId="{DF658264-070D-41BB-A0D3-68C143C5F197}"/>
    <pc:docChg chg="undo custSel addSld delSld modSld sldOrd">
      <pc:chgData name="Lise-Lott Brunzell" userId="1fa7faab-91e6-43de-be7d-0886a55ed809" providerId="ADAL" clId="{DF658264-070D-41BB-A0D3-68C143C5F197}" dt="2022-02-04T09:08:15.221" v="3750"/>
      <pc:docMkLst>
        <pc:docMk/>
      </pc:docMkLst>
      <pc:sldChg chg="ord">
        <pc:chgData name="Lise-Lott Brunzell" userId="1fa7faab-91e6-43de-be7d-0886a55ed809" providerId="ADAL" clId="{DF658264-070D-41BB-A0D3-68C143C5F197}" dt="2021-12-14T13:31:32.565" v="2539"/>
        <pc:sldMkLst>
          <pc:docMk/>
          <pc:sldMk cId="2251968563" sldId="317"/>
        </pc:sldMkLst>
      </pc:sldChg>
      <pc:sldChg chg="addSp delSp modSp mod modClrScheme chgLayout modNotesTx">
        <pc:chgData name="Lise-Lott Brunzell" userId="1fa7faab-91e6-43de-be7d-0886a55ed809" providerId="ADAL" clId="{DF658264-070D-41BB-A0D3-68C143C5F197}" dt="2022-01-20T08:38:22.676" v="3730"/>
        <pc:sldMkLst>
          <pc:docMk/>
          <pc:sldMk cId="67111626" sldId="324"/>
        </pc:sldMkLst>
        <pc:spChg chg="mod ord">
          <ac:chgData name="Lise-Lott Brunzell" userId="1fa7faab-91e6-43de-be7d-0886a55ed809" providerId="ADAL" clId="{DF658264-070D-41BB-A0D3-68C143C5F197}" dt="2021-12-13T09:21:55.728" v="32" actId="14100"/>
          <ac:spMkLst>
            <pc:docMk/>
            <pc:sldMk cId="67111626" sldId="324"/>
            <ac:spMk id="3" creationId="{0482869D-7A6A-4A45-B0DF-CC00BC34F100}"/>
          </ac:spMkLst>
        </pc:spChg>
        <pc:spChg chg="add del mod ord">
          <ac:chgData name="Lise-Lott Brunzell" userId="1fa7faab-91e6-43de-be7d-0886a55ed809" providerId="ADAL" clId="{DF658264-070D-41BB-A0D3-68C143C5F197}" dt="2021-12-13T09:21:17.958" v="7" actId="700"/>
          <ac:spMkLst>
            <pc:docMk/>
            <pc:sldMk cId="67111626" sldId="324"/>
            <ac:spMk id="5" creationId="{F105766B-F14C-449B-9A43-5537501D0922}"/>
          </ac:spMkLst>
        </pc:spChg>
        <pc:spChg chg="add del mod ord">
          <ac:chgData name="Lise-Lott Brunzell" userId="1fa7faab-91e6-43de-be7d-0886a55ed809" providerId="ADAL" clId="{DF658264-070D-41BB-A0D3-68C143C5F197}" dt="2021-12-13T09:21:12.647" v="4" actId="700"/>
          <ac:spMkLst>
            <pc:docMk/>
            <pc:sldMk cId="67111626" sldId="324"/>
            <ac:spMk id="6" creationId="{B9C633DB-D074-4D92-BEC3-F403365ED47F}"/>
          </ac:spMkLst>
        </pc:spChg>
        <pc:spChg chg="add mod ord">
          <ac:chgData name="Lise-Lott Brunzell" userId="1fa7faab-91e6-43de-be7d-0886a55ed809" providerId="ADAL" clId="{DF658264-070D-41BB-A0D3-68C143C5F197}" dt="2021-12-13T09:21:17.958" v="7" actId="700"/>
          <ac:spMkLst>
            <pc:docMk/>
            <pc:sldMk cId="67111626" sldId="324"/>
            <ac:spMk id="7" creationId="{15C995E7-F603-41DB-AEA5-4166CD51FFF7}"/>
          </ac:spMkLst>
        </pc:spChg>
        <pc:graphicFrameChg chg="del">
          <ac:chgData name="Lise-Lott Brunzell" userId="1fa7faab-91e6-43de-be7d-0886a55ed809" providerId="ADAL" clId="{DF658264-070D-41BB-A0D3-68C143C5F197}" dt="2021-12-13T09:20:42.320" v="0" actId="478"/>
          <ac:graphicFrameMkLst>
            <pc:docMk/>
            <pc:sldMk cId="67111626" sldId="324"/>
            <ac:graphicFrameMk id="12" creationId="{12ED52A5-4740-BC43-A2B9-94EFB634864D}"/>
          </ac:graphicFrameMkLst>
        </pc:graphicFrameChg>
        <pc:graphicFrameChg chg="add mod ord">
          <ac:chgData name="Lise-Lott Brunzell" userId="1fa7faab-91e6-43de-be7d-0886a55ed809" providerId="ADAL" clId="{DF658264-070D-41BB-A0D3-68C143C5F197}" dt="2021-12-13T09:21:14.223" v="6"/>
          <ac:graphicFrameMkLst>
            <pc:docMk/>
            <pc:sldMk cId="67111626" sldId="324"/>
            <ac:graphicFrameMk id="13" creationId="{87535C04-734B-408F-A73B-3B93CFCC42C6}"/>
          </ac:graphicFrameMkLst>
        </pc:graphicFrameChg>
        <pc:graphicFrameChg chg="add del mod">
          <ac:chgData name="Lise-Lott Brunzell" userId="1fa7faab-91e6-43de-be7d-0886a55ed809" providerId="ADAL" clId="{DF658264-070D-41BB-A0D3-68C143C5F197}" dt="2021-12-13T09:36:59.228" v="137" actId="478"/>
          <ac:graphicFrameMkLst>
            <pc:docMk/>
            <pc:sldMk cId="67111626" sldId="324"/>
            <ac:graphicFrameMk id="17" creationId="{87535C04-734B-408F-A73B-3B93CFCC42C6}"/>
          </ac:graphicFrameMkLst>
        </pc:graphicFrameChg>
        <pc:graphicFrameChg chg="add mod">
          <ac:chgData name="Lise-Lott Brunzell" userId="1fa7faab-91e6-43de-be7d-0886a55ed809" providerId="ADAL" clId="{DF658264-070D-41BB-A0D3-68C143C5F197}" dt="2022-01-20T08:38:22.676" v="3730"/>
          <ac:graphicFrameMkLst>
            <pc:docMk/>
            <pc:sldMk cId="67111626" sldId="324"/>
            <ac:graphicFrameMk id="18" creationId="{87535C04-734B-408F-A73B-3B93CFCC42C6}"/>
          </ac:graphicFrameMkLst>
        </pc:graphicFrameChg>
      </pc:sldChg>
      <pc:sldChg chg="addSp delSp modSp mod modClrScheme chgLayout modNotesTx">
        <pc:chgData name="Lise-Lott Brunzell" userId="1fa7faab-91e6-43de-be7d-0886a55ed809" providerId="ADAL" clId="{DF658264-070D-41BB-A0D3-68C143C5F197}" dt="2022-01-20T08:39:16.306" v="3731" actId="6549"/>
        <pc:sldMkLst>
          <pc:docMk/>
          <pc:sldMk cId="997175759" sldId="325"/>
        </pc:sldMkLst>
        <pc:spChg chg="mod ord">
          <ac:chgData name="Lise-Lott Brunzell" userId="1fa7faab-91e6-43de-be7d-0886a55ed809" providerId="ADAL" clId="{DF658264-070D-41BB-A0D3-68C143C5F197}" dt="2021-12-13T09:54:03.036" v="459" actId="20577"/>
          <ac:spMkLst>
            <pc:docMk/>
            <pc:sldMk cId="997175759" sldId="325"/>
            <ac:spMk id="3" creationId="{0482869D-7A6A-4A45-B0DF-CC00BC34F100}"/>
          </ac:spMkLst>
        </pc:spChg>
        <pc:spChg chg="del">
          <ac:chgData name="Lise-Lott Brunzell" userId="1fa7faab-91e6-43de-be7d-0886a55ed809" providerId="ADAL" clId="{DF658264-070D-41BB-A0D3-68C143C5F197}" dt="2021-12-13T09:48:29.488" v="284"/>
          <ac:spMkLst>
            <pc:docMk/>
            <pc:sldMk cId="997175759" sldId="325"/>
            <ac:spMk id="4" creationId="{559EF28F-2386-CB49-9FF9-CB6F328BADDE}"/>
          </ac:spMkLst>
        </pc:spChg>
        <pc:spChg chg="add mod ord">
          <ac:chgData name="Lise-Lott Brunzell" userId="1fa7faab-91e6-43de-be7d-0886a55ed809" providerId="ADAL" clId="{DF658264-070D-41BB-A0D3-68C143C5F197}" dt="2021-12-13T09:53:02.705" v="449" actId="700"/>
          <ac:spMkLst>
            <pc:docMk/>
            <pc:sldMk cId="997175759" sldId="325"/>
            <ac:spMk id="5" creationId="{3CA590AA-ECE1-43BB-A5C6-80A9A78486E7}"/>
          </ac:spMkLst>
        </pc:spChg>
        <pc:spChg chg="mod">
          <ac:chgData name="Lise-Lott Brunzell" userId="1fa7faab-91e6-43de-be7d-0886a55ed809" providerId="ADAL" clId="{DF658264-070D-41BB-A0D3-68C143C5F197}" dt="2021-12-13T09:50:35.986" v="421" actId="6549"/>
          <ac:spMkLst>
            <pc:docMk/>
            <pc:sldMk cId="997175759" sldId="325"/>
            <ac:spMk id="11" creationId="{5349D3CF-CF42-4A44-885F-655449FDB9EA}"/>
          </ac:spMkLst>
        </pc:spChg>
        <pc:grpChg chg="del">
          <ac:chgData name="Lise-Lott Brunzell" userId="1fa7faab-91e6-43de-be7d-0886a55ed809" providerId="ADAL" clId="{DF658264-070D-41BB-A0D3-68C143C5F197}" dt="2021-12-13T09:50:38.258" v="422" actId="478"/>
          <ac:grpSpMkLst>
            <pc:docMk/>
            <pc:sldMk cId="997175759" sldId="325"/>
            <ac:grpSpMk id="2" creationId="{9A404B7A-379B-F54A-A3F3-93D1F420CC27}"/>
          </ac:grpSpMkLst>
        </pc:grpChg>
        <pc:graphicFrameChg chg="add mod ord">
          <ac:chgData name="Lise-Lott Brunzell" userId="1fa7faab-91e6-43de-be7d-0886a55ed809" providerId="ADAL" clId="{DF658264-070D-41BB-A0D3-68C143C5F197}" dt="2021-12-13T09:53:12.701" v="451" actId="14100"/>
          <ac:graphicFrameMkLst>
            <pc:docMk/>
            <pc:sldMk cId="997175759" sldId="325"/>
            <ac:graphicFrameMk id="9" creationId="{0CDB2EE3-485A-4CA5-BEE9-B02704650D70}"/>
          </ac:graphicFrameMkLst>
        </pc:graphicFrameChg>
      </pc:sldChg>
      <pc:sldChg chg="addSp delSp modSp mod modNotesTx">
        <pc:chgData name="Lise-Lott Brunzell" userId="1fa7faab-91e6-43de-be7d-0886a55ed809" providerId="ADAL" clId="{DF658264-070D-41BB-A0D3-68C143C5F197}" dt="2022-02-04T09:08:15.221" v="3750"/>
        <pc:sldMkLst>
          <pc:docMk/>
          <pc:sldMk cId="1730122731" sldId="332"/>
        </pc:sldMkLst>
        <pc:spChg chg="mod">
          <ac:chgData name="Lise-Lott Brunzell" userId="1fa7faab-91e6-43de-be7d-0886a55ed809" providerId="ADAL" clId="{DF658264-070D-41BB-A0D3-68C143C5F197}" dt="2021-12-13T10:25:32.121" v="1027" actId="20577"/>
          <ac:spMkLst>
            <pc:docMk/>
            <pc:sldMk cId="1730122731" sldId="332"/>
            <ac:spMk id="3" creationId="{0482869D-7A6A-4A45-B0DF-CC00BC34F100}"/>
          </ac:spMkLst>
        </pc:spChg>
        <pc:spChg chg="mod">
          <ac:chgData name="Lise-Lott Brunzell" userId="1fa7faab-91e6-43de-be7d-0886a55ed809" providerId="ADAL" clId="{DF658264-070D-41BB-A0D3-68C143C5F197}" dt="2021-12-13T10:24:17.803" v="999" actId="6549"/>
          <ac:spMkLst>
            <pc:docMk/>
            <pc:sldMk cId="1730122731" sldId="332"/>
            <ac:spMk id="11" creationId="{5349D3CF-CF42-4A44-885F-655449FDB9EA}"/>
          </ac:spMkLst>
        </pc:spChg>
        <pc:grpChg chg="del">
          <ac:chgData name="Lise-Lott Brunzell" userId="1fa7faab-91e6-43de-be7d-0886a55ed809" providerId="ADAL" clId="{DF658264-070D-41BB-A0D3-68C143C5F197}" dt="2021-12-13T10:24:20.013" v="1000" actId="478"/>
          <ac:grpSpMkLst>
            <pc:docMk/>
            <pc:sldMk cId="1730122731" sldId="332"/>
            <ac:grpSpMk id="2" creationId="{9A404B7A-379B-F54A-A3F3-93D1F420CC27}"/>
          </ac:grpSpMkLst>
        </pc:grpChg>
        <pc:graphicFrameChg chg="add mod">
          <ac:chgData name="Lise-Lott Brunzell" userId="1fa7faab-91e6-43de-be7d-0886a55ed809" providerId="ADAL" clId="{DF658264-070D-41BB-A0D3-68C143C5F197}" dt="2022-02-04T09:08:15.221" v="3750"/>
          <ac:graphicFrameMkLst>
            <pc:docMk/>
            <pc:sldMk cId="1730122731" sldId="332"/>
            <ac:graphicFrameMk id="6" creationId="{E0980429-6782-4EBF-B749-99BCC31C9D60}"/>
          </ac:graphicFrameMkLst>
        </pc:graphicFrameChg>
        <pc:graphicFrameChg chg="add del mod">
          <ac:chgData name="Lise-Lott Brunzell" userId="1fa7faab-91e6-43de-be7d-0886a55ed809" providerId="ADAL" clId="{DF658264-070D-41BB-A0D3-68C143C5F197}" dt="2022-02-04T09:08:12.637" v="3749" actId="478"/>
          <ac:graphicFrameMkLst>
            <pc:docMk/>
            <pc:sldMk cId="1730122731" sldId="332"/>
            <ac:graphicFrameMk id="10" creationId="{D52C8D7F-0D24-4922-BE60-8058192C684B}"/>
          </ac:graphicFrameMkLst>
        </pc:graphicFrameChg>
        <pc:graphicFrameChg chg="del">
          <ac:chgData name="Lise-Lott Brunzell" userId="1fa7faab-91e6-43de-be7d-0886a55ed809" providerId="ADAL" clId="{DF658264-070D-41BB-A0D3-68C143C5F197}" dt="2021-12-13T09:29:44.543" v="40" actId="478"/>
          <ac:graphicFrameMkLst>
            <pc:docMk/>
            <pc:sldMk cId="1730122731" sldId="332"/>
            <ac:graphicFrameMk id="17" creationId="{87535C04-734B-408F-A73B-3B93CFCC42C6}"/>
          </ac:graphicFrameMkLst>
        </pc:graphicFrameChg>
      </pc:sldChg>
      <pc:sldChg chg="addSp delSp modSp mod modNotesTx">
        <pc:chgData name="Lise-Lott Brunzell" userId="1fa7faab-91e6-43de-be7d-0886a55ed809" providerId="ADAL" clId="{DF658264-070D-41BB-A0D3-68C143C5F197}" dt="2021-12-13T09:47:40.251" v="280"/>
        <pc:sldMkLst>
          <pc:docMk/>
          <pc:sldMk cId="2017927281" sldId="333"/>
        </pc:sldMkLst>
        <pc:spChg chg="mod">
          <ac:chgData name="Lise-Lott Brunzell" userId="1fa7faab-91e6-43de-be7d-0886a55ed809" providerId="ADAL" clId="{DF658264-070D-41BB-A0D3-68C143C5F197}" dt="2021-12-13T09:45:38.470" v="270" actId="313"/>
          <ac:spMkLst>
            <pc:docMk/>
            <pc:sldMk cId="2017927281" sldId="333"/>
            <ac:spMk id="3" creationId="{0482869D-7A6A-4A45-B0DF-CC00BC34F100}"/>
          </ac:spMkLst>
        </pc:spChg>
        <pc:graphicFrameChg chg="add mod">
          <ac:chgData name="Lise-Lott Brunzell" userId="1fa7faab-91e6-43de-be7d-0886a55ed809" providerId="ADAL" clId="{DF658264-070D-41BB-A0D3-68C143C5F197}" dt="2021-12-13T09:46:19.889" v="278" actId="255"/>
          <ac:graphicFrameMkLst>
            <pc:docMk/>
            <pc:sldMk cId="2017927281" sldId="333"/>
            <ac:graphicFrameMk id="10" creationId="{47BEA0D7-9E35-4DEF-8C25-0E7B527F343A}"/>
          </ac:graphicFrameMkLst>
        </pc:graphicFrameChg>
        <pc:graphicFrameChg chg="del">
          <ac:chgData name="Lise-Lott Brunzell" userId="1fa7faab-91e6-43de-be7d-0886a55ed809" providerId="ADAL" clId="{DF658264-070D-41BB-A0D3-68C143C5F197}" dt="2021-12-13T09:42:34.887" v="147" actId="478"/>
          <ac:graphicFrameMkLst>
            <pc:docMk/>
            <pc:sldMk cId="2017927281" sldId="333"/>
            <ac:graphicFrameMk id="18" creationId="{87535C04-734B-408F-A73B-3B93CFCC42C6}"/>
          </ac:graphicFrameMkLst>
        </pc:graphicFrameChg>
      </pc:sldChg>
      <pc:sldChg chg="addSp delSp modSp mod modClrScheme chgLayout modNotesTx">
        <pc:chgData name="Lise-Lott Brunzell" userId="1fa7faab-91e6-43de-be7d-0886a55ed809" providerId="ADAL" clId="{DF658264-070D-41BB-A0D3-68C143C5F197}" dt="2022-01-13T10:22:41.364" v="3678" actId="20577"/>
        <pc:sldMkLst>
          <pc:docMk/>
          <pc:sldMk cId="27603235" sldId="334"/>
        </pc:sldMkLst>
        <pc:spChg chg="mod ord">
          <ac:chgData name="Lise-Lott Brunzell" userId="1fa7faab-91e6-43de-be7d-0886a55ed809" providerId="ADAL" clId="{DF658264-070D-41BB-A0D3-68C143C5F197}" dt="2021-12-13T09:54:06.557" v="461" actId="20577"/>
          <ac:spMkLst>
            <pc:docMk/>
            <pc:sldMk cId="27603235" sldId="334"/>
            <ac:spMk id="3" creationId="{0482869D-7A6A-4A45-B0DF-CC00BC34F100}"/>
          </ac:spMkLst>
        </pc:spChg>
        <pc:spChg chg="add del mod ord">
          <ac:chgData name="Lise-Lott Brunzell" userId="1fa7faab-91e6-43de-be7d-0886a55ed809" providerId="ADAL" clId="{DF658264-070D-41BB-A0D3-68C143C5F197}" dt="2021-12-13T09:52:38.555" v="444" actId="700"/>
          <ac:spMkLst>
            <pc:docMk/>
            <pc:sldMk cId="27603235" sldId="334"/>
            <ac:spMk id="4" creationId="{3D192817-9508-4F60-8909-41089EEE2638}"/>
          </ac:spMkLst>
        </pc:spChg>
        <pc:spChg chg="add mod ord">
          <ac:chgData name="Lise-Lott Brunzell" userId="1fa7faab-91e6-43de-be7d-0886a55ed809" providerId="ADAL" clId="{DF658264-070D-41BB-A0D3-68C143C5F197}" dt="2021-12-13T09:52:38.555" v="444" actId="700"/>
          <ac:spMkLst>
            <pc:docMk/>
            <pc:sldMk cId="27603235" sldId="334"/>
            <ac:spMk id="5" creationId="{F1235B65-8631-4A0E-B51A-98B9CA331426}"/>
          </ac:spMkLst>
        </pc:spChg>
        <pc:graphicFrameChg chg="add mod">
          <ac:chgData name="Lise-Lott Brunzell" userId="1fa7faab-91e6-43de-be7d-0886a55ed809" providerId="ADAL" clId="{DF658264-070D-41BB-A0D3-68C143C5F197}" dt="2021-12-13T09:53:50.108" v="455" actId="14100"/>
          <ac:graphicFrameMkLst>
            <pc:docMk/>
            <pc:sldMk cId="27603235" sldId="334"/>
            <ac:graphicFrameMk id="8" creationId="{03AADA7C-62B7-4884-9EC2-3BF9E0A6243B}"/>
          </ac:graphicFrameMkLst>
        </pc:graphicFrameChg>
        <pc:graphicFrameChg chg="del">
          <ac:chgData name="Lise-Lott Brunzell" userId="1fa7faab-91e6-43de-be7d-0886a55ed809" providerId="ADAL" clId="{DF658264-070D-41BB-A0D3-68C143C5F197}" dt="2021-12-13T09:52:19.806" v="443" actId="478"/>
          <ac:graphicFrameMkLst>
            <pc:docMk/>
            <pc:sldMk cId="27603235" sldId="334"/>
            <ac:graphicFrameMk id="9" creationId="{0CDB2EE3-485A-4CA5-BEE9-B02704650D70}"/>
          </ac:graphicFrameMkLst>
        </pc:graphicFrameChg>
      </pc:sldChg>
      <pc:sldChg chg="addSp delSp modSp new mod chgLayout modNotesTx">
        <pc:chgData name="Lise-Lott Brunzell" userId="1fa7faab-91e6-43de-be7d-0886a55ed809" providerId="ADAL" clId="{DF658264-070D-41BB-A0D3-68C143C5F197}" dt="2022-01-18T12:41:27.028" v="3681" actId="20577"/>
        <pc:sldMkLst>
          <pc:docMk/>
          <pc:sldMk cId="838171730" sldId="335"/>
        </pc:sldMkLst>
        <pc:spChg chg="del">
          <ac:chgData name="Lise-Lott Brunzell" userId="1fa7faab-91e6-43de-be7d-0886a55ed809" providerId="ADAL" clId="{DF658264-070D-41BB-A0D3-68C143C5F197}" dt="2021-12-13T09:55:06.732" v="463" actId="700"/>
          <ac:spMkLst>
            <pc:docMk/>
            <pc:sldMk cId="838171730" sldId="335"/>
            <ac:spMk id="2" creationId="{48A31EF0-ED76-4307-8994-3D937DD5318B}"/>
          </ac:spMkLst>
        </pc:spChg>
        <pc:spChg chg="del">
          <ac:chgData name="Lise-Lott Brunzell" userId="1fa7faab-91e6-43de-be7d-0886a55ed809" providerId="ADAL" clId="{DF658264-070D-41BB-A0D3-68C143C5F197}" dt="2021-12-13T09:55:06.732" v="463" actId="700"/>
          <ac:spMkLst>
            <pc:docMk/>
            <pc:sldMk cId="838171730" sldId="335"/>
            <ac:spMk id="3" creationId="{04602183-EB9E-4BB0-A6EB-0086FADCD4FA}"/>
          </ac:spMkLst>
        </pc:spChg>
        <pc:spChg chg="add mod ord">
          <ac:chgData name="Lise-Lott Brunzell" userId="1fa7faab-91e6-43de-be7d-0886a55ed809" providerId="ADAL" clId="{DF658264-070D-41BB-A0D3-68C143C5F197}" dt="2021-12-13T09:56:50.660" v="602" actId="20577"/>
          <ac:spMkLst>
            <pc:docMk/>
            <pc:sldMk cId="838171730" sldId="335"/>
            <ac:spMk id="4" creationId="{CF41A01F-6A1B-4A96-85FB-CE231B83B544}"/>
          </ac:spMkLst>
        </pc:spChg>
        <pc:spChg chg="add mod ord">
          <ac:chgData name="Lise-Lott Brunzell" userId="1fa7faab-91e6-43de-be7d-0886a55ed809" providerId="ADAL" clId="{DF658264-070D-41BB-A0D3-68C143C5F197}" dt="2021-12-13T09:55:06.732" v="463" actId="700"/>
          <ac:spMkLst>
            <pc:docMk/>
            <pc:sldMk cId="838171730" sldId="335"/>
            <ac:spMk id="5" creationId="{57FE164B-7F24-4AEB-AFB6-8E3BF5656A50}"/>
          </ac:spMkLst>
        </pc:spChg>
        <pc:graphicFrameChg chg="add mod">
          <ac:chgData name="Lise-Lott Brunzell" userId="1fa7faab-91e6-43de-be7d-0886a55ed809" providerId="ADAL" clId="{DF658264-070D-41BB-A0D3-68C143C5F197}" dt="2021-12-14T12:50:08.690" v="2290" actId="14100"/>
          <ac:graphicFrameMkLst>
            <pc:docMk/>
            <pc:sldMk cId="838171730" sldId="335"/>
            <ac:graphicFrameMk id="6" creationId="{5A9C48D1-EAEA-46B9-9782-8655F9A9FB12}"/>
          </ac:graphicFrameMkLst>
        </pc:graphicFrameChg>
      </pc:sldChg>
      <pc:sldChg chg="addSp modSp new mod">
        <pc:chgData name="Lise-Lott Brunzell" userId="1fa7faab-91e6-43de-be7d-0886a55ed809" providerId="ADAL" clId="{DF658264-070D-41BB-A0D3-68C143C5F197}" dt="2021-12-13T10:18:58.335" v="998" actId="20577"/>
        <pc:sldMkLst>
          <pc:docMk/>
          <pc:sldMk cId="3028419808" sldId="336"/>
        </pc:sldMkLst>
        <pc:spChg chg="mod">
          <ac:chgData name="Lise-Lott Brunzell" userId="1fa7faab-91e6-43de-be7d-0886a55ed809" providerId="ADAL" clId="{DF658264-070D-41BB-A0D3-68C143C5F197}" dt="2021-12-13T10:18:58.335" v="998" actId="20577"/>
          <ac:spMkLst>
            <pc:docMk/>
            <pc:sldMk cId="3028419808" sldId="336"/>
            <ac:spMk id="2" creationId="{C2AA1082-F8C0-452C-9873-C876E1A72F9E}"/>
          </ac:spMkLst>
        </pc:spChg>
        <pc:graphicFrameChg chg="add mod">
          <ac:chgData name="Lise-Lott Brunzell" userId="1fa7faab-91e6-43de-be7d-0886a55ed809" providerId="ADAL" clId="{DF658264-070D-41BB-A0D3-68C143C5F197}" dt="2021-12-13T09:59:33.611" v="613" actId="14100"/>
          <ac:graphicFrameMkLst>
            <pc:docMk/>
            <pc:sldMk cId="3028419808" sldId="336"/>
            <ac:graphicFrameMk id="4" creationId="{B3AB6760-4934-4D79-B029-828BBEF326B1}"/>
          </ac:graphicFrameMkLst>
        </pc:graphicFrameChg>
      </pc:sldChg>
      <pc:sldChg chg="addSp delSp modSp new del mod chgLayout">
        <pc:chgData name="Lise-Lott Brunzell" userId="1fa7faab-91e6-43de-be7d-0886a55ed809" providerId="ADAL" clId="{DF658264-070D-41BB-A0D3-68C143C5F197}" dt="2021-12-13T10:06:58.476" v="846" actId="47"/>
        <pc:sldMkLst>
          <pc:docMk/>
          <pc:sldMk cId="2852931655" sldId="337"/>
        </pc:sldMkLst>
        <pc:spChg chg="del">
          <ac:chgData name="Lise-Lott Brunzell" userId="1fa7faab-91e6-43de-be7d-0886a55ed809" providerId="ADAL" clId="{DF658264-070D-41BB-A0D3-68C143C5F197}" dt="2021-12-13T10:02:52.021" v="740" actId="700"/>
          <ac:spMkLst>
            <pc:docMk/>
            <pc:sldMk cId="2852931655" sldId="337"/>
            <ac:spMk id="2" creationId="{872B35BD-77C5-4A1D-BAE7-19FBA530B265}"/>
          </ac:spMkLst>
        </pc:spChg>
        <pc:spChg chg="del">
          <ac:chgData name="Lise-Lott Brunzell" userId="1fa7faab-91e6-43de-be7d-0886a55ed809" providerId="ADAL" clId="{DF658264-070D-41BB-A0D3-68C143C5F197}" dt="2021-12-13T10:02:52.021" v="740" actId="700"/>
          <ac:spMkLst>
            <pc:docMk/>
            <pc:sldMk cId="2852931655" sldId="337"/>
            <ac:spMk id="3" creationId="{4C466C4B-6426-478D-8347-DDB78E90D553}"/>
          </ac:spMkLst>
        </pc:spChg>
        <pc:spChg chg="add mod ord">
          <ac:chgData name="Lise-Lott Brunzell" userId="1fa7faab-91e6-43de-be7d-0886a55ed809" providerId="ADAL" clId="{DF658264-070D-41BB-A0D3-68C143C5F197}" dt="2021-12-13T10:05:17.023" v="835" actId="20577"/>
          <ac:spMkLst>
            <pc:docMk/>
            <pc:sldMk cId="2852931655" sldId="337"/>
            <ac:spMk id="4" creationId="{8EE01030-0ADB-4E07-8FE5-5EF89CF15CD1}"/>
          </ac:spMkLst>
        </pc:spChg>
        <pc:spChg chg="add mod ord">
          <ac:chgData name="Lise-Lott Brunzell" userId="1fa7faab-91e6-43de-be7d-0886a55ed809" providerId="ADAL" clId="{DF658264-070D-41BB-A0D3-68C143C5F197}" dt="2021-12-13T10:02:52.021" v="740" actId="700"/>
          <ac:spMkLst>
            <pc:docMk/>
            <pc:sldMk cId="2852931655" sldId="337"/>
            <ac:spMk id="5" creationId="{F04056C6-D5A1-43C2-B971-F7650186917D}"/>
          </ac:spMkLst>
        </pc:spChg>
        <pc:graphicFrameChg chg="add mod">
          <ac:chgData name="Lise-Lott Brunzell" userId="1fa7faab-91e6-43de-be7d-0886a55ed809" providerId="ADAL" clId="{DF658264-070D-41BB-A0D3-68C143C5F197}" dt="2021-12-13T10:05:01.105" v="834"/>
          <ac:graphicFrameMkLst>
            <pc:docMk/>
            <pc:sldMk cId="2852931655" sldId="337"/>
            <ac:graphicFrameMk id="6" creationId="{1EA846E8-5504-47AD-8DF0-6FBB76DF5D70}"/>
          </ac:graphicFrameMkLst>
        </pc:graphicFrameChg>
      </pc:sldChg>
      <pc:sldChg chg="addSp delSp modSp mod">
        <pc:chgData name="Lise-Lott Brunzell" userId="1fa7faab-91e6-43de-be7d-0886a55ed809" providerId="ADAL" clId="{DF658264-070D-41BB-A0D3-68C143C5F197}" dt="2022-02-03T12:56:23.538" v="3747" actId="255"/>
        <pc:sldMkLst>
          <pc:docMk/>
          <pc:sldMk cId="1234665849" sldId="338"/>
        </pc:sldMkLst>
        <pc:spChg chg="mod">
          <ac:chgData name="Lise-Lott Brunzell" userId="1fa7faab-91e6-43de-be7d-0886a55ed809" providerId="ADAL" clId="{DF658264-070D-41BB-A0D3-68C143C5F197}" dt="2021-12-13T10:06:41.969" v="842" actId="20577"/>
          <ac:spMkLst>
            <pc:docMk/>
            <pc:sldMk cId="1234665849" sldId="338"/>
            <ac:spMk id="3" creationId="{0482869D-7A6A-4A45-B0DF-CC00BC34F100}"/>
          </ac:spMkLst>
        </pc:spChg>
        <pc:graphicFrameChg chg="del mod">
          <ac:chgData name="Lise-Lott Brunzell" userId="1fa7faab-91e6-43de-be7d-0886a55ed809" providerId="ADAL" clId="{DF658264-070D-41BB-A0D3-68C143C5F197}" dt="2021-12-13T10:07:11.235" v="847" actId="478"/>
          <ac:graphicFrameMkLst>
            <pc:docMk/>
            <pc:sldMk cId="1234665849" sldId="338"/>
            <ac:graphicFrameMk id="10" creationId="{D52C8D7F-0D24-4922-BE60-8058192C684B}"/>
          </ac:graphicFrameMkLst>
        </pc:graphicFrameChg>
        <pc:graphicFrameChg chg="add mod">
          <ac:chgData name="Lise-Lott Brunzell" userId="1fa7faab-91e6-43de-be7d-0886a55ed809" providerId="ADAL" clId="{DF658264-070D-41BB-A0D3-68C143C5F197}" dt="2022-02-03T12:56:23.538" v="3747" actId="255"/>
          <ac:graphicFrameMkLst>
            <pc:docMk/>
            <pc:sldMk cId="1234665849" sldId="338"/>
            <ac:graphicFrameMk id="12" creationId="{1EA846E8-5504-47AD-8DF0-6FBB76DF5D70}"/>
          </ac:graphicFrameMkLst>
        </pc:graphicFrameChg>
      </pc:sldChg>
      <pc:sldChg chg="addSp delSp modSp mod modNotesTx">
        <pc:chgData name="Lise-Lott Brunzell" userId="1fa7faab-91e6-43de-be7d-0886a55ed809" providerId="ADAL" clId="{DF658264-070D-41BB-A0D3-68C143C5F197}" dt="2021-12-13T10:11:24.001" v="930" actId="6549"/>
        <pc:sldMkLst>
          <pc:docMk/>
          <pc:sldMk cId="2985407210" sldId="339"/>
        </pc:sldMkLst>
        <pc:spChg chg="mod">
          <ac:chgData name="Lise-Lott Brunzell" userId="1fa7faab-91e6-43de-be7d-0886a55ed809" providerId="ADAL" clId="{DF658264-070D-41BB-A0D3-68C143C5F197}" dt="2021-12-13T10:09:02.362" v="870" actId="14100"/>
          <ac:spMkLst>
            <pc:docMk/>
            <pc:sldMk cId="2985407210" sldId="339"/>
            <ac:spMk id="3" creationId="{0482869D-7A6A-4A45-B0DF-CC00BC34F100}"/>
          </ac:spMkLst>
        </pc:spChg>
        <pc:graphicFrameChg chg="add mod">
          <ac:chgData name="Lise-Lott Brunzell" userId="1fa7faab-91e6-43de-be7d-0886a55ed809" providerId="ADAL" clId="{DF658264-070D-41BB-A0D3-68C143C5F197}" dt="2021-12-13T10:10:59.152" v="929" actId="255"/>
          <ac:graphicFrameMkLst>
            <pc:docMk/>
            <pc:sldMk cId="2985407210" sldId="339"/>
            <ac:graphicFrameMk id="10" creationId="{E9F3403C-F26C-4E5D-B915-87593DC02D6C}"/>
          </ac:graphicFrameMkLst>
        </pc:graphicFrameChg>
        <pc:graphicFrameChg chg="del">
          <ac:chgData name="Lise-Lott Brunzell" userId="1fa7faab-91e6-43de-be7d-0886a55ed809" providerId="ADAL" clId="{DF658264-070D-41BB-A0D3-68C143C5F197}" dt="2021-12-13T10:08:49.144" v="862" actId="478"/>
          <ac:graphicFrameMkLst>
            <pc:docMk/>
            <pc:sldMk cId="2985407210" sldId="339"/>
            <ac:graphicFrameMk id="18" creationId="{87535C04-734B-408F-A73B-3B93CFCC42C6}"/>
          </ac:graphicFrameMkLst>
        </pc:graphicFrameChg>
      </pc:sldChg>
      <pc:sldChg chg="addSp delSp modSp mod modNotesTx">
        <pc:chgData name="Lise-Lott Brunzell" userId="1fa7faab-91e6-43de-be7d-0886a55ed809" providerId="ADAL" clId="{DF658264-070D-41BB-A0D3-68C143C5F197}" dt="2022-01-18T12:41:39.483" v="3682" actId="20577"/>
        <pc:sldMkLst>
          <pc:docMk/>
          <pc:sldMk cId="3613769713" sldId="340"/>
        </pc:sldMkLst>
        <pc:spChg chg="mod">
          <ac:chgData name="Lise-Lott Brunzell" userId="1fa7faab-91e6-43de-be7d-0886a55ed809" providerId="ADAL" clId="{DF658264-070D-41BB-A0D3-68C143C5F197}" dt="2021-12-13T10:12:08.340" v="937" actId="20577"/>
          <ac:spMkLst>
            <pc:docMk/>
            <pc:sldMk cId="3613769713" sldId="340"/>
            <ac:spMk id="3" creationId="{0482869D-7A6A-4A45-B0DF-CC00BC34F100}"/>
          </ac:spMkLst>
        </pc:spChg>
        <pc:graphicFrameChg chg="del">
          <ac:chgData name="Lise-Lott Brunzell" userId="1fa7faab-91e6-43de-be7d-0886a55ed809" providerId="ADAL" clId="{DF658264-070D-41BB-A0D3-68C143C5F197}" dt="2021-12-13T10:12:02.411" v="931" actId="478"/>
          <ac:graphicFrameMkLst>
            <pc:docMk/>
            <pc:sldMk cId="3613769713" sldId="340"/>
            <ac:graphicFrameMk id="10" creationId="{47BEA0D7-9E35-4DEF-8C25-0E7B527F343A}"/>
          </ac:graphicFrameMkLst>
        </pc:graphicFrameChg>
        <pc:graphicFrameChg chg="add mod">
          <ac:chgData name="Lise-Lott Brunzell" userId="1fa7faab-91e6-43de-be7d-0886a55ed809" providerId="ADAL" clId="{DF658264-070D-41BB-A0D3-68C143C5F197}" dt="2021-12-13T10:12:57.217" v="944" actId="255"/>
          <ac:graphicFrameMkLst>
            <pc:docMk/>
            <pc:sldMk cId="3613769713" sldId="340"/>
            <ac:graphicFrameMk id="12" creationId="{A1989262-1BAE-4613-95EE-43B22A7D6179}"/>
          </ac:graphicFrameMkLst>
        </pc:graphicFrameChg>
      </pc:sldChg>
      <pc:sldChg chg="addSp delSp modSp mod modNotesTx">
        <pc:chgData name="Lise-Lott Brunzell" userId="1fa7faab-91e6-43de-be7d-0886a55ed809" providerId="ADAL" clId="{DF658264-070D-41BB-A0D3-68C143C5F197}" dt="2022-02-03T12:56:00.541" v="3746" actId="255"/>
        <pc:sldMkLst>
          <pc:docMk/>
          <pc:sldMk cId="1507981508" sldId="341"/>
        </pc:sldMkLst>
        <pc:spChg chg="mod">
          <ac:chgData name="Lise-Lott Brunzell" userId="1fa7faab-91e6-43de-be7d-0886a55ed809" providerId="ADAL" clId="{DF658264-070D-41BB-A0D3-68C143C5F197}" dt="2021-12-13T10:15:39.288" v="961" actId="20577"/>
          <ac:spMkLst>
            <pc:docMk/>
            <pc:sldMk cId="1507981508" sldId="341"/>
            <ac:spMk id="4" creationId="{CF41A01F-6A1B-4A96-85FB-CE231B83B544}"/>
          </ac:spMkLst>
        </pc:spChg>
        <pc:graphicFrameChg chg="del">
          <ac:chgData name="Lise-Lott Brunzell" userId="1fa7faab-91e6-43de-be7d-0886a55ed809" providerId="ADAL" clId="{DF658264-070D-41BB-A0D3-68C143C5F197}" dt="2021-12-13T10:15:11.639" v="949" actId="478"/>
          <ac:graphicFrameMkLst>
            <pc:docMk/>
            <pc:sldMk cId="1507981508" sldId="341"/>
            <ac:graphicFrameMk id="6" creationId="{5A9C48D1-EAEA-46B9-9782-8655F9A9FB12}"/>
          </ac:graphicFrameMkLst>
        </pc:graphicFrameChg>
        <pc:graphicFrameChg chg="add mod">
          <ac:chgData name="Lise-Lott Brunzell" userId="1fa7faab-91e6-43de-be7d-0886a55ed809" providerId="ADAL" clId="{DF658264-070D-41BB-A0D3-68C143C5F197}" dt="2022-02-03T12:56:00.541" v="3746" actId="255"/>
          <ac:graphicFrameMkLst>
            <pc:docMk/>
            <pc:sldMk cId="1507981508" sldId="341"/>
            <ac:graphicFrameMk id="7" creationId="{EDE3440B-853C-44AD-88CC-86FD65DAC22A}"/>
          </ac:graphicFrameMkLst>
        </pc:graphicFrameChg>
      </pc:sldChg>
      <pc:sldChg chg="addSp delSp modSp mod">
        <pc:chgData name="Lise-Lott Brunzell" userId="1fa7faab-91e6-43de-be7d-0886a55ed809" providerId="ADAL" clId="{DF658264-070D-41BB-A0D3-68C143C5F197}" dt="2021-12-13T10:18:49.583" v="997" actId="20577"/>
        <pc:sldMkLst>
          <pc:docMk/>
          <pc:sldMk cId="3653994386" sldId="342"/>
        </pc:sldMkLst>
        <pc:spChg chg="mod">
          <ac:chgData name="Lise-Lott Brunzell" userId="1fa7faab-91e6-43de-be7d-0886a55ed809" providerId="ADAL" clId="{DF658264-070D-41BB-A0D3-68C143C5F197}" dt="2021-12-13T10:18:49.583" v="997" actId="20577"/>
          <ac:spMkLst>
            <pc:docMk/>
            <pc:sldMk cId="3653994386" sldId="342"/>
            <ac:spMk id="2" creationId="{C2AA1082-F8C0-452C-9873-C876E1A72F9E}"/>
          </ac:spMkLst>
        </pc:spChg>
        <pc:graphicFrameChg chg="del">
          <ac:chgData name="Lise-Lott Brunzell" userId="1fa7faab-91e6-43de-be7d-0886a55ed809" providerId="ADAL" clId="{DF658264-070D-41BB-A0D3-68C143C5F197}" dt="2021-12-13T10:17:04.387" v="978" actId="478"/>
          <ac:graphicFrameMkLst>
            <pc:docMk/>
            <pc:sldMk cId="3653994386" sldId="342"/>
            <ac:graphicFrameMk id="4" creationId="{B3AB6760-4934-4D79-B029-828BBEF326B1}"/>
          </ac:graphicFrameMkLst>
        </pc:graphicFrameChg>
        <pc:graphicFrameChg chg="add del mod">
          <ac:chgData name="Lise-Lott Brunzell" userId="1fa7faab-91e6-43de-be7d-0886a55ed809" providerId="ADAL" clId="{DF658264-070D-41BB-A0D3-68C143C5F197}" dt="2021-12-13T10:17:44.709" v="983" actId="478"/>
          <ac:graphicFrameMkLst>
            <pc:docMk/>
            <pc:sldMk cId="3653994386" sldId="342"/>
            <ac:graphicFrameMk id="5" creationId="{B5058820-3C6F-4421-A7EF-5EFE48ECC001}"/>
          </ac:graphicFrameMkLst>
        </pc:graphicFrameChg>
        <pc:graphicFrameChg chg="add mod">
          <ac:chgData name="Lise-Lott Brunzell" userId="1fa7faab-91e6-43de-be7d-0886a55ed809" providerId="ADAL" clId="{DF658264-070D-41BB-A0D3-68C143C5F197}" dt="2021-12-13T10:18:38.399" v="994" actId="255"/>
          <ac:graphicFrameMkLst>
            <pc:docMk/>
            <pc:sldMk cId="3653994386" sldId="342"/>
            <ac:graphicFrameMk id="6" creationId="{BC4EA19E-704D-43B1-A511-FA1545A59222}"/>
          </ac:graphicFrameMkLst>
        </pc:graphicFrameChg>
      </pc:sldChg>
      <pc:sldChg chg="addSp delSp modSp mod">
        <pc:chgData name="Lise-Lott Brunzell" userId="1fa7faab-91e6-43de-be7d-0886a55ed809" providerId="ADAL" clId="{DF658264-070D-41BB-A0D3-68C143C5F197}" dt="2021-12-13T10:27:23.797" v="1047"/>
        <pc:sldMkLst>
          <pc:docMk/>
          <pc:sldMk cId="4188455135" sldId="343"/>
        </pc:sldMkLst>
        <pc:spChg chg="mod">
          <ac:chgData name="Lise-Lott Brunzell" userId="1fa7faab-91e6-43de-be7d-0886a55ed809" providerId="ADAL" clId="{DF658264-070D-41BB-A0D3-68C143C5F197}" dt="2021-12-13T10:25:23.158" v="1024" actId="20577"/>
          <ac:spMkLst>
            <pc:docMk/>
            <pc:sldMk cId="4188455135" sldId="343"/>
            <ac:spMk id="3" creationId="{0482869D-7A6A-4A45-B0DF-CC00BC34F100}"/>
          </ac:spMkLst>
        </pc:spChg>
        <pc:graphicFrameChg chg="add mod">
          <ac:chgData name="Lise-Lott Brunzell" userId="1fa7faab-91e6-43de-be7d-0886a55ed809" providerId="ADAL" clId="{DF658264-070D-41BB-A0D3-68C143C5F197}" dt="2021-12-13T10:27:23.797" v="1047"/>
          <ac:graphicFrameMkLst>
            <pc:docMk/>
            <pc:sldMk cId="4188455135" sldId="343"/>
            <ac:graphicFrameMk id="6" creationId="{10B9A94E-FBF8-4BF7-8061-8D4EA551119E}"/>
          </ac:graphicFrameMkLst>
        </pc:graphicFrameChg>
        <pc:graphicFrameChg chg="del">
          <ac:chgData name="Lise-Lott Brunzell" userId="1fa7faab-91e6-43de-be7d-0886a55ed809" providerId="ADAL" clId="{DF658264-070D-41BB-A0D3-68C143C5F197}" dt="2021-12-13T10:24:52.563" v="1017" actId="478"/>
          <ac:graphicFrameMkLst>
            <pc:docMk/>
            <pc:sldMk cId="4188455135" sldId="343"/>
            <ac:graphicFrameMk id="10" creationId="{D52C8D7F-0D24-4922-BE60-8058192C684B}"/>
          </ac:graphicFrameMkLst>
        </pc:graphicFrameChg>
      </pc:sldChg>
      <pc:sldChg chg="addSp delSp modSp mod modNotesTx">
        <pc:chgData name="Lise-Lott Brunzell" userId="1fa7faab-91e6-43de-be7d-0886a55ed809" providerId="ADAL" clId="{DF658264-070D-41BB-A0D3-68C143C5F197}" dt="2021-12-13T10:31:50.592" v="1105" actId="20577"/>
        <pc:sldMkLst>
          <pc:docMk/>
          <pc:sldMk cId="3417244445" sldId="344"/>
        </pc:sldMkLst>
        <pc:spChg chg="mod">
          <ac:chgData name="Lise-Lott Brunzell" userId="1fa7faab-91e6-43de-be7d-0886a55ed809" providerId="ADAL" clId="{DF658264-070D-41BB-A0D3-68C143C5F197}" dt="2021-12-13T10:28:52.741" v="1072" actId="20577"/>
          <ac:spMkLst>
            <pc:docMk/>
            <pc:sldMk cId="3417244445" sldId="344"/>
            <ac:spMk id="3" creationId="{0482869D-7A6A-4A45-B0DF-CC00BC34F100}"/>
          </ac:spMkLst>
        </pc:spChg>
        <pc:graphicFrameChg chg="add mod">
          <ac:chgData name="Lise-Lott Brunzell" userId="1fa7faab-91e6-43de-be7d-0886a55ed809" providerId="ADAL" clId="{DF658264-070D-41BB-A0D3-68C143C5F197}" dt="2021-12-13T10:31:22.586" v="1102" actId="255"/>
          <ac:graphicFrameMkLst>
            <pc:docMk/>
            <pc:sldMk cId="3417244445" sldId="344"/>
            <ac:graphicFrameMk id="10" creationId="{8AA08526-378C-4A15-9DB8-5B80383CCEB5}"/>
          </ac:graphicFrameMkLst>
        </pc:graphicFrameChg>
        <pc:graphicFrameChg chg="del">
          <ac:chgData name="Lise-Lott Brunzell" userId="1fa7faab-91e6-43de-be7d-0886a55ed809" providerId="ADAL" clId="{DF658264-070D-41BB-A0D3-68C143C5F197}" dt="2021-12-13T10:29:01.182" v="1073" actId="478"/>
          <ac:graphicFrameMkLst>
            <pc:docMk/>
            <pc:sldMk cId="3417244445" sldId="344"/>
            <ac:graphicFrameMk id="18" creationId="{87535C04-734B-408F-A73B-3B93CFCC42C6}"/>
          </ac:graphicFrameMkLst>
        </pc:graphicFrameChg>
      </pc:sldChg>
      <pc:sldChg chg="addSp delSp modSp mod modNotesTx">
        <pc:chgData name="Lise-Lott Brunzell" userId="1fa7faab-91e6-43de-be7d-0886a55ed809" providerId="ADAL" clId="{DF658264-070D-41BB-A0D3-68C143C5F197}" dt="2021-12-13T10:35:44.779" v="1240" actId="20577"/>
        <pc:sldMkLst>
          <pc:docMk/>
          <pc:sldMk cId="1112549219" sldId="345"/>
        </pc:sldMkLst>
        <pc:spChg chg="mod">
          <ac:chgData name="Lise-Lott Brunzell" userId="1fa7faab-91e6-43de-be7d-0886a55ed809" providerId="ADAL" clId="{DF658264-070D-41BB-A0D3-68C143C5F197}" dt="2021-12-13T10:34:10.995" v="1228" actId="20577"/>
          <ac:spMkLst>
            <pc:docMk/>
            <pc:sldMk cId="1112549219" sldId="345"/>
            <ac:spMk id="3" creationId="{0482869D-7A6A-4A45-B0DF-CC00BC34F100}"/>
          </ac:spMkLst>
        </pc:spChg>
        <pc:graphicFrameChg chg="del">
          <ac:chgData name="Lise-Lott Brunzell" userId="1fa7faab-91e6-43de-be7d-0886a55ed809" providerId="ADAL" clId="{DF658264-070D-41BB-A0D3-68C143C5F197}" dt="2021-12-13T10:33:04.810" v="1106" actId="478"/>
          <ac:graphicFrameMkLst>
            <pc:docMk/>
            <pc:sldMk cId="1112549219" sldId="345"/>
            <ac:graphicFrameMk id="10" creationId="{8AA08526-378C-4A15-9DB8-5B80383CCEB5}"/>
          </ac:graphicFrameMkLst>
        </pc:graphicFrameChg>
        <pc:graphicFrameChg chg="add mod">
          <ac:chgData name="Lise-Lott Brunzell" userId="1fa7faab-91e6-43de-be7d-0886a55ed809" providerId="ADAL" clId="{DF658264-070D-41BB-A0D3-68C143C5F197}" dt="2021-12-13T10:35:05.990" v="1237" actId="255"/>
          <ac:graphicFrameMkLst>
            <pc:docMk/>
            <pc:sldMk cId="1112549219" sldId="345"/>
            <ac:graphicFrameMk id="12" creationId="{55D0F2A5-739B-4D95-81CD-DAB4C5B8F5A6}"/>
          </ac:graphicFrameMkLst>
        </pc:graphicFrameChg>
      </pc:sldChg>
      <pc:sldChg chg="addSp delSp modSp mod">
        <pc:chgData name="Lise-Lott Brunzell" userId="1fa7faab-91e6-43de-be7d-0886a55ed809" providerId="ADAL" clId="{DF658264-070D-41BB-A0D3-68C143C5F197}" dt="2021-12-13T10:37:38.070" v="1270" actId="255"/>
        <pc:sldMkLst>
          <pc:docMk/>
          <pc:sldMk cId="3596131075" sldId="346"/>
        </pc:sldMkLst>
        <pc:spChg chg="mod">
          <ac:chgData name="Lise-Lott Brunzell" userId="1fa7faab-91e6-43de-be7d-0886a55ed809" providerId="ADAL" clId="{DF658264-070D-41BB-A0D3-68C143C5F197}" dt="2021-12-13T10:36:43.541" v="1262" actId="20577"/>
          <ac:spMkLst>
            <pc:docMk/>
            <pc:sldMk cId="3596131075" sldId="346"/>
            <ac:spMk id="3" creationId="{0482869D-7A6A-4A45-B0DF-CC00BC34F100}"/>
          </ac:spMkLst>
        </pc:spChg>
        <pc:graphicFrameChg chg="add mod">
          <ac:chgData name="Lise-Lott Brunzell" userId="1fa7faab-91e6-43de-be7d-0886a55ed809" providerId="ADAL" clId="{DF658264-070D-41BB-A0D3-68C143C5F197}" dt="2021-12-13T10:37:38.070" v="1270" actId="255"/>
          <ac:graphicFrameMkLst>
            <pc:docMk/>
            <pc:sldMk cId="3596131075" sldId="346"/>
            <ac:graphicFrameMk id="10" creationId="{08C53114-7E5C-499B-8272-5495F2A4B62E}"/>
          </ac:graphicFrameMkLst>
        </pc:graphicFrameChg>
        <pc:graphicFrameChg chg="del">
          <ac:chgData name="Lise-Lott Brunzell" userId="1fa7faab-91e6-43de-be7d-0886a55ed809" providerId="ADAL" clId="{DF658264-070D-41BB-A0D3-68C143C5F197}" dt="2021-12-13T10:36:52.776" v="1263" actId="478"/>
          <ac:graphicFrameMkLst>
            <pc:docMk/>
            <pc:sldMk cId="3596131075" sldId="346"/>
            <ac:graphicFrameMk id="12" creationId="{A1989262-1BAE-4613-95EE-43B22A7D6179}"/>
          </ac:graphicFrameMkLst>
        </pc:graphicFrameChg>
      </pc:sldChg>
      <pc:sldChg chg="addSp delSp modSp mod modNotesTx">
        <pc:chgData name="Lise-Lott Brunzell" userId="1fa7faab-91e6-43de-be7d-0886a55ed809" providerId="ADAL" clId="{DF658264-070D-41BB-A0D3-68C143C5F197}" dt="2021-12-13T10:48:59.434" v="1578" actId="20577"/>
        <pc:sldMkLst>
          <pc:docMk/>
          <pc:sldMk cId="2131972006" sldId="347"/>
        </pc:sldMkLst>
        <pc:spChg chg="mod">
          <ac:chgData name="Lise-Lott Brunzell" userId="1fa7faab-91e6-43de-be7d-0886a55ed809" providerId="ADAL" clId="{DF658264-070D-41BB-A0D3-68C143C5F197}" dt="2021-12-13T10:47:41.640" v="1566" actId="313"/>
          <ac:spMkLst>
            <pc:docMk/>
            <pc:sldMk cId="2131972006" sldId="347"/>
            <ac:spMk id="3" creationId="{0482869D-7A6A-4A45-B0DF-CC00BC34F100}"/>
          </ac:spMkLst>
        </pc:spChg>
        <pc:graphicFrameChg chg="del">
          <ac:chgData name="Lise-Lott Brunzell" userId="1fa7faab-91e6-43de-be7d-0886a55ed809" providerId="ADAL" clId="{DF658264-070D-41BB-A0D3-68C143C5F197}" dt="2021-12-13T10:41:48.595" v="1449" actId="478"/>
          <ac:graphicFrameMkLst>
            <pc:docMk/>
            <pc:sldMk cId="2131972006" sldId="347"/>
            <ac:graphicFrameMk id="6" creationId="{10B9A94E-FBF8-4BF7-8061-8D4EA551119E}"/>
          </ac:graphicFrameMkLst>
        </pc:graphicFrameChg>
        <pc:graphicFrameChg chg="add del mod">
          <ac:chgData name="Lise-Lott Brunzell" userId="1fa7faab-91e6-43de-be7d-0886a55ed809" providerId="ADAL" clId="{DF658264-070D-41BB-A0D3-68C143C5F197}" dt="2021-12-13T10:45:20.589" v="1488" actId="478"/>
          <ac:graphicFrameMkLst>
            <pc:docMk/>
            <pc:sldMk cId="2131972006" sldId="347"/>
            <ac:graphicFrameMk id="8" creationId="{F371FA7A-9C5E-4BAE-9A37-451426A28072}"/>
          </ac:graphicFrameMkLst>
        </pc:graphicFrameChg>
        <pc:graphicFrameChg chg="del mod">
          <ac:chgData name="Lise-Lott Brunzell" userId="1fa7faab-91e6-43de-be7d-0886a55ed809" providerId="ADAL" clId="{DF658264-070D-41BB-A0D3-68C143C5F197}" dt="2021-12-13T10:45:17.309" v="1487" actId="478"/>
          <ac:graphicFrameMkLst>
            <pc:docMk/>
            <pc:sldMk cId="2131972006" sldId="347"/>
            <ac:graphicFrameMk id="9" creationId="{F371FA7A-9C5E-4BAE-9A37-451426A28072}"/>
          </ac:graphicFrameMkLst>
        </pc:graphicFrameChg>
        <pc:graphicFrameChg chg="add mod">
          <ac:chgData name="Lise-Lott Brunzell" userId="1fa7faab-91e6-43de-be7d-0886a55ed809" providerId="ADAL" clId="{DF658264-070D-41BB-A0D3-68C143C5F197}" dt="2021-12-13T10:48:39.929" v="1576" actId="255"/>
          <ac:graphicFrameMkLst>
            <pc:docMk/>
            <pc:sldMk cId="2131972006" sldId="347"/>
            <ac:graphicFrameMk id="10" creationId="{C19BE0AC-BC29-4591-BC3A-9263C1D2FED0}"/>
          </ac:graphicFrameMkLst>
        </pc:graphicFrameChg>
      </pc:sldChg>
      <pc:sldChg chg="addSp delSp modSp del mod chgLayout">
        <pc:chgData name="Lise-Lott Brunzell" userId="1fa7faab-91e6-43de-be7d-0886a55ed809" providerId="ADAL" clId="{DF658264-070D-41BB-A0D3-68C143C5F197}" dt="2021-12-13T10:40:17.383" v="1292" actId="47"/>
        <pc:sldMkLst>
          <pc:docMk/>
          <pc:sldMk cId="3891024913" sldId="347"/>
        </pc:sldMkLst>
        <pc:spChg chg="add del mod ord">
          <ac:chgData name="Lise-Lott Brunzell" userId="1fa7faab-91e6-43de-be7d-0886a55ed809" providerId="ADAL" clId="{DF658264-070D-41BB-A0D3-68C143C5F197}" dt="2021-12-13T10:39:59.136" v="1283" actId="700"/>
          <ac:spMkLst>
            <pc:docMk/>
            <pc:sldMk cId="3891024913" sldId="347"/>
            <ac:spMk id="2" creationId="{61644BD0-EC0E-4D58-9621-E29BBFB9AADC}"/>
          </ac:spMkLst>
        </pc:spChg>
        <pc:spChg chg="mod ord">
          <ac:chgData name="Lise-Lott Brunzell" userId="1fa7faab-91e6-43de-be7d-0886a55ed809" providerId="ADAL" clId="{DF658264-070D-41BB-A0D3-68C143C5F197}" dt="2021-12-13T10:40:08.309" v="1291" actId="700"/>
          <ac:spMkLst>
            <pc:docMk/>
            <pc:sldMk cId="3891024913" sldId="347"/>
            <ac:spMk id="3" creationId="{0482869D-7A6A-4A45-B0DF-CC00BC34F100}"/>
          </ac:spMkLst>
        </pc:spChg>
        <pc:spChg chg="add mod ord">
          <ac:chgData name="Lise-Lott Brunzell" userId="1fa7faab-91e6-43de-be7d-0886a55ed809" providerId="ADAL" clId="{DF658264-070D-41BB-A0D3-68C143C5F197}" dt="2021-12-13T10:40:08.309" v="1291" actId="700"/>
          <ac:spMkLst>
            <pc:docMk/>
            <pc:sldMk cId="3891024913" sldId="347"/>
            <ac:spMk id="4" creationId="{79690117-C4C2-43EA-A8C6-B6613AAE94D0}"/>
          </ac:spMkLst>
        </pc:spChg>
        <pc:spChg chg="add del mod">
          <ac:chgData name="Lise-Lott Brunzell" userId="1fa7faab-91e6-43de-be7d-0886a55ed809" providerId="ADAL" clId="{DF658264-070D-41BB-A0D3-68C143C5F197}" dt="2021-12-13T10:40:08.309" v="1291" actId="700"/>
          <ac:spMkLst>
            <pc:docMk/>
            <pc:sldMk cId="3891024913" sldId="347"/>
            <ac:spMk id="7" creationId="{15C995E7-F603-41DB-AEA5-4166CD51FFF7}"/>
          </ac:spMkLst>
        </pc:spChg>
        <pc:graphicFrameChg chg="del">
          <ac:chgData name="Lise-Lott Brunzell" userId="1fa7faab-91e6-43de-be7d-0886a55ed809" providerId="ADAL" clId="{DF658264-070D-41BB-A0D3-68C143C5F197}" dt="2021-12-13T10:38:41.862" v="1273" actId="478"/>
          <ac:graphicFrameMkLst>
            <pc:docMk/>
            <pc:sldMk cId="3891024913" sldId="347"/>
            <ac:graphicFrameMk id="6" creationId="{10B9A94E-FBF8-4BF7-8061-8D4EA551119E}"/>
          </ac:graphicFrameMkLst>
        </pc:graphicFrameChg>
        <pc:graphicFrameChg chg="add mod">
          <ac:chgData name="Lise-Lott Brunzell" userId="1fa7faab-91e6-43de-be7d-0886a55ed809" providerId="ADAL" clId="{DF658264-070D-41BB-A0D3-68C143C5F197}" dt="2021-12-13T10:40:04.117" v="1290"/>
          <ac:graphicFrameMkLst>
            <pc:docMk/>
            <pc:sldMk cId="3891024913" sldId="347"/>
            <ac:graphicFrameMk id="8" creationId="{F371FA7A-9C5E-4BAE-9A37-451426A28072}"/>
          </ac:graphicFrameMkLst>
        </pc:graphicFrameChg>
      </pc:sldChg>
      <pc:sldChg chg="add del">
        <pc:chgData name="Lise-Lott Brunzell" userId="1fa7faab-91e6-43de-be7d-0886a55ed809" providerId="ADAL" clId="{DF658264-070D-41BB-A0D3-68C143C5F197}" dt="2021-12-13T10:38:52.380" v="1275"/>
        <pc:sldMkLst>
          <pc:docMk/>
          <pc:sldMk cId="4070605451" sldId="348"/>
        </pc:sldMkLst>
      </pc:sldChg>
      <pc:sldChg chg="addSp delSp modSp mod modNotesTx">
        <pc:chgData name="Lise-Lott Brunzell" userId="1fa7faab-91e6-43de-be7d-0886a55ed809" providerId="ADAL" clId="{DF658264-070D-41BB-A0D3-68C143C5F197}" dt="2022-01-18T12:59:35.083" v="3695" actId="27309"/>
        <pc:sldMkLst>
          <pc:docMk/>
          <pc:sldMk cId="4233585866" sldId="348"/>
        </pc:sldMkLst>
        <pc:spChg chg="mod">
          <ac:chgData name="Lise-Lott Brunzell" userId="1fa7faab-91e6-43de-be7d-0886a55ed809" providerId="ADAL" clId="{DF658264-070D-41BB-A0D3-68C143C5F197}" dt="2021-12-14T12:27:50.222" v="2130" actId="20577"/>
          <ac:spMkLst>
            <pc:docMk/>
            <pc:sldMk cId="4233585866" sldId="348"/>
            <ac:spMk id="3" creationId="{0482869D-7A6A-4A45-B0DF-CC00BC34F100}"/>
          </ac:spMkLst>
        </pc:spChg>
        <pc:graphicFrameChg chg="add del modGraphic">
          <ac:chgData name="Lise-Lott Brunzell" userId="1fa7faab-91e6-43de-be7d-0886a55ed809" providerId="ADAL" clId="{DF658264-070D-41BB-A0D3-68C143C5F197}" dt="2022-01-18T12:59:35.083" v="3695" actId="27309"/>
          <ac:graphicFrameMkLst>
            <pc:docMk/>
            <pc:sldMk cId="4233585866" sldId="348"/>
            <ac:graphicFrameMk id="4" creationId="{665A4D17-836F-49EE-925C-CAF1B8BC36E7}"/>
          </ac:graphicFrameMkLst>
        </pc:graphicFrameChg>
        <pc:graphicFrameChg chg="add mod">
          <ac:chgData name="Lise-Lott Brunzell" userId="1fa7faab-91e6-43de-be7d-0886a55ed809" providerId="ADAL" clId="{DF658264-070D-41BB-A0D3-68C143C5F197}" dt="2021-12-13T10:53:19.518" v="1732" actId="255"/>
          <ac:graphicFrameMkLst>
            <pc:docMk/>
            <pc:sldMk cId="4233585866" sldId="348"/>
            <ac:graphicFrameMk id="6" creationId="{1F257435-9F91-4200-894E-A8FBF1BC8C34}"/>
          </ac:graphicFrameMkLst>
        </pc:graphicFrameChg>
        <pc:graphicFrameChg chg="del">
          <ac:chgData name="Lise-Lott Brunzell" userId="1fa7faab-91e6-43de-be7d-0886a55ed809" providerId="ADAL" clId="{DF658264-070D-41BB-A0D3-68C143C5F197}" dt="2021-12-13T10:52:05.656" v="1705" actId="478"/>
          <ac:graphicFrameMkLst>
            <pc:docMk/>
            <pc:sldMk cId="4233585866" sldId="348"/>
            <ac:graphicFrameMk id="10" creationId="{C19BE0AC-BC29-4591-BC3A-9263C1D2FED0}"/>
          </ac:graphicFrameMkLst>
        </pc:graphicFrameChg>
      </pc:sldChg>
      <pc:sldChg chg="addSp delSp modSp mod modNotesTx">
        <pc:chgData name="Lise-Lott Brunzell" userId="1fa7faab-91e6-43de-be7d-0886a55ed809" providerId="ADAL" clId="{DF658264-070D-41BB-A0D3-68C143C5F197}" dt="2021-12-14T12:29:07.117" v="2131"/>
        <pc:sldMkLst>
          <pc:docMk/>
          <pc:sldMk cId="2747096079" sldId="349"/>
        </pc:sldMkLst>
        <pc:spChg chg="mod">
          <ac:chgData name="Lise-Lott Brunzell" userId="1fa7faab-91e6-43de-be7d-0886a55ed809" providerId="ADAL" clId="{DF658264-070D-41BB-A0D3-68C143C5F197}" dt="2021-12-13T10:55:42.483" v="1822" actId="20577"/>
          <ac:spMkLst>
            <pc:docMk/>
            <pc:sldMk cId="2747096079" sldId="349"/>
            <ac:spMk id="3" creationId="{0482869D-7A6A-4A45-B0DF-CC00BC34F100}"/>
          </ac:spMkLst>
        </pc:spChg>
        <pc:graphicFrameChg chg="del">
          <ac:chgData name="Lise-Lott Brunzell" userId="1fa7faab-91e6-43de-be7d-0886a55ed809" providerId="ADAL" clId="{DF658264-070D-41BB-A0D3-68C143C5F197}" dt="2021-12-13T10:54:56.207" v="1742" actId="478"/>
          <ac:graphicFrameMkLst>
            <pc:docMk/>
            <pc:sldMk cId="2747096079" sldId="349"/>
            <ac:graphicFrameMk id="6" creationId="{1F257435-9F91-4200-894E-A8FBF1BC8C34}"/>
          </ac:graphicFrameMkLst>
        </pc:graphicFrameChg>
        <pc:graphicFrameChg chg="add mod">
          <ac:chgData name="Lise-Lott Brunzell" userId="1fa7faab-91e6-43de-be7d-0886a55ed809" providerId="ADAL" clId="{DF658264-070D-41BB-A0D3-68C143C5F197}" dt="2021-12-13T10:57:06.586" v="1839" actId="255"/>
          <ac:graphicFrameMkLst>
            <pc:docMk/>
            <pc:sldMk cId="2747096079" sldId="349"/>
            <ac:graphicFrameMk id="8" creationId="{23DB6400-FE9A-4D4A-B1DD-1D7D7AED8530}"/>
          </ac:graphicFrameMkLst>
        </pc:graphicFrameChg>
      </pc:sldChg>
      <pc:sldChg chg="addSp delSp modSp mod">
        <pc:chgData name="Lise-Lott Brunzell" userId="1fa7faab-91e6-43de-be7d-0886a55ed809" providerId="ADAL" clId="{DF658264-070D-41BB-A0D3-68C143C5F197}" dt="2022-02-03T12:32:22.352" v="3745" actId="27918"/>
        <pc:sldMkLst>
          <pc:docMk/>
          <pc:sldMk cId="150466726" sldId="350"/>
        </pc:sldMkLst>
        <pc:spChg chg="mod">
          <ac:chgData name="Lise-Lott Brunzell" userId="1fa7faab-91e6-43de-be7d-0886a55ed809" providerId="ADAL" clId="{DF658264-070D-41BB-A0D3-68C143C5F197}" dt="2021-12-14T15:14:08.725" v="3607" actId="20577"/>
          <ac:spMkLst>
            <pc:docMk/>
            <pc:sldMk cId="150466726" sldId="350"/>
            <ac:spMk id="3" creationId="{0482869D-7A6A-4A45-B0DF-CC00BC34F100}"/>
          </ac:spMkLst>
        </pc:spChg>
        <pc:graphicFrameChg chg="del">
          <ac:chgData name="Lise-Lott Brunzell" userId="1fa7faab-91e6-43de-be7d-0886a55ed809" providerId="ADAL" clId="{DF658264-070D-41BB-A0D3-68C143C5F197}" dt="2021-12-13T10:58:54.885" v="1878" actId="478"/>
          <ac:graphicFrameMkLst>
            <pc:docMk/>
            <pc:sldMk cId="150466726" sldId="350"/>
            <ac:graphicFrameMk id="10" creationId="{08C53114-7E5C-499B-8272-5495F2A4B62E}"/>
          </ac:graphicFrameMkLst>
        </pc:graphicFrameChg>
        <pc:graphicFrameChg chg="add mod">
          <ac:chgData name="Lise-Lott Brunzell" userId="1fa7faab-91e6-43de-be7d-0886a55ed809" providerId="ADAL" clId="{DF658264-070D-41BB-A0D3-68C143C5F197}" dt="2022-02-03T12:22:55.150" v="3744"/>
          <ac:graphicFrameMkLst>
            <pc:docMk/>
            <pc:sldMk cId="150466726" sldId="350"/>
            <ac:graphicFrameMk id="10" creationId="{0EC81D47-2934-40B1-9185-FBE37A4295F9}"/>
          </ac:graphicFrameMkLst>
        </pc:graphicFrameChg>
        <pc:graphicFrameChg chg="add del mod">
          <ac:chgData name="Lise-Lott Brunzell" userId="1fa7faab-91e6-43de-be7d-0886a55ed809" providerId="ADAL" clId="{DF658264-070D-41BB-A0D3-68C143C5F197}" dt="2022-02-03T12:17:11.289" v="3735" actId="478"/>
          <ac:graphicFrameMkLst>
            <pc:docMk/>
            <pc:sldMk cId="150466726" sldId="350"/>
            <ac:graphicFrameMk id="12" creationId="{0EC81D47-2934-40B1-9185-FBE37A4295F9}"/>
          </ac:graphicFrameMkLst>
        </pc:graphicFrameChg>
      </pc:sldChg>
      <pc:sldChg chg="addSp delSp modSp mod">
        <pc:chgData name="Lise-Lott Brunzell" userId="1fa7faab-91e6-43de-be7d-0886a55ed809" providerId="ADAL" clId="{DF658264-070D-41BB-A0D3-68C143C5F197}" dt="2021-12-14T14:47:24.250" v="3604" actId="20577"/>
        <pc:sldMkLst>
          <pc:docMk/>
          <pc:sldMk cId="3726195400" sldId="351"/>
        </pc:sldMkLst>
        <pc:spChg chg="mod">
          <ac:chgData name="Lise-Lott Brunzell" userId="1fa7faab-91e6-43de-be7d-0886a55ed809" providerId="ADAL" clId="{DF658264-070D-41BB-A0D3-68C143C5F197}" dt="2021-12-14T14:47:24.250" v="3604" actId="20577"/>
          <ac:spMkLst>
            <pc:docMk/>
            <pc:sldMk cId="3726195400" sldId="351"/>
            <ac:spMk id="3" creationId="{0482869D-7A6A-4A45-B0DF-CC00BC34F100}"/>
          </ac:spMkLst>
        </pc:spChg>
        <pc:graphicFrameChg chg="add mod">
          <ac:chgData name="Lise-Lott Brunzell" userId="1fa7faab-91e6-43de-be7d-0886a55ed809" providerId="ADAL" clId="{DF658264-070D-41BB-A0D3-68C143C5F197}" dt="2021-12-13T11:02:41.285" v="1962" actId="255"/>
          <ac:graphicFrameMkLst>
            <pc:docMk/>
            <pc:sldMk cId="3726195400" sldId="351"/>
            <ac:graphicFrameMk id="6" creationId="{EDB77864-9D08-484C-AE7E-F2C6129E7F15}"/>
          </ac:graphicFrameMkLst>
        </pc:graphicFrameChg>
        <pc:graphicFrameChg chg="del">
          <ac:chgData name="Lise-Lott Brunzell" userId="1fa7faab-91e6-43de-be7d-0886a55ed809" providerId="ADAL" clId="{DF658264-070D-41BB-A0D3-68C143C5F197}" dt="2021-12-13T11:02:19.768" v="1957" actId="478"/>
          <ac:graphicFrameMkLst>
            <pc:docMk/>
            <pc:sldMk cId="3726195400" sldId="351"/>
            <ac:graphicFrameMk id="8" creationId="{23DB6400-FE9A-4D4A-B1DD-1D7D7AED8530}"/>
          </ac:graphicFrameMkLst>
        </pc:graphicFrameChg>
      </pc:sldChg>
      <pc:sldChg chg="addSp delSp modSp mod">
        <pc:chgData name="Lise-Lott Brunzell" userId="1fa7faab-91e6-43de-be7d-0886a55ed809" providerId="ADAL" clId="{DF658264-070D-41BB-A0D3-68C143C5F197}" dt="2021-12-13T11:06:44.534" v="2123" actId="255"/>
        <pc:sldMkLst>
          <pc:docMk/>
          <pc:sldMk cId="1358922876" sldId="352"/>
        </pc:sldMkLst>
        <pc:spChg chg="mod">
          <ac:chgData name="Lise-Lott Brunzell" userId="1fa7faab-91e6-43de-be7d-0886a55ed809" providerId="ADAL" clId="{DF658264-070D-41BB-A0D3-68C143C5F197}" dt="2021-12-13T11:05:03.144" v="2118" actId="20577"/>
          <ac:spMkLst>
            <pc:docMk/>
            <pc:sldMk cId="1358922876" sldId="352"/>
            <ac:spMk id="3" creationId="{0482869D-7A6A-4A45-B0DF-CC00BC34F100}"/>
          </ac:spMkLst>
        </pc:spChg>
        <pc:graphicFrameChg chg="del">
          <ac:chgData name="Lise-Lott Brunzell" userId="1fa7faab-91e6-43de-be7d-0886a55ed809" providerId="ADAL" clId="{DF658264-070D-41BB-A0D3-68C143C5F197}" dt="2021-12-13T11:03:35.759" v="1963" actId="478"/>
          <ac:graphicFrameMkLst>
            <pc:docMk/>
            <pc:sldMk cId="1358922876" sldId="352"/>
            <ac:graphicFrameMk id="6" creationId="{EDB77864-9D08-484C-AE7E-F2C6129E7F15}"/>
          </ac:graphicFrameMkLst>
        </pc:graphicFrameChg>
        <pc:graphicFrameChg chg="add mod">
          <ac:chgData name="Lise-Lott Brunzell" userId="1fa7faab-91e6-43de-be7d-0886a55ed809" providerId="ADAL" clId="{DF658264-070D-41BB-A0D3-68C143C5F197}" dt="2021-12-13T11:06:44.534" v="2123" actId="255"/>
          <ac:graphicFrameMkLst>
            <pc:docMk/>
            <pc:sldMk cId="1358922876" sldId="352"/>
            <ac:graphicFrameMk id="8" creationId="{D3EA9DA8-8AA8-4CF1-8CA3-3D61C3997A68}"/>
          </ac:graphicFrameMkLst>
        </pc:graphicFrameChg>
      </pc:sldChg>
      <pc:sldChg chg="addSp delSp modSp new del mod modNotesTx">
        <pc:chgData name="Lise-Lott Brunzell" userId="1fa7faab-91e6-43de-be7d-0886a55ed809" providerId="ADAL" clId="{DF658264-070D-41BB-A0D3-68C143C5F197}" dt="2021-12-14T12:47:53.314" v="2286" actId="47"/>
        <pc:sldMkLst>
          <pc:docMk/>
          <pc:sldMk cId="2105620957" sldId="353"/>
        </pc:sldMkLst>
        <pc:spChg chg="mod">
          <ac:chgData name="Lise-Lott Brunzell" userId="1fa7faab-91e6-43de-be7d-0886a55ed809" providerId="ADAL" clId="{DF658264-070D-41BB-A0D3-68C143C5F197}" dt="2021-12-14T12:47:18.532" v="2278" actId="21"/>
          <ac:spMkLst>
            <pc:docMk/>
            <pc:sldMk cId="2105620957" sldId="353"/>
            <ac:spMk id="2" creationId="{5252DBA3-2F30-4C80-ACD0-4D61314E1E27}"/>
          </ac:spMkLst>
        </pc:spChg>
        <pc:graphicFrameChg chg="add del mod">
          <ac:chgData name="Lise-Lott Brunzell" userId="1fa7faab-91e6-43de-be7d-0886a55ed809" providerId="ADAL" clId="{DF658264-070D-41BB-A0D3-68C143C5F197}" dt="2021-12-14T12:47:45.490" v="2283" actId="21"/>
          <ac:graphicFrameMkLst>
            <pc:docMk/>
            <pc:sldMk cId="2105620957" sldId="353"/>
            <ac:graphicFrameMk id="4" creationId="{AD2E311C-3406-45CA-8973-6E76CB40BB22}"/>
          </ac:graphicFrameMkLst>
        </pc:graphicFrameChg>
      </pc:sldChg>
      <pc:sldChg chg="addSp delSp modSp add del mod modNotesTx">
        <pc:chgData name="Lise-Lott Brunzell" userId="1fa7faab-91e6-43de-be7d-0886a55ed809" providerId="ADAL" clId="{DF658264-070D-41BB-A0D3-68C143C5F197}" dt="2021-12-14T12:48:48.278" v="2288"/>
        <pc:sldMkLst>
          <pc:docMk/>
          <pc:sldMk cId="1897569164" sldId="354"/>
        </pc:sldMkLst>
        <pc:spChg chg="mod">
          <ac:chgData name="Lise-Lott Brunzell" userId="1fa7faab-91e6-43de-be7d-0886a55ed809" providerId="ADAL" clId="{DF658264-070D-41BB-A0D3-68C143C5F197}" dt="2021-12-14T12:47:24.714" v="2279"/>
          <ac:spMkLst>
            <pc:docMk/>
            <pc:sldMk cId="1897569164" sldId="354"/>
            <ac:spMk id="3" creationId="{0482869D-7A6A-4A45-B0DF-CC00BC34F100}"/>
          </ac:spMkLst>
        </pc:spChg>
        <pc:graphicFrameChg chg="add mod">
          <ac:chgData name="Lise-Lott Brunzell" userId="1fa7faab-91e6-43de-be7d-0886a55ed809" providerId="ADAL" clId="{DF658264-070D-41BB-A0D3-68C143C5F197}" dt="2021-12-14T12:47:50.143" v="2285"/>
          <ac:graphicFrameMkLst>
            <pc:docMk/>
            <pc:sldMk cId="1897569164" sldId="354"/>
            <ac:graphicFrameMk id="10" creationId="{20BD7CAD-D926-4376-9C87-68907045689A}"/>
          </ac:graphicFrameMkLst>
        </pc:graphicFrameChg>
        <pc:graphicFrameChg chg="del">
          <ac:chgData name="Lise-Lott Brunzell" userId="1fa7faab-91e6-43de-be7d-0886a55ed809" providerId="ADAL" clId="{DF658264-070D-41BB-A0D3-68C143C5F197}" dt="2021-12-14T12:47:40.319" v="2282" actId="478"/>
          <ac:graphicFrameMkLst>
            <pc:docMk/>
            <pc:sldMk cId="1897569164" sldId="354"/>
            <ac:graphicFrameMk id="12" creationId="{0EC81D47-2934-40B1-9185-FBE37A4295F9}"/>
          </ac:graphicFrameMkLst>
        </pc:graphicFrameChg>
      </pc:sldChg>
      <pc:sldChg chg="modSp mod">
        <pc:chgData name="Lise-Lott Brunzell" userId="1fa7faab-91e6-43de-be7d-0886a55ed809" providerId="ADAL" clId="{DF658264-070D-41BB-A0D3-68C143C5F197}" dt="2022-01-18T13:09:53.083" v="3725" actId="1076"/>
        <pc:sldMkLst>
          <pc:docMk/>
          <pc:sldMk cId="1230933065" sldId="356"/>
        </pc:sldMkLst>
        <pc:graphicFrameChg chg="mod">
          <ac:chgData name="Lise-Lott Brunzell" userId="1fa7faab-91e6-43de-be7d-0886a55ed809" providerId="ADAL" clId="{DF658264-070D-41BB-A0D3-68C143C5F197}" dt="2022-01-18T13:09:53.083" v="3725" actId="1076"/>
          <ac:graphicFrameMkLst>
            <pc:docMk/>
            <pc:sldMk cId="1230933065" sldId="356"/>
            <ac:graphicFrameMk id="10" creationId="{6CCAD202-00D2-405B-A2B8-A123B7B7A392}"/>
          </ac:graphicFrameMkLst>
        </pc:graphicFrameChg>
      </pc:sldChg>
      <pc:sldChg chg="addSp delSp modSp mod">
        <pc:chgData name="Lise-Lott Brunzell" userId="1fa7faab-91e6-43de-be7d-0886a55ed809" providerId="ADAL" clId="{DF658264-070D-41BB-A0D3-68C143C5F197}" dt="2022-01-18T13:09:49.155" v="3724" actId="255"/>
        <pc:sldMkLst>
          <pc:docMk/>
          <pc:sldMk cId="1980659655" sldId="357"/>
        </pc:sldMkLst>
        <pc:spChg chg="mod">
          <ac:chgData name="Lise-Lott Brunzell" userId="1fa7faab-91e6-43de-be7d-0886a55ed809" providerId="ADAL" clId="{DF658264-070D-41BB-A0D3-68C143C5F197}" dt="2022-01-18T13:09:12.146" v="3723" actId="20577"/>
          <ac:spMkLst>
            <pc:docMk/>
            <pc:sldMk cId="1980659655" sldId="357"/>
            <ac:spMk id="3" creationId="{0482869D-7A6A-4A45-B0DF-CC00BC34F100}"/>
          </ac:spMkLst>
        </pc:spChg>
        <pc:graphicFrameChg chg="add mod">
          <ac:chgData name="Lise-Lott Brunzell" userId="1fa7faab-91e6-43de-be7d-0886a55ed809" providerId="ADAL" clId="{DF658264-070D-41BB-A0D3-68C143C5F197}" dt="2022-01-18T13:09:49.155" v="3724" actId="255"/>
          <ac:graphicFrameMkLst>
            <pc:docMk/>
            <pc:sldMk cId="1980659655" sldId="357"/>
            <ac:graphicFrameMk id="10" creationId="{D9F569F5-39AA-47DF-B8F8-63FD7156BF53}"/>
          </ac:graphicFrameMkLst>
        </pc:graphicFrameChg>
        <pc:graphicFrameChg chg="del">
          <ac:chgData name="Lise-Lott Brunzell" userId="1fa7faab-91e6-43de-be7d-0886a55ed809" providerId="ADAL" clId="{DF658264-070D-41BB-A0D3-68C143C5F197}" dt="2022-01-18T13:08:55.257" v="3696" actId="478"/>
          <ac:graphicFrameMkLst>
            <pc:docMk/>
            <pc:sldMk cId="1980659655" sldId="357"/>
            <ac:graphicFrameMk id="17" creationId="{A62D140B-2FD6-44A1-9802-50728B5893E9}"/>
          </ac:graphicFrameMkLst>
        </pc:graphicFrameChg>
      </pc:sldChg>
      <pc:sldChg chg="addSp modSp new mod">
        <pc:chgData name="Lise-Lott Brunzell" userId="1fa7faab-91e6-43de-be7d-0886a55ed809" providerId="ADAL" clId="{DF658264-070D-41BB-A0D3-68C143C5F197}" dt="2021-12-14T12:54:33.565" v="2396" actId="255"/>
        <pc:sldMkLst>
          <pc:docMk/>
          <pc:sldMk cId="1655375761" sldId="358"/>
        </pc:sldMkLst>
        <pc:spChg chg="mod">
          <ac:chgData name="Lise-Lott Brunzell" userId="1fa7faab-91e6-43de-be7d-0886a55ed809" providerId="ADAL" clId="{DF658264-070D-41BB-A0D3-68C143C5F197}" dt="2021-12-14T12:53:24.963" v="2390" actId="20577"/>
          <ac:spMkLst>
            <pc:docMk/>
            <pc:sldMk cId="1655375761" sldId="358"/>
            <ac:spMk id="2" creationId="{44DC2048-B0B9-4C10-AFC0-82186D8A0559}"/>
          </ac:spMkLst>
        </pc:spChg>
        <pc:graphicFrameChg chg="add mod">
          <ac:chgData name="Lise-Lott Brunzell" userId="1fa7faab-91e6-43de-be7d-0886a55ed809" providerId="ADAL" clId="{DF658264-070D-41BB-A0D3-68C143C5F197}" dt="2021-12-14T12:54:33.565" v="2396" actId="255"/>
          <ac:graphicFrameMkLst>
            <pc:docMk/>
            <pc:sldMk cId="1655375761" sldId="358"/>
            <ac:graphicFrameMk id="4" creationId="{EEED2C8D-62CC-4530-ABFF-F981A469645D}"/>
          </ac:graphicFrameMkLst>
        </pc:graphicFrameChg>
      </pc:sldChg>
      <pc:sldChg chg="addSp delSp modSp new mod ord chgLayout modNotesTx">
        <pc:chgData name="Lise-Lott Brunzell" userId="1fa7faab-91e6-43de-be7d-0886a55ed809" providerId="ADAL" clId="{DF658264-070D-41BB-A0D3-68C143C5F197}" dt="2021-12-14T13:31:30.624" v="2537"/>
        <pc:sldMkLst>
          <pc:docMk/>
          <pc:sldMk cId="614063790" sldId="359"/>
        </pc:sldMkLst>
        <pc:spChg chg="del">
          <ac:chgData name="Lise-Lott Brunzell" userId="1fa7faab-91e6-43de-be7d-0886a55ed809" providerId="ADAL" clId="{DF658264-070D-41BB-A0D3-68C143C5F197}" dt="2021-12-14T12:55:13.841" v="2398" actId="700"/>
          <ac:spMkLst>
            <pc:docMk/>
            <pc:sldMk cId="614063790" sldId="359"/>
            <ac:spMk id="2" creationId="{228C8295-CAA5-41D6-B6D2-346ED9291BAF}"/>
          </ac:spMkLst>
        </pc:spChg>
        <pc:spChg chg="del">
          <ac:chgData name="Lise-Lott Brunzell" userId="1fa7faab-91e6-43de-be7d-0886a55ed809" providerId="ADAL" clId="{DF658264-070D-41BB-A0D3-68C143C5F197}" dt="2021-12-14T12:55:13.841" v="2398" actId="700"/>
          <ac:spMkLst>
            <pc:docMk/>
            <pc:sldMk cId="614063790" sldId="359"/>
            <ac:spMk id="3" creationId="{3C27411D-BA5C-451A-9639-0F5CFDED4C85}"/>
          </ac:spMkLst>
        </pc:spChg>
        <pc:spChg chg="add mod ord">
          <ac:chgData name="Lise-Lott Brunzell" userId="1fa7faab-91e6-43de-be7d-0886a55ed809" providerId="ADAL" clId="{DF658264-070D-41BB-A0D3-68C143C5F197}" dt="2021-12-14T12:56:12.676" v="2531" actId="255"/>
          <ac:spMkLst>
            <pc:docMk/>
            <pc:sldMk cId="614063790" sldId="359"/>
            <ac:spMk id="4" creationId="{FE5209F3-BE7C-45A4-AE7F-1F3805D962E7}"/>
          </ac:spMkLst>
        </pc:spChg>
        <pc:spChg chg="add mod ord">
          <ac:chgData name="Lise-Lott Brunzell" userId="1fa7faab-91e6-43de-be7d-0886a55ed809" providerId="ADAL" clId="{DF658264-070D-41BB-A0D3-68C143C5F197}" dt="2021-12-14T12:55:13.841" v="2398" actId="700"/>
          <ac:spMkLst>
            <pc:docMk/>
            <pc:sldMk cId="614063790" sldId="359"/>
            <ac:spMk id="5" creationId="{27E96D9A-E052-4859-BF3C-13D5938ED409}"/>
          </ac:spMkLst>
        </pc:spChg>
        <pc:graphicFrameChg chg="add mod">
          <ac:chgData name="Lise-Lott Brunzell" userId="1fa7faab-91e6-43de-be7d-0886a55ed809" providerId="ADAL" clId="{DF658264-070D-41BB-A0D3-68C143C5F197}" dt="2021-12-14T12:56:38.371" v="2534" actId="255"/>
          <ac:graphicFrameMkLst>
            <pc:docMk/>
            <pc:sldMk cId="614063790" sldId="359"/>
            <ac:graphicFrameMk id="6" creationId="{6F5DEB35-FEB1-4125-8FF1-5EB880D00998}"/>
          </ac:graphicFrameMkLst>
        </pc:graphicFrameChg>
      </pc:sldChg>
      <pc:sldChg chg="addSp delSp modSp new mod modClrScheme chgLayout">
        <pc:chgData name="Lise-Lott Brunzell" userId="1fa7faab-91e6-43de-be7d-0886a55ed809" providerId="ADAL" clId="{DF658264-070D-41BB-A0D3-68C143C5F197}" dt="2021-12-14T13:36:09.259" v="2693" actId="255"/>
        <pc:sldMkLst>
          <pc:docMk/>
          <pc:sldMk cId="1748375498" sldId="360"/>
        </pc:sldMkLst>
        <pc:spChg chg="del mod ord">
          <ac:chgData name="Lise-Lott Brunzell" userId="1fa7faab-91e6-43de-be7d-0886a55ed809" providerId="ADAL" clId="{DF658264-070D-41BB-A0D3-68C143C5F197}" dt="2021-12-14T13:34:01.051" v="2541" actId="700"/>
          <ac:spMkLst>
            <pc:docMk/>
            <pc:sldMk cId="1748375498" sldId="360"/>
            <ac:spMk id="2" creationId="{47A8EDBB-C76F-4414-900F-7FF0940E9450}"/>
          </ac:spMkLst>
        </pc:spChg>
        <pc:spChg chg="del mod ord">
          <ac:chgData name="Lise-Lott Brunzell" userId="1fa7faab-91e6-43de-be7d-0886a55ed809" providerId="ADAL" clId="{DF658264-070D-41BB-A0D3-68C143C5F197}" dt="2021-12-14T13:34:01.051" v="2541" actId="700"/>
          <ac:spMkLst>
            <pc:docMk/>
            <pc:sldMk cId="1748375498" sldId="360"/>
            <ac:spMk id="3" creationId="{F3B93BB4-09E9-4A8B-BBA1-4869CADA0852}"/>
          </ac:spMkLst>
        </pc:spChg>
        <pc:spChg chg="add mod ord">
          <ac:chgData name="Lise-Lott Brunzell" userId="1fa7faab-91e6-43de-be7d-0886a55ed809" providerId="ADAL" clId="{DF658264-070D-41BB-A0D3-68C143C5F197}" dt="2021-12-14T13:35:29.263" v="2689" actId="14100"/>
          <ac:spMkLst>
            <pc:docMk/>
            <pc:sldMk cId="1748375498" sldId="360"/>
            <ac:spMk id="4" creationId="{18DC5B06-7621-4105-9B36-B3F26E649A6D}"/>
          </ac:spMkLst>
        </pc:spChg>
        <pc:spChg chg="add mod ord">
          <ac:chgData name="Lise-Lott Brunzell" userId="1fa7faab-91e6-43de-be7d-0886a55ed809" providerId="ADAL" clId="{DF658264-070D-41BB-A0D3-68C143C5F197}" dt="2021-12-14T13:34:01.051" v="2541" actId="700"/>
          <ac:spMkLst>
            <pc:docMk/>
            <pc:sldMk cId="1748375498" sldId="360"/>
            <ac:spMk id="5" creationId="{1FD44C9C-D69F-4F82-8354-47051AE40FB8}"/>
          </ac:spMkLst>
        </pc:spChg>
        <pc:graphicFrameChg chg="add mod">
          <ac:chgData name="Lise-Lott Brunzell" userId="1fa7faab-91e6-43de-be7d-0886a55ed809" providerId="ADAL" clId="{DF658264-070D-41BB-A0D3-68C143C5F197}" dt="2021-12-14T13:36:09.259" v="2693" actId="255"/>
          <ac:graphicFrameMkLst>
            <pc:docMk/>
            <pc:sldMk cId="1748375498" sldId="360"/>
            <ac:graphicFrameMk id="6" creationId="{B52DE6B9-FF8D-451B-A8F5-E18FD71F4B53}"/>
          </ac:graphicFrameMkLst>
        </pc:graphicFrameChg>
      </pc:sldChg>
      <pc:sldChg chg="addSp modSp new mod modNotesTx">
        <pc:chgData name="Lise-Lott Brunzell" userId="1fa7faab-91e6-43de-be7d-0886a55ed809" providerId="ADAL" clId="{DF658264-070D-41BB-A0D3-68C143C5F197}" dt="2021-12-14T13:40:17.133" v="2804"/>
        <pc:sldMkLst>
          <pc:docMk/>
          <pc:sldMk cId="3923707160" sldId="361"/>
        </pc:sldMkLst>
        <pc:spChg chg="mod">
          <ac:chgData name="Lise-Lott Brunzell" userId="1fa7faab-91e6-43de-be7d-0886a55ed809" providerId="ADAL" clId="{DF658264-070D-41BB-A0D3-68C143C5F197}" dt="2021-12-14T13:37:29.269" v="2798" actId="20577"/>
          <ac:spMkLst>
            <pc:docMk/>
            <pc:sldMk cId="3923707160" sldId="361"/>
            <ac:spMk id="2" creationId="{F0DFE17F-F389-4F27-B3FE-1A6E7D7B6690}"/>
          </ac:spMkLst>
        </pc:spChg>
        <pc:graphicFrameChg chg="add mod">
          <ac:chgData name="Lise-Lott Brunzell" userId="1fa7faab-91e6-43de-be7d-0886a55ed809" providerId="ADAL" clId="{DF658264-070D-41BB-A0D3-68C143C5F197}" dt="2021-12-14T13:38:08.566" v="2803" actId="255"/>
          <ac:graphicFrameMkLst>
            <pc:docMk/>
            <pc:sldMk cId="3923707160" sldId="361"/>
            <ac:graphicFrameMk id="4" creationId="{B555ABEB-8405-4C56-9531-2DAEE507A9B0}"/>
          </ac:graphicFrameMkLst>
        </pc:graphicFrameChg>
      </pc:sldChg>
      <pc:sldChg chg="addSp delSp modSp new mod chgLayout modNotesTx">
        <pc:chgData name="Lise-Lott Brunzell" userId="1fa7faab-91e6-43de-be7d-0886a55ed809" providerId="ADAL" clId="{DF658264-070D-41BB-A0D3-68C143C5F197}" dt="2021-12-14T13:42:44.167" v="2920"/>
        <pc:sldMkLst>
          <pc:docMk/>
          <pc:sldMk cId="3861745520" sldId="362"/>
        </pc:sldMkLst>
        <pc:spChg chg="del">
          <ac:chgData name="Lise-Lott Brunzell" userId="1fa7faab-91e6-43de-be7d-0886a55ed809" providerId="ADAL" clId="{DF658264-070D-41BB-A0D3-68C143C5F197}" dt="2021-12-14T13:40:42.276" v="2806" actId="700"/>
          <ac:spMkLst>
            <pc:docMk/>
            <pc:sldMk cId="3861745520" sldId="362"/>
            <ac:spMk id="2" creationId="{18966B5A-60A9-4E5C-9976-C1B84347D7EA}"/>
          </ac:spMkLst>
        </pc:spChg>
        <pc:spChg chg="del">
          <ac:chgData name="Lise-Lott Brunzell" userId="1fa7faab-91e6-43de-be7d-0886a55ed809" providerId="ADAL" clId="{DF658264-070D-41BB-A0D3-68C143C5F197}" dt="2021-12-14T13:40:42.276" v="2806" actId="700"/>
          <ac:spMkLst>
            <pc:docMk/>
            <pc:sldMk cId="3861745520" sldId="362"/>
            <ac:spMk id="3" creationId="{708C2B74-40A6-438F-8788-3BE931595F5E}"/>
          </ac:spMkLst>
        </pc:spChg>
        <pc:spChg chg="add mod ord">
          <ac:chgData name="Lise-Lott Brunzell" userId="1fa7faab-91e6-43de-be7d-0886a55ed809" providerId="ADAL" clId="{DF658264-070D-41BB-A0D3-68C143C5F197}" dt="2021-12-14T13:41:42.257" v="2909" actId="20577"/>
          <ac:spMkLst>
            <pc:docMk/>
            <pc:sldMk cId="3861745520" sldId="362"/>
            <ac:spMk id="4" creationId="{790D2319-7281-4EB8-A0C6-E126A765864C}"/>
          </ac:spMkLst>
        </pc:spChg>
        <pc:spChg chg="add mod ord">
          <ac:chgData name="Lise-Lott Brunzell" userId="1fa7faab-91e6-43de-be7d-0886a55ed809" providerId="ADAL" clId="{DF658264-070D-41BB-A0D3-68C143C5F197}" dt="2021-12-14T13:40:42.276" v="2806" actId="700"/>
          <ac:spMkLst>
            <pc:docMk/>
            <pc:sldMk cId="3861745520" sldId="362"/>
            <ac:spMk id="5" creationId="{D5634D17-3741-44B0-BC7C-A41E7559509C}"/>
          </ac:spMkLst>
        </pc:spChg>
        <pc:graphicFrameChg chg="add mod">
          <ac:chgData name="Lise-Lott Brunzell" userId="1fa7faab-91e6-43de-be7d-0886a55ed809" providerId="ADAL" clId="{DF658264-070D-41BB-A0D3-68C143C5F197}" dt="2021-12-14T13:42:27.991" v="2919" actId="255"/>
          <ac:graphicFrameMkLst>
            <pc:docMk/>
            <pc:sldMk cId="3861745520" sldId="362"/>
            <ac:graphicFrameMk id="6" creationId="{C6A76ACD-4349-41BF-8393-EC12973F0711}"/>
          </ac:graphicFrameMkLst>
        </pc:graphicFrameChg>
      </pc:sldChg>
      <pc:sldChg chg="addSp modSp new mod modNotesTx">
        <pc:chgData name="Lise-Lott Brunzell" userId="1fa7faab-91e6-43de-be7d-0886a55ed809" providerId="ADAL" clId="{DF658264-070D-41BB-A0D3-68C143C5F197}" dt="2021-12-14T13:54:39.884" v="3369"/>
        <pc:sldMkLst>
          <pc:docMk/>
          <pc:sldMk cId="2098418034" sldId="363"/>
        </pc:sldMkLst>
        <pc:spChg chg="mod">
          <ac:chgData name="Lise-Lott Brunzell" userId="1fa7faab-91e6-43de-be7d-0886a55ed809" providerId="ADAL" clId="{DF658264-070D-41BB-A0D3-68C143C5F197}" dt="2021-12-14T13:44:23.126" v="3029" actId="5793"/>
          <ac:spMkLst>
            <pc:docMk/>
            <pc:sldMk cId="2098418034" sldId="363"/>
            <ac:spMk id="2" creationId="{91541E64-DF96-4CE1-A21B-07337E1F4D70}"/>
          </ac:spMkLst>
        </pc:spChg>
        <pc:graphicFrameChg chg="add mod">
          <ac:chgData name="Lise-Lott Brunzell" userId="1fa7faab-91e6-43de-be7d-0886a55ed809" providerId="ADAL" clId="{DF658264-070D-41BB-A0D3-68C143C5F197}" dt="2021-12-14T13:44:44.280" v="3033" actId="255"/>
          <ac:graphicFrameMkLst>
            <pc:docMk/>
            <pc:sldMk cId="2098418034" sldId="363"/>
            <ac:graphicFrameMk id="4" creationId="{89AD24F6-7C2F-4A54-86D7-A18C86BC5DCF}"/>
          </ac:graphicFrameMkLst>
        </pc:graphicFrameChg>
      </pc:sldChg>
      <pc:sldChg chg="addSp modSp new mod modNotesTx">
        <pc:chgData name="Lise-Lott Brunzell" userId="1fa7faab-91e6-43de-be7d-0886a55ed809" providerId="ADAL" clId="{DF658264-070D-41BB-A0D3-68C143C5F197}" dt="2021-12-14T13:47:52.144" v="3175"/>
        <pc:sldMkLst>
          <pc:docMk/>
          <pc:sldMk cId="3851832551" sldId="364"/>
        </pc:sldMkLst>
        <pc:spChg chg="mod">
          <ac:chgData name="Lise-Lott Brunzell" userId="1fa7faab-91e6-43de-be7d-0886a55ed809" providerId="ADAL" clId="{DF658264-070D-41BB-A0D3-68C143C5F197}" dt="2021-12-14T13:46:49.600" v="3171" actId="255"/>
          <ac:spMkLst>
            <pc:docMk/>
            <pc:sldMk cId="3851832551" sldId="364"/>
            <ac:spMk id="2" creationId="{6E1FBDB3-B599-41A0-ABD3-82499F89BC2C}"/>
          </ac:spMkLst>
        </pc:spChg>
        <pc:graphicFrameChg chg="add mod">
          <ac:chgData name="Lise-Lott Brunzell" userId="1fa7faab-91e6-43de-be7d-0886a55ed809" providerId="ADAL" clId="{DF658264-070D-41BB-A0D3-68C143C5F197}" dt="2021-12-14T13:47:28.291" v="3174" actId="255"/>
          <ac:graphicFrameMkLst>
            <pc:docMk/>
            <pc:sldMk cId="3851832551" sldId="364"/>
            <ac:graphicFrameMk id="4" creationId="{F33E3BD0-0A25-4AE4-AF3E-3C580363AE3C}"/>
          </ac:graphicFrameMkLst>
        </pc:graphicFrameChg>
      </pc:sldChg>
      <pc:sldChg chg="addSp delSp modSp mod">
        <pc:chgData name="Lise-Lott Brunzell" userId="1fa7faab-91e6-43de-be7d-0886a55ed809" providerId="ADAL" clId="{DF658264-070D-41BB-A0D3-68C143C5F197}" dt="2021-12-14T13:50:38.448" v="3285" actId="255"/>
        <pc:sldMkLst>
          <pc:docMk/>
          <pc:sldMk cId="3518555132" sldId="365"/>
        </pc:sldMkLst>
        <pc:spChg chg="mod">
          <ac:chgData name="Lise-Lott Brunzell" userId="1fa7faab-91e6-43de-be7d-0886a55ed809" providerId="ADAL" clId="{DF658264-070D-41BB-A0D3-68C143C5F197}" dt="2021-12-14T13:49:41.143" v="3275" actId="20577"/>
          <ac:spMkLst>
            <pc:docMk/>
            <pc:sldMk cId="3518555132" sldId="365"/>
            <ac:spMk id="2" creationId="{6E1FBDB3-B599-41A0-ABD3-82499F89BC2C}"/>
          </ac:spMkLst>
        </pc:spChg>
        <pc:graphicFrameChg chg="del">
          <ac:chgData name="Lise-Lott Brunzell" userId="1fa7faab-91e6-43de-be7d-0886a55ed809" providerId="ADAL" clId="{DF658264-070D-41BB-A0D3-68C143C5F197}" dt="2021-12-14T13:49:51.077" v="3276" actId="478"/>
          <ac:graphicFrameMkLst>
            <pc:docMk/>
            <pc:sldMk cId="3518555132" sldId="365"/>
            <ac:graphicFrameMk id="4" creationId="{F33E3BD0-0A25-4AE4-AF3E-3C580363AE3C}"/>
          </ac:graphicFrameMkLst>
        </pc:graphicFrameChg>
        <pc:graphicFrameChg chg="add mod">
          <ac:chgData name="Lise-Lott Brunzell" userId="1fa7faab-91e6-43de-be7d-0886a55ed809" providerId="ADAL" clId="{DF658264-070D-41BB-A0D3-68C143C5F197}" dt="2021-12-14T13:50:38.448" v="3285" actId="255"/>
          <ac:graphicFrameMkLst>
            <pc:docMk/>
            <pc:sldMk cId="3518555132" sldId="365"/>
            <ac:graphicFrameMk id="5" creationId="{0358D130-BE00-4804-9798-D6EB28CDB60E}"/>
          </ac:graphicFrameMkLst>
        </pc:graphicFrameChg>
      </pc:sldChg>
      <pc:sldChg chg="addSp delSp modSp new mod modClrScheme chgLayout modNotesTx">
        <pc:chgData name="Lise-Lott Brunzell" userId="1fa7faab-91e6-43de-be7d-0886a55ed809" providerId="ADAL" clId="{DF658264-070D-41BB-A0D3-68C143C5F197}" dt="2021-12-14T13:54:15.798" v="3368"/>
        <pc:sldMkLst>
          <pc:docMk/>
          <pc:sldMk cId="3702070424" sldId="367"/>
        </pc:sldMkLst>
        <pc:spChg chg="del mod ord">
          <ac:chgData name="Lise-Lott Brunzell" userId="1fa7faab-91e6-43de-be7d-0886a55ed809" providerId="ADAL" clId="{DF658264-070D-41BB-A0D3-68C143C5F197}" dt="2021-12-14T13:52:19.241" v="3287" actId="700"/>
          <ac:spMkLst>
            <pc:docMk/>
            <pc:sldMk cId="3702070424" sldId="367"/>
            <ac:spMk id="2" creationId="{6EF0C009-16EC-4DE5-9CF1-057221D49561}"/>
          </ac:spMkLst>
        </pc:spChg>
        <pc:spChg chg="del mod ord">
          <ac:chgData name="Lise-Lott Brunzell" userId="1fa7faab-91e6-43de-be7d-0886a55ed809" providerId="ADAL" clId="{DF658264-070D-41BB-A0D3-68C143C5F197}" dt="2021-12-14T13:52:19.241" v="3287" actId="700"/>
          <ac:spMkLst>
            <pc:docMk/>
            <pc:sldMk cId="3702070424" sldId="367"/>
            <ac:spMk id="3" creationId="{19026E02-ACC9-4F95-BABA-D4A1B329B2D7}"/>
          </ac:spMkLst>
        </pc:spChg>
        <pc:spChg chg="add mod ord">
          <ac:chgData name="Lise-Lott Brunzell" userId="1fa7faab-91e6-43de-be7d-0886a55ed809" providerId="ADAL" clId="{DF658264-070D-41BB-A0D3-68C143C5F197}" dt="2021-12-14T13:53:15.724" v="3363" actId="20577"/>
          <ac:spMkLst>
            <pc:docMk/>
            <pc:sldMk cId="3702070424" sldId="367"/>
            <ac:spMk id="4" creationId="{32F230E0-15BE-49BB-A17F-B89D8C2FC04D}"/>
          </ac:spMkLst>
        </pc:spChg>
        <pc:spChg chg="add mod ord">
          <ac:chgData name="Lise-Lott Brunzell" userId="1fa7faab-91e6-43de-be7d-0886a55ed809" providerId="ADAL" clId="{DF658264-070D-41BB-A0D3-68C143C5F197}" dt="2021-12-14T13:52:19.241" v="3287" actId="700"/>
          <ac:spMkLst>
            <pc:docMk/>
            <pc:sldMk cId="3702070424" sldId="367"/>
            <ac:spMk id="5" creationId="{3D6A029C-8B7E-47E2-85DC-77AD60651DFB}"/>
          </ac:spMkLst>
        </pc:spChg>
        <pc:graphicFrameChg chg="add mod">
          <ac:chgData name="Lise-Lott Brunzell" userId="1fa7faab-91e6-43de-be7d-0886a55ed809" providerId="ADAL" clId="{DF658264-070D-41BB-A0D3-68C143C5F197}" dt="2021-12-14T13:53:53.803" v="3367" actId="255"/>
          <ac:graphicFrameMkLst>
            <pc:docMk/>
            <pc:sldMk cId="3702070424" sldId="367"/>
            <ac:graphicFrameMk id="6" creationId="{15F5DB3F-8F2B-4774-9061-F42CD877294D}"/>
          </ac:graphicFrameMkLst>
        </pc:graphicFrameChg>
      </pc:sldChg>
      <pc:sldChg chg="addSp delSp modSp mod modNotesTx">
        <pc:chgData name="Lise-Lott Brunzell" userId="1fa7faab-91e6-43de-be7d-0886a55ed809" providerId="ADAL" clId="{DF658264-070D-41BB-A0D3-68C143C5F197}" dt="2021-12-14T13:56:28.442" v="3397" actId="6549"/>
        <pc:sldMkLst>
          <pc:docMk/>
          <pc:sldMk cId="4278275178" sldId="368"/>
        </pc:sldMkLst>
        <pc:spChg chg="mod">
          <ac:chgData name="Lise-Lott Brunzell" userId="1fa7faab-91e6-43de-be7d-0886a55ed809" providerId="ADAL" clId="{DF658264-070D-41BB-A0D3-68C143C5F197}" dt="2021-12-14T13:55:18.193" v="3387" actId="20577"/>
          <ac:spMkLst>
            <pc:docMk/>
            <pc:sldMk cId="4278275178" sldId="368"/>
            <ac:spMk id="4" creationId="{32F230E0-15BE-49BB-A17F-B89D8C2FC04D}"/>
          </ac:spMkLst>
        </pc:spChg>
        <pc:graphicFrameChg chg="del">
          <ac:chgData name="Lise-Lott Brunzell" userId="1fa7faab-91e6-43de-be7d-0886a55ed809" providerId="ADAL" clId="{DF658264-070D-41BB-A0D3-68C143C5F197}" dt="2021-12-14T13:55:20.649" v="3388" actId="478"/>
          <ac:graphicFrameMkLst>
            <pc:docMk/>
            <pc:sldMk cId="4278275178" sldId="368"/>
            <ac:graphicFrameMk id="6" creationId="{15F5DB3F-8F2B-4774-9061-F42CD877294D}"/>
          </ac:graphicFrameMkLst>
        </pc:graphicFrameChg>
        <pc:graphicFrameChg chg="add mod">
          <ac:chgData name="Lise-Lott Brunzell" userId="1fa7faab-91e6-43de-be7d-0886a55ed809" providerId="ADAL" clId="{DF658264-070D-41BB-A0D3-68C143C5F197}" dt="2021-12-14T13:56:08.791" v="3396" actId="255"/>
          <ac:graphicFrameMkLst>
            <pc:docMk/>
            <pc:sldMk cId="4278275178" sldId="368"/>
            <ac:graphicFrameMk id="7" creationId="{93951431-A271-4258-A40E-4FDF35759E73}"/>
          </ac:graphicFrameMkLst>
        </pc:graphicFrameChg>
      </pc:sldChg>
      <pc:sldChg chg="addSp delSp modSp new mod chgLayout">
        <pc:chgData name="Lise-Lott Brunzell" userId="1fa7faab-91e6-43de-be7d-0886a55ed809" providerId="ADAL" clId="{DF658264-070D-41BB-A0D3-68C143C5F197}" dt="2022-01-20T08:40:36.968" v="3734" actId="14100"/>
        <pc:sldMkLst>
          <pc:docMk/>
          <pc:sldMk cId="3545088099" sldId="369"/>
        </pc:sldMkLst>
        <pc:spChg chg="del">
          <ac:chgData name="Lise-Lott Brunzell" userId="1fa7faab-91e6-43de-be7d-0886a55ed809" providerId="ADAL" clId="{DF658264-070D-41BB-A0D3-68C143C5F197}" dt="2021-12-14T14:01:58.763" v="3399" actId="700"/>
          <ac:spMkLst>
            <pc:docMk/>
            <pc:sldMk cId="3545088099" sldId="369"/>
            <ac:spMk id="2" creationId="{BD67740A-6272-4603-9739-E6333E26FA88}"/>
          </ac:spMkLst>
        </pc:spChg>
        <pc:spChg chg="del">
          <ac:chgData name="Lise-Lott Brunzell" userId="1fa7faab-91e6-43de-be7d-0886a55ed809" providerId="ADAL" clId="{DF658264-070D-41BB-A0D3-68C143C5F197}" dt="2021-12-14T14:01:58.763" v="3399" actId="700"/>
          <ac:spMkLst>
            <pc:docMk/>
            <pc:sldMk cId="3545088099" sldId="369"/>
            <ac:spMk id="3" creationId="{E8F7A053-5932-4745-8B41-B1006051729F}"/>
          </ac:spMkLst>
        </pc:spChg>
        <pc:spChg chg="add mod ord">
          <ac:chgData name="Lise-Lott Brunzell" userId="1fa7faab-91e6-43de-be7d-0886a55ed809" providerId="ADAL" clId="{DF658264-070D-41BB-A0D3-68C143C5F197}" dt="2021-12-14T14:03:17.310" v="3555" actId="255"/>
          <ac:spMkLst>
            <pc:docMk/>
            <pc:sldMk cId="3545088099" sldId="369"/>
            <ac:spMk id="4" creationId="{653D2EDD-124E-41AA-847A-4FB246933CEC}"/>
          </ac:spMkLst>
        </pc:spChg>
        <pc:spChg chg="add mod ord">
          <ac:chgData name="Lise-Lott Brunzell" userId="1fa7faab-91e6-43de-be7d-0886a55ed809" providerId="ADAL" clId="{DF658264-070D-41BB-A0D3-68C143C5F197}" dt="2021-12-14T14:01:58.763" v="3399" actId="700"/>
          <ac:spMkLst>
            <pc:docMk/>
            <pc:sldMk cId="3545088099" sldId="369"/>
            <ac:spMk id="5" creationId="{FAEA3223-69C8-41B9-813C-4587A1C6000A}"/>
          </ac:spMkLst>
        </pc:spChg>
        <pc:graphicFrameChg chg="add mod">
          <ac:chgData name="Lise-Lott Brunzell" userId="1fa7faab-91e6-43de-be7d-0886a55ed809" providerId="ADAL" clId="{DF658264-070D-41BB-A0D3-68C143C5F197}" dt="2022-01-20T08:40:36.968" v="3734" actId="14100"/>
          <ac:graphicFrameMkLst>
            <pc:docMk/>
            <pc:sldMk cId="3545088099" sldId="369"/>
            <ac:graphicFrameMk id="6" creationId="{F371FA7A-9C5E-4BAE-9A37-451426A28072}"/>
          </ac:graphicFrameMkLst>
        </pc:graphicFrameChg>
      </pc:sldChg>
    </pc:docChg>
  </pc:docChgLst>
  <pc:docChgLst>
    <pc:chgData name="Cecilia Nyberg" userId="S::cecilia.nyberg@regionvarmland.se::ccffea21-8d7c-47a3-9397-b8726338f9b9" providerId="AD" clId="Web-{8B989136-1419-4A83-BA44-AAA500C80972}"/>
    <pc:docChg chg="modSld">
      <pc:chgData name="Cecilia Nyberg" userId="S::cecilia.nyberg@regionvarmland.se::ccffea21-8d7c-47a3-9397-b8726338f9b9" providerId="AD" clId="Web-{8B989136-1419-4A83-BA44-AAA500C80972}" dt="2021-12-17T13:57:28.134" v="3" actId="20577"/>
      <pc:docMkLst>
        <pc:docMk/>
      </pc:docMkLst>
      <pc:sldChg chg="modSp">
        <pc:chgData name="Cecilia Nyberg" userId="S::cecilia.nyberg@regionvarmland.se::ccffea21-8d7c-47a3-9397-b8726338f9b9" providerId="AD" clId="Web-{8B989136-1419-4A83-BA44-AAA500C80972}" dt="2021-12-17T13:57:28.134" v="3" actId="20577"/>
        <pc:sldMkLst>
          <pc:docMk/>
          <pc:sldMk cId="4188455135" sldId="343"/>
        </pc:sldMkLst>
        <pc:spChg chg="mod">
          <ac:chgData name="Cecilia Nyberg" userId="S::cecilia.nyberg@regionvarmland.se::ccffea21-8d7c-47a3-9397-b8726338f9b9" providerId="AD" clId="Web-{8B989136-1419-4A83-BA44-AAA500C80972}" dt="2021-12-17T13:57:28.134" v="3" actId="20577"/>
          <ac:spMkLst>
            <pc:docMk/>
            <pc:sldMk cId="4188455135" sldId="343"/>
            <ac:spMk id="3" creationId="{0482869D-7A6A-4A45-B0DF-CC00BC34F100}"/>
          </ac:spMkLst>
        </pc:spChg>
      </pc:sldChg>
    </pc:docChg>
  </pc:docChgLst>
  <pc:docChgLst>
    <pc:chgData name="Cecilia Nyberg" userId="ccffea21-8d7c-47a3-9397-b8726338f9b9" providerId="ADAL" clId="{294C4777-6E77-49BA-AFCE-09101BECF79B}"/>
    <pc:docChg chg="undo custSel addSld delSld modSld sldOrd">
      <pc:chgData name="Cecilia Nyberg" userId="ccffea21-8d7c-47a3-9397-b8726338f9b9" providerId="ADAL" clId="{294C4777-6E77-49BA-AFCE-09101BECF79B}" dt="2024-02-01T09:57:02.822" v="4995" actId="20577"/>
      <pc:docMkLst>
        <pc:docMk/>
      </pc:docMkLst>
      <pc:sldChg chg="modSp mod">
        <pc:chgData name="Cecilia Nyberg" userId="ccffea21-8d7c-47a3-9397-b8726338f9b9" providerId="ADAL" clId="{294C4777-6E77-49BA-AFCE-09101BECF79B}" dt="2023-11-15T12:38:14.168" v="1910" actId="20577"/>
        <pc:sldMkLst>
          <pc:docMk/>
          <pc:sldMk cId="4278106720" sldId="311"/>
        </pc:sldMkLst>
        <pc:spChg chg="mod">
          <ac:chgData name="Cecilia Nyberg" userId="ccffea21-8d7c-47a3-9397-b8726338f9b9" providerId="ADAL" clId="{294C4777-6E77-49BA-AFCE-09101BECF79B}" dt="2023-11-15T12:38:14.168" v="1910" actId="20577"/>
          <ac:spMkLst>
            <pc:docMk/>
            <pc:sldMk cId="4278106720" sldId="311"/>
            <ac:spMk id="3" creationId="{00000000-0000-0000-0000-000000000000}"/>
          </ac:spMkLst>
        </pc:spChg>
      </pc:sldChg>
      <pc:sldChg chg="modSp mod">
        <pc:chgData name="Cecilia Nyberg" userId="ccffea21-8d7c-47a3-9397-b8726338f9b9" providerId="ADAL" clId="{294C4777-6E77-49BA-AFCE-09101BECF79B}" dt="2023-12-19T12:35:05.588" v="4788" actId="6549"/>
        <pc:sldMkLst>
          <pc:docMk/>
          <pc:sldMk cId="2251968563" sldId="317"/>
        </pc:sldMkLst>
        <pc:spChg chg="mod">
          <ac:chgData name="Cecilia Nyberg" userId="ccffea21-8d7c-47a3-9397-b8726338f9b9" providerId="ADAL" clId="{294C4777-6E77-49BA-AFCE-09101BECF79B}" dt="2023-12-19T12:35:05.588" v="4788" actId="6549"/>
          <ac:spMkLst>
            <pc:docMk/>
            <pc:sldMk cId="2251968563" sldId="317"/>
            <ac:spMk id="5" creationId="{40929A8D-E464-4D3A-B52B-2E76EB0F41DE}"/>
          </ac:spMkLst>
        </pc:spChg>
      </pc:sldChg>
      <pc:sldChg chg="del modNotesTx">
        <pc:chgData name="Cecilia Nyberg" userId="ccffea21-8d7c-47a3-9397-b8726338f9b9" providerId="ADAL" clId="{294C4777-6E77-49BA-AFCE-09101BECF79B}" dt="2023-12-19T09:24:26.620" v="3701" actId="20577"/>
        <pc:sldMkLst>
          <pc:docMk/>
          <pc:sldMk cId="3855423429" sldId="321"/>
        </pc:sldMkLst>
      </pc:sldChg>
      <pc:sldChg chg="modSp mod">
        <pc:chgData name="Cecilia Nyberg" userId="ccffea21-8d7c-47a3-9397-b8726338f9b9" providerId="ADAL" clId="{294C4777-6E77-49BA-AFCE-09101BECF79B}" dt="2023-12-19T09:23:04.821" v="3696" actId="5793"/>
        <pc:sldMkLst>
          <pc:docMk/>
          <pc:sldMk cId="4001305999" sldId="323"/>
        </pc:sldMkLst>
        <pc:spChg chg="mod">
          <ac:chgData name="Cecilia Nyberg" userId="ccffea21-8d7c-47a3-9397-b8726338f9b9" providerId="ADAL" clId="{294C4777-6E77-49BA-AFCE-09101BECF79B}" dt="2023-12-19T09:23:04.821" v="3696" actId="5793"/>
          <ac:spMkLst>
            <pc:docMk/>
            <pc:sldMk cId="4001305999" sldId="323"/>
            <ac:spMk id="3" creationId="{64E5BCB8-F0D5-5546-B06F-ED10C17FB0EE}"/>
          </ac:spMkLst>
        </pc:spChg>
      </pc:sldChg>
      <pc:sldChg chg="addSp delSp modSp mod modNotesTx">
        <pc:chgData name="Cecilia Nyberg" userId="ccffea21-8d7c-47a3-9397-b8726338f9b9" providerId="ADAL" clId="{294C4777-6E77-49BA-AFCE-09101BECF79B}" dt="2023-12-14T13:58:57.993" v="3547"/>
        <pc:sldMkLst>
          <pc:docMk/>
          <pc:sldMk cId="67111626" sldId="324"/>
        </pc:sldMkLst>
        <pc:spChg chg="mod">
          <ac:chgData name="Cecilia Nyberg" userId="ccffea21-8d7c-47a3-9397-b8726338f9b9" providerId="ADAL" clId="{294C4777-6E77-49BA-AFCE-09101BECF79B}" dt="2023-11-15T12:43:12.216" v="1916" actId="20577"/>
          <ac:spMkLst>
            <pc:docMk/>
            <pc:sldMk cId="67111626" sldId="324"/>
            <ac:spMk id="3" creationId="{0482869D-7A6A-4A45-B0DF-CC00BC34F100}"/>
          </ac:spMkLst>
        </pc:spChg>
        <pc:spChg chg="mod">
          <ac:chgData name="Cecilia Nyberg" userId="ccffea21-8d7c-47a3-9397-b8726338f9b9" providerId="ADAL" clId="{294C4777-6E77-49BA-AFCE-09101BECF79B}" dt="2023-11-14T13:26:34.625" v="375" actId="5793"/>
          <ac:spMkLst>
            <pc:docMk/>
            <pc:sldMk cId="67111626" sldId="324"/>
            <ac:spMk id="7" creationId="{15C995E7-F603-41DB-AEA5-4166CD51FFF7}"/>
          </ac:spMkLst>
        </pc:spChg>
        <pc:graphicFrameChg chg="add del mod">
          <ac:chgData name="Cecilia Nyberg" userId="ccffea21-8d7c-47a3-9397-b8726338f9b9" providerId="ADAL" clId="{294C4777-6E77-49BA-AFCE-09101BECF79B}" dt="2023-12-14T13:57:42.643" v="3540" actId="478"/>
          <ac:graphicFrameMkLst>
            <pc:docMk/>
            <pc:sldMk cId="67111626" sldId="324"/>
            <ac:graphicFrameMk id="4" creationId="{87535C04-734B-408F-A73B-3B93CFCC42C6}"/>
          </ac:graphicFrameMkLst>
        </pc:graphicFrameChg>
        <pc:graphicFrameChg chg="add mod">
          <ac:chgData name="Cecilia Nyberg" userId="ccffea21-8d7c-47a3-9397-b8726338f9b9" providerId="ADAL" clId="{294C4777-6E77-49BA-AFCE-09101BECF79B}" dt="2023-12-14T13:58:57.993" v="3547"/>
          <ac:graphicFrameMkLst>
            <pc:docMk/>
            <pc:sldMk cId="67111626" sldId="324"/>
            <ac:graphicFrameMk id="5" creationId="{87535C04-734B-408F-A73B-3B93CFCC42C6}"/>
          </ac:graphicFrameMkLst>
        </pc:graphicFrameChg>
        <pc:graphicFrameChg chg="del">
          <ac:chgData name="Cecilia Nyberg" userId="ccffea21-8d7c-47a3-9397-b8726338f9b9" providerId="ADAL" clId="{294C4777-6E77-49BA-AFCE-09101BECF79B}" dt="2023-11-14T13:25:59.021" v="374" actId="478"/>
          <ac:graphicFrameMkLst>
            <pc:docMk/>
            <pc:sldMk cId="67111626" sldId="324"/>
            <ac:graphicFrameMk id="18" creationId="{87535C04-734B-408F-A73B-3B93CFCC42C6}"/>
          </ac:graphicFrameMkLst>
        </pc:graphicFrameChg>
      </pc:sldChg>
      <pc:sldChg chg="addSp delSp modSp mod modNotesTx">
        <pc:chgData name="Cecilia Nyberg" userId="ccffea21-8d7c-47a3-9397-b8726338f9b9" providerId="ADAL" clId="{294C4777-6E77-49BA-AFCE-09101BECF79B}" dt="2023-12-14T14:00:33.511" v="3552"/>
        <pc:sldMkLst>
          <pc:docMk/>
          <pc:sldMk cId="997175759" sldId="325"/>
        </pc:sldMkLst>
        <pc:spChg chg="mod">
          <ac:chgData name="Cecilia Nyberg" userId="ccffea21-8d7c-47a3-9397-b8726338f9b9" providerId="ADAL" clId="{294C4777-6E77-49BA-AFCE-09101BECF79B}" dt="2023-11-15T12:44:29.499" v="1924" actId="20577"/>
          <ac:spMkLst>
            <pc:docMk/>
            <pc:sldMk cId="997175759" sldId="325"/>
            <ac:spMk id="3" creationId="{0482869D-7A6A-4A45-B0DF-CC00BC34F100}"/>
          </ac:spMkLst>
        </pc:spChg>
        <pc:spChg chg="mod">
          <ac:chgData name="Cecilia Nyberg" userId="ccffea21-8d7c-47a3-9397-b8726338f9b9" providerId="ADAL" clId="{294C4777-6E77-49BA-AFCE-09101BECF79B}" dt="2023-11-14T13:34:55.390" v="400" actId="5793"/>
          <ac:spMkLst>
            <pc:docMk/>
            <pc:sldMk cId="997175759" sldId="325"/>
            <ac:spMk id="5" creationId="{3CA590AA-ECE1-43BB-A5C6-80A9A78486E7}"/>
          </ac:spMkLst>
        </pc:spChg>
        <pc:graphicFrameChg chg="add del mod">
          <ac:chgData name="Cecilia Nyberg" userId="ccffea21-8d7c-47a3-9397-b8726338f9b9" providerId="ADAL" clId="{294C4777-6E77-49BA-AFCE-09101BECF79B}" dt="2023-12-14T14:00:33.511" v="3552"/>
          <ac:graphicFrameMkLst>
            <pc:docMk/>
            <pc:sldMk cId="997175759" sldId="325"/>
            <ac:graphicFrameMk id="2" creationId="{0CDB2EE3-485A-4CA5-BEE9-B02704650D70}"/>
          </ac:graphicFrameMkLst>
        </pc:graphicFrameChg>
        <pc:graphicFrameChg chg="add del mod">
          <ac:chgData name="Cecilia Nyberg" userId="ccffea21-8d7c-47a3-9397-b8726338f9b9" providerId="ADAL" clId="{294C4777-6E77-49BA-AFCE-09101BECF79B}" dt="2023-12-14T13:59:55.146" v="3548" actId="478"/>
          <ac:graphicFrameMkLst>
            <pc:docMk/>
            <pc:sldMk cId="997175759" sldId="325"/>
            <ac:graphicFrameMk id="4" creationId="{0CDB2EE3-485A-4CA5-BEE9-B02704650D70}"/>
          </ac:graphicFrameMkLst>
        </pc:graphicFrameChg>
        <pc:graphicFrameChg chg="del">
          <ac:chgData name="Cecilia Nyberg" userId="ccffea21-8d7c-47a3-9397-b8726338f9b9" providerId="ADAL" clId="{294C4777-6E77-49BA-AFCE-09101BECF79B}" dt="2023-11-14T13:34:53.438" v="399" actId="478"/>
          <ac:graphicFrameMkLst>
            <pc:docMk/>
            <pc:sldMk cId="997175759" sldId="325"/>
            <ac:graphicFrameMk id="9" creationId="{0CDB2EE3-485A-4CA5-BEE9-B02704650D70}"/>
          </ac:graphicFrameMkLst>
        </pc:graphicFrameChg>
      </pc:sldChg>
      <pc:sldChg chg="modSp mod">
        <pc:chgData name="Cecilia Nyberg" userId="ccffea21-8d7c-47a3-9397-b8726338f9b9" providerId="ADAL" clId="{294C4777-6E77-49BA-AFCE-09101BECF79B}" dt="2023-11-10T08:56:14.600" v="192" actId="14100"/>
        <pc:sldMkLst>
          <pc:docMk/>
          <pc:sldMk cId="1016137806" sldId="329"/>
        </pc:sldMkLst>
        <pc:spChg chg="mod">
          <ac:chgData name="Cecilia Nyberg" userId="ccffea21-8d7c-47a3-9397-b8726338f9b9" providerId="ADAL" clId="{294C4777-6E77-49BA-AFCE-09101BECF79B}" dt="2023-11-10T08:56:04.203" v="191" actId="20577"/>
          <ac:spMkLst>
            <pc:docMk/>
            <pc:sldMk cId="1016137806" sldId="329"/>
            <ac:spMk id="2" creationId="{45AB6F17-7BA0-4E01-B479-2FE78D315CC6}"/>
          </ac:spMkLst>
        </pc:spChg>
        <pc:spChg chg="mod">
          <ac:chgData name="Cecilia Nyberg" userId="ccffea21-8d7c-47a3-9397-b8726338f9b9" providerId="ADAL" clId="{294C4777-6E77-49BA-AFCE-09101BECF79B}" dt="2023-11-10T08:56:14.600" v="192" actId="14100"/>
          <ac:spMkLst>
            <pc:docMk/>
            <pc:sldMk cId="1016137806" sldId="329"/>
            <ac:spMk id="12" creationId="{34648227-C3CF-4F47-802F-E5F86EFDDD8E}"/>
          </ac:spMkLst>
        </pc:spChg>
        <pc:graphicFrameChg chg="modGraphic">
          <ac:chgData name="Cecilia Nyberg" userId="ccffea21-8d7c-47a3-9397-b8726338f9b9" providerId="ADAL" clId="{294C4777-6E77-49BA-AFCE-09101BECF79B}" dt="2023-11-09T14:57:26.988" v="145" actId="14734"/>
          <ac:graphicFrameMkLst>
            <pc:docMk/>
            <pc:sldMk cId="1016137806" sldId="329"/>
            <ac:graphicFrameMk id="5" creationId="{076E14A6-329F-4DD1-B2C5-D41D29782DC7}"/>
          </ac:graphicFrameMkLst>
        </pc:graphicFrameChg>
      </pc:sldChg>
      <pc:sldChg chg="modSp mod">
        <pc:chgData name="Cecilia Nyberg" userId="ccffea21-8d7c-47a3-9397-b8726338f9b9" providerId="ADAL" clId="{294C4777-6E77-49BA-AFCE-09101BECF79B}" dt="2023-12-19T09:25:31.903" v="3714" actId="20577"/>
        <pc:sldMkLst>
          <pc:docMk/>
          <pc:sldMk cId="3759944600" sldId="331"/>
        </pc:sldMkLst>
        <pc:spChg chg="mod">
          <ac:chgData name="Cecilia Nyberg" userId="ccffea21-8d7c-47a3-9397-b8726338f9b9" providerId="ADAL" clId="{294C4777-6E77-49BA-AFCE-09101BECF79B}" dt="2023-12-19T09:25:31.903" v="3714" actId="20577"/>
          <ac:spMkLst>
            <pc:docMk/>
            <pc:sldMk cId="3759944600" sldId="331"/>
            <ac:spMk id="4" creationId="{4776AF90-F61C-4DD2-9115-5DFB7449B1DC}"/>
          </ac:spMkLst>
        </pc:spChg>
      </pc:sldChg>
      <pc:sldChg chg="addSp delSp modSp mod ord modNotesTx">
        <pc:chgData name="Cecilia Nyberg" userId="ccffea21-8d7c-47a3-9397-b8726338f9b9" providerId="ADAL" clId="{294C4777-6E77-49BA-AFCE-09101BECF79B}" dt="2023-12-19T09:41:46.813" v="4185" actId="255"/>
        <pc:sldMkLst>
          <pc:docMk/>
          <pc:sldMk cId="1730122731" sldId="332"/>
        </pc:sldMkLst>
        <pc:spChg chg="mod">
          <ac:chgData name="Cecilia Nyberg" userId="ccffea21-8d7c-47a3-9397-b8726338f9b9" providerId="ADAL" clId="{294C4777-6E77-49BA-AFCE-09101BECF79B}" dt="2023-11-14T13:23:53.153" v="219" actId="20577"/>
          <ac:spMkLst>
            <pc:docMk/>
            <pc:sldMk cId="1730122731" sldId="332"/>
            <ac:spMk id="3" creationId="{0482869D-7A6A-4A45-B0DF-CC00BC34F100}"/>
          </ac:spMkLst>
        </pc:spChg>
        <pc:spChg chg="mod">
          <ac:chgData name="Cecilia Nyberg" userId="ccffea21-8d7c-47a3-9397-b8726338f9b9" providerId="ADAL" clId="{294C4777-6E77-49BA-AFCE-09101BECF79B}" dt="2023-11-14T13:23:32.362" v="208" actId="5793"/>
          <ac:spMkLst>
            <pc:docMk/>
            <pc:sldMk cId="1730122731" sldId="332"/>
            <ac:spMk id="7" creationId="{15C995E7-F603-41DB-AEA5-4166CD51FFF7}"/>
          </ac:spMkLst>
        </pc:spChg>
        <pc:graphicFrameChg chg="add mod">
          <ac:chgData name="Cecilia Nyberg" userId="ccffea21-8d7c-47a3-9397-b8726338f9b9" providerId="ADAL" clId="{294C4777-6E77-49BA-AFCE-09101BECF79B}" dt="2023-12-19T09:41:46.813" v="4185" actId="255"/>
          <ac:graphicFrameMkLst>
            <pc:docMk/>
            <pc:sldMk cId="1730122731" sldId="332"/>
            <ac:graphicFrameMk id="2" creationId="{D52C8D7F-0D24-4922-BE60-8058192C684B}"/>
          </ac:graphicFrameMkLst>
        </pc:graphicFrameChg>
        <pc:graphicFrameChg chg="del">
          <ac:chgData name="Cecilia Nyberg" userId="ccffea21-8d7c-47a3-9397-b8726338f9b9" providerId="ADAL" clId="{294C4777-6E77-49BA-AFCE-09101BECF79B}" dt="2023-11-14T13:23:14.317" v="207" actId="478"/>
          <ac:graphicFrameMkLst>
            <pc:docMk/>
            <pc:sldMk cId="1730122731" sldId="332"/>
            <ac:graphicFrameMk id="6" creationId="{E0980429-6782-4EBF-B749-99BCC31C9D60}"/>
          </ac:graphicFrameMkLst>
        </pc:graphicFrameChg>
      </pc:sldChg>
      <pc:sldChg chg="addSp delSp modSp mod ord modNotesTx">
        <pc:chgData name="Cecilia Nyberg" userId="ccffea21-8d7c-47a3-9397-b8726338f9b9" providerId="ADAL" clId="{294C4777-6E77-49BA-AFCE-09101BECF79B}" dt="2023-12-14T14:02:13.990" v="3562"/>
        <pc:sldMkLst>
          <pc:docMk/>
          <pc:sldMk cId="2017927281" sldId="333"/>
        </pc:sldMkLst>
        <pc:spChg chg="mod">
          <ac:chgData name="Cecilia Nyberg" userId="ccffea21-8d7c-47a3-9397-b8726338f9b9" providerId="ADAL" clId="{294C4777-6E77-49BA-AFCE-09101BECF79B}" dt="2023-11-15T12:44:40.362" v="1929" actId="20577"/>
          <ac:spMkLst>
            <pc:docMk/>
            <pc:sldMk cId="2017927281" sldId="333"/>
            <ac:spMk id="3" creationId="{0482869D-7A6A-4A45-B0DF-CC00BC34F100}"/>
          </ac:spMkLst>
        </pc:spChg>
        <pc:spChg chg="mod">
          <ac:chgData name="Cecilia Nyberg" userId="ccffea21-8d7c-47a3-9397-b8726338f9b9" providerId="ADAL" clId="{294C4777-6E77-49BA-AFCE-09101BECF79B}" dt="2023-11-14T13:32:32.527" v="389" actId="5793"/>
          <ac:spMkLst>
            <pc:docMk/>
            <pc:sldMk cId="2017927281" sldId="333"/>
            <ac:spMk id="7" creationId="{15C995E7-F603-41DB-AEA5-4166CD51FFF7}"/>
          </ac:spMkLst>
        </pc:spChg>
        <pc:graphicFrameChg chg="add del mod">
          <ac:chgData name="Cecilia Nyberg" userId="ccffea21-8d7c-47a3-9397-b8726338f9b9" providerId="ADAL" clId="{294C4777-6E77-49BA-AFCE-09101BECF79B}" dt="2023-12-14T14:00:50.688" v="3553" actId="478"/>
          <ac:graphicFrameMkLst>
            <pc:docMk/>
            <pc:sldMk cId="2017927281" sldId="333"/>
            <ac:graphicFrameMk id="4" creationId="{47BEA0D7-9E35-4DEF-8C25-0E7B527F343A}"/>
          </ac:graphicFrameMkLst>
        </pc:graphicFrameChg>
        <pc:graphicFrameChg chg="add mod">
          <ac:chgData name="Cecilia Nyberg" userId="ccffea21-8d7c-47a3-9397-b8726338f9b9" providerId="ADAL" clId="{294C4777-6E77-49BA-AFCE-09101BECF79B}" dt="2023-12-14T14:02:13.990" v="3562"/>
          <ac:graphicFrameMkLst>
            <pc:docMk/>
            <pc:sldMk cId="2017927281" sldId="333"/>
            <ac:graphicFrameMk id="5" creationId="{47BEA0D7-9E35-4DEF-8C25-0E7B527F343A}"/>
          </ac:graphicFrameMkLst>
        </pc:graphicFrameChg>
        <pc:graphicFrameChg chg="del">
          <ac:chgData name="Cecilia Nyberg" userId="ccffea21-8d7c-47a3-9397-b8726338f9b9" providerId="ADAL" clId="{294C4777-6E77-49BA-AFCE-09101BECF79B}" dt="2023-11-14T13:32:30.180" v="388" actId="478"/>
          <ac:graphicFrameMkLst>
            <pc:docMk/>
            <pc:sldMk cId="2017927281" sldId="333"/>
            <ac:graphicFrameMk id="10" creationId="{47BEA0D7-9E35-4DEF-8C25-0E7B527F343A}"/>
          </ac:graphicFrameMkLst>
        </pc:graphicFrameChg>
      </pc:sldChg>
      <pc:sldChg chg="addSp delSp modSp mod modNotesTx">
        <pc:chgData name="Cecilia Nyberg" userId="ccffea21-8d7c-47a3-9397-b8726338f9b9" providerId="ADAL" clId="{294C4777-6E77-49BA-AFCE-09101BECF79B}" dt="2023-12-14T14:03:53.053" v="3568" actId="20577"/>
        <pc:sldMkLst>
          <pc:docMk/>
          <pc:sldMk cId="27603235" sldId="334"/>
        </pc:sldMkLst>
        <pc:spChg chg="mod">
          <ac:chgData name="Cecilia Nyberg" userId="ccffea21-8d7c-47a3-9397-b8726338f9b9" providerId="ADAL" clId="{294C4777-6E77-49BA-AFCE-09101BECF79B}" dt="2023-12-14T14:03:53.053" v="3568" actId="20577"/>
          <ac:spMkLst>
            <pc:docMk/>
            <pc:sldMk cId="27603235" sldId="334"/>
            <ac:spMk id="3" creationId="{0482869D-7A6A-4A45-B0DF-CC00BC34F100}"/>
          </ac:spMkLst>
        </pc:spChg>
        <pc:spChg chg="mod">
          <ac:chgData name="Cecilia Nyberg" userId="ccffea21-8d7c-47a3-9397-b8726338f9b9" providerId="ADAL" clId="{294C4777-6E77-49BA-AFCE-09101BECF79B}" dt="2023-11-14T13:42:12.517" v="568" actId="5793"/>
          <ac:spMkLst>
            <pc:docMk/>
            <pc:sldMk cId="27603235" sldId="334"/>
            <ac:spMk id="5" creationId="{F1235B65-8631-4A0E-B51A-98B9CA331426}"/>
          </ac:spMkLst>
        </pc:spChg>
        <pc:graphicFrameChg chg="add mod">
          <ac:chgData name="Cecilia Nyberg" userId="ccffea21-8d7c-47a3-9397-b8726338f9b9" providerId="ADAL" clId="{294C4777-6E77-49BA-AFCE-09101BECF79B}" dt="2023-11-14T13:42:23.263" v="571" actId="14100"/>
          <ac:graphicFrameMkLst>
            <pc:docMk/>
            <pc:sldMk cId="27603235" sldId="334"/>
            <ac:graphicFrameMk id="2" creationId="{03AADA7C-62B7-4884-9EC2-3BF9E0A6243B}"/>
          </ac:graphicFrameMkLst>
        </pc:graphicFrameChg>
        <pc:graphicFrameChg chg="del">
          <ac:chgData name="Cecilia Nyberg" userId="ccffea21-8d7c-47a3-9397-b8726338f9b9" providerId="ADAL" clId="{294C4777-6E77-49BA-AFCE-09101BECF79B}" dt="2023-11-14T13:41:57.211" v="567" actId="478"/>
          <ac:graphicFrameMkLst>
            <pc:docMk/>
            <pc:sldMk cId="27603235" sldId="334"/>
            <ac:graphicFrameMk id="8" creationId="{03AADA7C-62B7-4884-9EC2-3BF9E0A6243B}"/>
          </ac:graphicFrameMkLst>
        </pc:graphicFrameChg>
      </pc:sldChg>
      <pc:sldChg chg="addSp delSp modSp mod ord">
        <pc:chgData name="Cecilia Nyberg" userId="ccffea21-8d7c-47a3-9397-b8726338f9b9" providerId="ADAL" clId="{294C4777-6E77-49BA-AFCE-09101BECF79B}" dt="2023-12-14T14:02:27.807" v="3564"/>
        <pc:sldMkLst>
          <pc:docMk/>
          <pc:sldMk cId="838171730" sldId="335"/>
        </pc:sldMkLst>
        <pc:spChg chg="mod">
          <ac:chgData name="Cecilia Nyberg" userId="ccffea21-8d7c-47a3-9397-b8726338f9b9" providerId="ADAL" clId="{294C4777-6E77-49BA-AFCE-09101BECF79B}" dt="2023-11-14T13:44:02.193" v="624" actId="5793"/>
          <ac:spMkLst>
            <pc:docMk/>
            <pc:sldMk cId="838171730" sldId="335"/>
            <ac:spMk id="5" creationId="{57FE164B-7F24-4AEB-AFB6-8E3BF5656A50}"/>
          </ac:spMkLst>
        </pc:spChg>
        <pc:graphicFrameChg chg="add mod">
          <ac:chgData name="Cecilia Nyberg" userId="ccffea21-8d7c-47a3-9397-b8726338f9b9" providerId="ADAL" clId="{294C4777-6E77-49BA-AFCE-09101BECF79B}" dt="2023-11-14T13:45:04.794" v="633"/>
          <ac:graphicFrameMkLst>
            <pc:docMk/>
            <pc:sldMk cId="838171730" sldId="335"/>
            <ac:graphicFrameMk id="2" creationId="{5A9C48D1-EAEA-46B9-9782-8655F9A9FB12}"/>
          </ac:graphicFrameMkLst>
        </pc:graphicFrameChg>
        <pc:graphicFrameChg chg="del">
          <ac:chgData name="Cecilia Nyberg" userId="ccffea21-8d7c-47a3-9397-b8726338f9b9" providerId="ADAL" clId="{294C4777-6E77-49BA-AFCE-09101BECF79B}" dt="2023-11-14T13:43:44.665" v="623" actId="478"/>
          <ac:graphicFrameMkLst>
            <pc:docMk/>
            <pc:sldMk cId="838171730" sldId="335"/>
            <ac:graphicFrameMk id="6" creationId="{5A9C48D1-EAEA-46B9-9782-8655F9A9FB12}"/>
          </ac:graphicFrameMkLst>
        </pc:graphicFrameChg>
      </pc:sldChg>
      <pc:sldChg chg="addSp delSp modSp mod ord modNotesTx">
        <pc:chgData name="Cecilia Nyberg" userId="ccffea21-8d7c-47a3-9397-b8726338f9b9" providerId="ADAL" clId="{294C4777-6E77-49BA-AFCE-09101BECF79B}" dt="2023-12-14T14:03:17.810" v="3567"/>
        <pc:sldMkLst>
          <pc:docMk/>
          <pc:sldMk cId="3028419808" sldId="336"/>
        </pc:sldMkLst>
        <pc:spChg chg="mod">
          <ac:chgData name="Cecilia Nyberg" userId="ccffea21-8d7c-47a3-9397-b8726338f9b9" providerId="ADAL" clId="{294C4777-6E77-49BA-AFCE-09101BECF79B}" dt="2023-11-14T13:46:01.270" v="635" actId="5793"/>
          <ac:spMkLst>
            <pc:docMk/>
            <pc:sldMk cId="3028419808" sldId="336"/>
            <ac:spMk id="3" creationId="{B44C6437-B011-4432-B008-D269DF0130B8}"/>
          </ac:spMkLst>
        </pc:spChg>
        <pc:graphicFrameChg chg="del">
          <ac:chgData name="Cecilia Nyberg" userId="ccffea21-8d7c-47a3-9397-b8726338f9b9" providerId="ADAL" clId="{294C4777-6E77-49BA-AFCE-09101BECF79B}" dt="2023-11-14T13:45:45.025" v="634" actId="478"/>
          <ac:graphicFrameMkLst>
            <pc:docMk/>
            <pc:sldMk cId="3028419808" sldId="336"/>
            <ac:graphicFrameMk id="4" creationId="{B3AB6760-4934-4D79-B029-828BBEF326B1}"/>
          </ac:graphicFrameMkLst>
        </pc:graphicFrameChg>
        <pc:graphicFrameChg chg="add mod">
          <ac:chgData name="Cecilia Nyberg" userId="ccffea21-8d7c-47a3-9397-b8726338f9b9" providerId="ADAL" clId="{294C4777-6E77-49BA-AFCE-09101BECF79B}" dt="2023-11-14T13:46:10.575" v="638" actId="14100"/>
          <ac:graphicFrameMkLst>
            <pc:docMk/>
            <pc:sldMk cId="3028419808" sldId="336"/>
            <ac:graphicFrameMk id="5" creationId="{B3AB6760-4934-4D79-B029-828BBEF326B1}"/>
          </ac:graphicFrameMkLst>
        </pc:graphicFrameChg>
      </pc:sldChg>
      <pc:sldChg chg="addSp delSp modSp mod ord modNotesTx">
        <pc:chgData name="Cecilia Nyberg" userId="ccffea21-8d7c-47a3-9397-b8726338f9b9" providerId="ADAL" clId="{294C4777-6E77-49BA-AFCE-09101BECF79B}" dt="2023-12-19T10:01:00.234" v="4525" actId="207"/>
        <pc:sldMkLst>
          <pc:docMk/>
          <pc:sldMk cId="1234665849" sldId="338"/>
        </pc:sldMkLst>
        <pc:spChg chg="mod">
          <ac:chgData name="Cecilia Nyberg" userId="ccffea21-8d7c-47a3-9397-b8726338f9b9" providerId="ADAL" clId="{294C4777-6E77-49BA-AFCE-09101BECF79B}" dt="2023-11-14T13:53:41.834" v="754" actId="20577"/>
          <ac:spMkLst>
            <pc:docMk/>
            <pc:sldMk cId="1234665849" sldId="338"/>
            <ac:spMk id="3" creationId="{0482869D-7A6A-4A45-B0DF-CC00BC34F100}"/>
          </ac:spMkLst>
        </pc:spChg>
        <pc:spChg chg="mod">
          <ac:chgData name="Cecilia Nyberg" userId="ccffea21-8d7c-47a3-9397-b8726338f9b9" providerId="ADAL" clId="{294C4777-6E77-49BA-AFCE-09101BECF79B}" dt="2023-11-14T13:53:19.394" v="726" actId="5793"/>
          <ac:spMkLst>
            <pc:docMk/>
            <pc:sldMk cId="1234665849" sldId="338"/>
            <ac:spMk id="7" creationId="{15C995E7-F603-41DB-AEA5-4166CD51FFF7}"/>
          </ac:spMkLst>
        </pc:spChg>
        <pc:graphicFrameChg chg="add mod">
          <ac:chgData name="Cecilia Nyberg" userId="ccffea21-8d7c-47a3-9397-b8726338f9b9" providerId="ADAL" clId="{294C4777-6E77-49BA-AFCE-09101BECF79B}" dt="2023-12-19T10:01:00.234" v="4525" actId="207"/>
          <ac:graphicFrameMkLst>
            <pc:docMk/>
            <pc:sldMk cId="1234665849" sldId="338"/>
            <ac:graphicFrameMk id="4" creationId="{1EA846E8-5504-47AD-8DF0-6FBB76DF5D70}"/>
          </ac:graphicFrameMkLst>
        </pc:graphicFrameChg>
        <pc:graphicFrameChg chg="del">
          <ac:chgData name="Cecilia Nyberg" userId="ccffea21-8d7c-47a3-9397-b8726338f9b9" providerId="ADAL" clId="{294C4777-6E77-49BA-AFCE-09101BECF79B}" dt="2023-11-14T13:52:17.697" v="648" actId="478"/>
          <ac:graphicFrameMkLst>
            <pc:docMk/>
            <pc:sldMk cId="1234665849" sldId="338"/>
            <ac:graphicFrameMk id="12" creationId="{1EA846E8-5504-47AD-8DF0-6FBB76DF5D70}"/>
          </ac:graphicFrameMkLst>
        </pc:graphicFrameChg>
      </pc:sldChg>
      <pc:sldChg chg="addSp delSp modSp mod">
        <pc:chgData name="Cecilia Nyberg" userId="ccffea21-8d7c-47a3-9397-b8726338f9b9" providerId="ADAL" clId="{294C4777-6E77-49BA-AFCE-09101BECF79B}" dt="2023-12-14T14:06:47.927" v="3577"/>
        <pc:sldMkLst>
          <pc:docMk/>
          <pc:sldMk cId="2985407210" sldId="339"/>
        </pc:sldMkLst>
        <pc:spChg chg="mod">
          <ac:chgData name="Cecilia Nyberg" userId="ccffea21-8d7c-47a3-9397-b8726338f9b9" providerId="ADAL" clId="{294C4777-6E77-49BA-AFCE-09101BECF79B}" dt="2023-11-15T12:48:00.560" v="1948" actId="20577"/>
          <ac:spMkLst>
            <pc:docMk/>
            <pc:sldMk cId="2985407210" sldId="339"/>
            <ac:spMk id="3" creationId="{0482869D-7A6A-4A45-B0DF-CC00BC34F100}"/>
          </ac:spMkLst>
        </pc:spChg>
        <pc:spChg chg="mod">
          <ac:chgData name="Cecilia Nyberg" userId="ccffea21-8d7c-47a3-9397-b8726338f9b9" providerId="ADAL" clId="{294C4777-6E77-49BA-AFCE-09101BECF79B}" dt="2023-11-14T13:55:44.699" v="761" actId="5793"/>
          <ac:spMkLst>
            <pc:docMk/>
            <pc:sldMk cId="2985407210" sldId="339"/>
            <ac:spMk id="7" creationId="{15C995E7-F603-41DB-AEA5-4166CD51FFF7}"/>
          </ac:spMkLst>
        </pc:spChg>
        <pc:graphicFrameChg chg="add del mod">
          <ac:chgData name="Cecilia Nyberg" userId="ccffea21-8d7c-47a3-9397-b8726338f9b9" providerId="ADAL" clId="{294C4777-6E77-49BA-AFCE-09101BECF79B}" dt="2023-12-14T14:05:07.438" v="3569" actId="478"/>
          <ac:graphicFrameMkLst>
            <pc:docMk/>
            <pc:sldMk cId="2985407210" sldId="339"/>
            <ac:graphicFrameMk id="4" creationId="{ECB6CEA7-8A51-9FF6-CCC0-43781E3C91BB}"/>
          </ac:graphicFrameMkLst>
        </pc:graphicFrameChg>
        <pc:graphicFrameChg chg="add mod">
          <ac:chgData name="Cecilia Nyberg" userId="ccffea21-8d7c-47a3-9397-b8726338f9b9" providerId="ADAL" clId="{294C4777-6E77-49BA-AFCE-09101BECF79B}" dt="2023-12-14T14:06:47.927" v="3577"/>
          <ac:graphicFrameMkLst>
            <pc:docMk/>
            <pc:sldMk cId="2985407210" sldId="339"/>
            <ac:graphicFrameMk id="5" creationId="{ECB6CEA7-8A51-9FF6-CCC0-43781E3C91BB}"/>
          </ac:graphicFrameMkLst>
        </pc:graphicFrameChg>
        <pc:graphicFrameChg chg="del">
          <ac:chgData name="Cecilia Nyberg" userId="ccffea21-8d7c-47a3-9397-b8726338f9b9" providerId="ADAL" clId="{294C4777-6E77-49BA-AFCE-09101BECF79B}" dt="2023-11-14T13:55:26.879" v="760" actId="478"/>
          <ac:graphicFrameMkLst>
            <pc:docMk/>
            <pc:sldMk cId="2985407210" sldId="339"/>
            <ac:graphicFrameMk id="10" creationId="{E9F3403C-F26C-4E5D-B915-87593DC02D6C}"/>
          </ac:graphicFrameMkLst>
        </pc:graphicFrameChg>
      </pc:sldChg>
      <pc:sldChg chg="addSp delSp modSp mod modNotesTx">
        <pc:chgData name="Cecilia Nyberg" userId="ccffea21-8d7c-47a3-9397-b8726338f9b9" providerId="ADAL" clId="{294C4777-6E77-49BA-AFCE-09101BECF79B}" dt="2023-12-19T12:17:20.720" v="4658" actId="20577"/>
        <pc:sldMkLst>
          <pc:docMk/>
          <pc:sldMk cId="3613769713" sldId="340"/>
        </pc:sldMkLst>
        <pc:spChg chg="mod">
          <ac:chgData name="Cecilia Nyberg" userId="ccffea21-8d7c-47a3-9397-b8726338f9b9" providerId="ADAL" clId="{294C4777-6E77-49BA-AFCE-09101BECF79B}" dt="2023-11-15T12:49:06.717" v="1964" actId="20577"/>
          <ac:spMkLst>
            <pc:docMk/>
            <pc:sldMk cId="3613769713" sldId="340"/>
            <ac:spMk id="3" creationId="{0482869D-7A6A-4A45-B0DF-CC00BC34F100}"/>
          </ac:spMkLst>
        </pc:spChg>
        <pc:spChg chg="mod">
          <ac:chgData name="Cecilia Nyberg" userId="ccffea21-8d7c-47a3-9397-b8726338f9b9" providerId="ADAL" clId="{294C4777-6E77-49BA-AFCE-09101BECF79B}" dt="2023-11-14T14:51:06.172" v="783" actId="5793"/>
          <ac:spMkLst>
            <pc:docMk/>
            <pc:sldMk cId="3613769713" sldId="340"/>
            <ac:spMk id="7" creationId="{15C995E7-F603-41DB-AEA5-4166CD51FFF7}"/>
          </ac:spMkLst>
        </pc:spChg>
        <pc:graphicFrameChg chg="add del mod">
          <ac:chgData name="Cecilia Nyberg" userId="ccffea21-8d7c-47a3-9397-b8726338f9b9" providerId="ADAL" clId="{294C4777-6E77-49BA-AFCE-09101BECF79B}" dt="2023-12-14T14:09:50.427" v="3585" actId="478"/>
          <ac:graphicFrameMkLst>
            <pc:docMk/>
            <pc:sldMk cId="3613769713" sldId="340"/>
            <ac:graphicFrameMk id="4" creationId="{A1989262-1BAE-4613-95EE-43B22A7D6179}"/>
          </ac:graphicFrameMkLst>
        </pc:graphicFrameChg>
        <pc:graphicFrameChg chg="add mod">
          <ac:chgData name="Cecilia Nyberg" userId="ccffea21-8d7c-47a3-9397-b8726338f9b9" providerId="ADAL" clId="{294C4777-6E77-49BA-AFCE-09101BECF79B}" dt="2023-12-14T14:10:18.777" v="3588" actId="14100"/>
          <ac:graphicFrameMkLst>
            <pc:docMk/>
            <pc:sldMk cId="3613769713" sldId="340"/>
            <ac:graphicFrameMk id="5" creationId="{A1989262-1BAE-4613-95EE-43B22A7D6179}"/>
          </ac:graphicFrameMkLst>
        </pc:graphicFrameChg>
        <pc:graphicFrameChg chg="del">
          <ac:chgData name="Cecilia Nyberg" userId="ccffea21-8d7c-47a3-9397-b8726338f9b9" providerId="ADAL" clId="{294C4777-6E77-49BA-AFCE-09101BECF79B}" dt="2023-11-14T14:51:03.417" v="782" actId="478"/>
          <ac:graphicFrameMkLst>
            <pc:docMk/>
            <pc:sldMk cId="3613769713" sldId="340"/>
            <ac:graphicFrameMk id="12" creationId="{A1989262-1BAE-4613-95EE-43B22A7D6179}"/>
          </ac:graphicFrameMkLst>
        </pc:graphicFrameChg>
      </pc:sldChg>
      <pc:sldChg chg="addSp delSp modSp mod">
        <pc:chgData name="Cecilia Nyberg" userId="ccffea21-8d7c-47a3-9397-b8726338f9b9" providerId="ADAL" clId="{294C4777-6E77-49BA-AFCE-09101BECF79B}" dt="2023-11-15T12:58:59.092" v="1995" actId="27918"/>
        <pc:sldMkLst>
          <pc:docMk/>
          <pc:sldMk cId="1507981508" sldId="341"/>
        </pc:sldMkLst>
        <pc:spChg chg="mod">
          <ac:chgData name="Cecilia Nyberg" userId="ccffea21-8d7c-47a3-9397-b8726338f9b9" providerId="ADAL" clId="{294C4777-6E77-49BA-AFCE-09101BECF79B}" dt="2023-11-15T12:53:27.515" v="1993" actId="20577"/>
          <ac:spMkLst>
            <pc:docMk/>
            <pc:sldMk cId="1507981508" sldId="341"/>
            <ac:spMk id="4" creationId="{CF41A01F-6A1B-4A96-85FB-CE231B83B544}"/>
          </ac:spMkLst>
        </pc:spChg>
        <pc:spChg chg="mod">
          <ac:chgData name="Cecilia Nyberg" userId="ccffea21-8d7c-47a3-9397-b8726338f9b9" providerId="ADAL" clId="{294C4777-6E77-49BA-AFCE-09101BECF79B}" dt="2023-11-14T14:55:49.618" v="901" actId="5793"/>
          <ac:spMkLst>
            <pc:docMk/>
            <pc:sldMk cId="1507981508" sldId="341"/>
            <ac:spMk id="5" creationId="{57FE164B-7F24-4AEB-AFB6-8E3BF5656A50}"/>
          </ac:spMkLst>
        </pc:spChg>
        <pc:graphicFrameChg chg="add mod">
          <ac:chgData name="Cecilia Nyberg" userId="ccffea21-8d7c-47a3-9397-b8726338f9b9" providerId="ADAL" clId="{294C4777-6E77-49BA-AFCE-09101BECF79B}" dt="2023-11-14T14:56:00.067" v="904" actId="14100"/>
          <ac:graphicFrameMkLst>
            <pc:docMk/>
            <pc:sldMk cId="1507981508" sldId="341"/>
            <ac:graphicFrameMk id="2" creationId="{EDE3440B-853C-44AD-88CC-86FD65DAC22A}"/>
          </ac:graphicFrameMkLst>
        </pc:graphicFrameChg>
        <pc:graphicFrameChg chg="del">
          <ac:chgData name="Cecilia Nyberg" userId="ccffea21-8d7c-47a3-9397-b8726338f9b9" providerId="ADAL" clId="{294C4777-6E77-49BA-AFCE-09101BECF79B}" dt="2023-11-14T14:55:35.073" v="900" actId="478"/>
          <ac:graphicFrameMkLst>
            <pc:docMk/>
            <pc:sldMk cId="1507981508" sldId="341"/>
            <ac:graphicFrameMk id="7" creationId="{EDE3440B-853C-44AD-88CC-86FD65DAC22A}"/>
          </ac:graphicFrameMkLst>
        </pc:graphicFrameChg>
      </pc:sldChg>
      <pc:sldChg chg="addSp delSp modSp mod">
        <pc:chgData name="Cecilia Nyberg" userId="ccffea21-8d7c-47a3-9397-b8726338f9b9" providerId="ADAL" clId="{294C4777-6E77-49BA-AFCE-09101BECF79B}" dt="2023-11-14T14:56:41.136" v="909" actId="14100"/>
        <pc:sldMkLst>
          <pc:docMk/>
          <pc:sldMk cId="3653994386" sldId="342"/>
        </pc:sldMkLst>
        <pc:spChg chg="mod">
          <ac:chgData name="Cecilia Nyberg" userId="ccffea21-8d7c-47a3-9397-b8726338f9b9" providerId="ADAL" clId="{294C4777-6E77-49BA-AFCE-09101BECF79B}" dt="2023-11-14T14:56:24.527" v="906" actId="5793"/>
          <ac:spMkLst>
            <pc:docMk/>
            <pc:sldMk cId="3653994386" sldId="342"/>
            <ac:spMk id="3" creationId="{B44C6437-B011-4432-B008-D269DF0130B8}"/>
          </ac:spMkLst>
        </pc:spChg>
        <pc:graphicFrameChg chg="add mod">
          <ac:chgData name="Cecilia Nyberg" userId="ccffea21-8d7c-47a3-9397-b8726338f9b9" providerId="ADAL" clId="{294C4777-6E77-49BA-AFCE-09101BECF79B}" dt="2023-11-14T14:56:41.136" v="909" actId="14100"/>
          <ac:graphicFrameMkLst>
            <pc:docMk/>
            <pc:sldMk cId="3653994386" sldId="342"/>
            <ac:graphicFrameMk id="4" creationId="{BC4EA19E-704D-43B1-A511-FA1545A59222}"/>
          </ac:graphicFrameMkLst>
        </pc:graphicFrameChg>
        <pc:graphicFrameChg chg="del">
          <ac:chgData name="Cecilia Nyberg" userId="ccffea21-8d7c-47a3-9397-b8726338f9b9" providerId="ADAL" clId="{294C4777-6E77-49BA-AFCE-09101BECF79B}" dt="2023-11-14T14:56:22.021" v="905" actId="478"/>
          <ac:graphicFrameMkLst>
            <pc:docMk/>
            <pc:sldMk cId="3653994386" sldId="342"/>
            <ac:graphicFrameMk id="6" creationId="{BC4EA19E-704D-43B1-A511-FA1545A59222}"/>
          </ac:graphicFrameMkLst>
        </pc:graphicFrameChg>
      </pc:sldChg>
      <pc:sldChg chg="addSp delSp modSp mod ord">
        <pc:chgData name="Cecilia Nyberg" userId="ccffea21-8d7c-47a3-9397-b8726338f9b9" providerId="ADAL" clId="{294C4777-6E77-49BA-AFCE-09101BECF79B}" dt="2023-12-19T12:17:56.872" v="4659" actId="207"/>
        <pc:sldMkLst>
          <pc:docMk/>
          <pc:sldMk cId="4188455135" sldId="343"/>
        </pc:sldMkLst>
        <pc:spChg chg="mod">
          <ac:chgData name="Cecilia Nyberg" userId="ccffea21-8d7c-47a3-9397-b8726338f9b9" providerId="ADAL" clId="{294C4777-6E77-49BA-AFCE-09101BECF79B}" dt="2023-11-14T14:57:16.098" v="911" actId="5793"/>
          <ac:spMkLst>
            <pc:docMk/>
            <pc:sldMk cId="4188455135" sldId="343"/>
            <ac:spMk id="7" creationId="{15C995E7-F603-41DB-AEA5-4166CD51FFF7}"/>
          </ac:spMkLst>
        </pc:spChg>
        <pc:graphicFrameChg chg="add mod">
          <ac:chgData name="Cecilia Nyberg" userId="ccffea21-8d7c-47a3-9397-b8726338f9b9" providerId="ADAL" clId="{294C4777-6E77-49BA-AFCE-09101BECF79B}" dt="2023-12-19T12:17:56.872" v="4659" actId="207"/>
          <ac:graphicFrameMkLst>
            <pc:docMk/>
            <pc:sldMk cId="4188455135" sldId="343"/>
            <ac:graphicFrameMk id="2" creationId="{10B9A94E-FBF8-4BF7-8061-8D4EA551119E}"/>
          </ac:graphicFrameMkLst>
        </pc:graphicFrameChg>
        <pc:graphicFrameChg chg="del">
          <ac:chgData name="Cecilia Nyberg" userId="ccffea21-8d7c-47a3-9397-b8726338f9b9" providerId="ADAL" clId="{294C4777-6E77-49BA-AFCE-09101BECF79B}" dt="2023-11-14T14:56:56.929" v="910" actId="478"/>
          <ac:graphicFrameMkLst>
            <pc:docMk/>
            <pc:sldMk cId="4188455135" sldId="343"/>
            <ac:graphicFrameMk id="6" creationId="{10B9A94E-FBF8-4BF7-8061-8D4EA551119E}"/>
          </ac:graphicFrameMkLst>
        </pc:graphicFrameChg>
      </pc:sldChg>
      <pc:sldChg chg="addSp delSp modSp mod modNotesTx">
        <pc:chgData name="Cecilia Nyberg" userId="ccffea21-8d7c-47a3-9397-b8726338f9b9" providerId="ADAL" clId="{294C4777-6E77-49BA-AFCE-09101BECF79B}" dt="2023-12-14T14:15:16.345" v="3612"/>
        <pc:sldMkLst>
          <pc:docMk/>
          <pc:sldMk cId="3417244445" sldId="344"/>
        </pc:sldMkLst>
        <pc:spChg chg="mod">
          <ac:chgData name="Cecilia Nyberg" userId="ccffea21-8d7c-47a3-9397-b8726338f9b9" providerId="ADAL" clId="{294C4777-6E77-49BA-AFCE-09101BECF79B}" dt="2023-11-16T07:47:49.138" v="2028" actId="20577"/>
          <ac:spMkLst>
            <pc:docMk/>
            <pc:sldMk cId="3417244445" sldId="344"/>
            <ac:spMk id="3" creationId="{0482869D-7A6A-4A45-B0DF-CC00BC34F100}"/>
          </ac:spMkLst>
        </pc:spChg>
        <pc:spChg chg="mod">
          <ac:chgData name="Cecilia Nyberg" userId="ccffea21-8d7c-47a3-9397-b8726338f9b9" providerId="ADAL" clId="{294C4777-6E77-49BA-AFCE-09101BECF79B}" dt="2023-11-14T14:59:31.380" v="930" actId="5793"/>
          <ac:spMkLst>
            <pc:docMk/>
            <pc:sldMk cId="3417244445" sldId="344"/>
            <ac:spMk id="7" creationId="{15C995E7-F603-41DB-AEA5-4166CD51FFF7}"/>
          </ac:spMkLst>
        </pc:spChg>
        <pc:graphicFrameChg chg="add del mod">
          <ac:chgData name="Cecilia Nyberg" userId="ccffea21-8d7c-47a3-9397-b8726338f9b9" providerId="ADAL" clId="{294C4777-6E77-49BA-AFCE-09101BECF79B}" dt="2023-12-14T14:12:28.210" v="3590" actId="478"/>
          <ac:graphicFrameMkLst>
            <pc:docMk/>
            <pc:sldMk cId="3417244445" sldId="344"/>
            <ac:graphicFrameMk id="4" creationId="{8AA08526-378C-4A15-9DB8-5B80383CCEB5}"/>
          </ac:graphicFrameMkLst>
        </pc:graphicFrameChg>
        <pc:graphicFrameChg chg="add mod">
          <ac:chgData name="Cecilia Nyberg" userId="ccffea21-8d7c-47a3-9397-b8726338f9b9" providerId="ADAL" clId="{294C4777-6E77-49BA-AFCE-09101BECF79B}" dt="2023-12-14T14:15:16.345" v="3612"/>
          <ac:graphicFrameMkLst>
            <pc:docMk/>
            <pc:sldMk cId="3417244445" sldId="344"/>
            <ac:graphicFrameMk id="5" creationId="{8AA08526-378C-4A15-9DB8-5B80383CCEB5}"/>
          </ac:graphicFrameMkLst>
        </pc:graphicFrameChg>
        <pc:graphicFrameChg chg="del">
          <ac:chgData name="Cecilia Nyberg" userId="ccffea21-8d7c-47a3-9397-b8726338f9b9" providerId="ADAL" clId="{294C4777-6E77-49BA-AFCE-09101BECF79B}" dt="2023-11-14T14:59:16.259" v="929" actId="478"/>
          <ac:graphicFrameMkLst>
            <pc:docMk/>
            <pc:sldMk cId="3417244445" sldId="344"/>
            <ac:graphicFrameMk id="10" creationId="{8AA08526-378C-4A15-9DB8-5B80383CCEB5}"/>
          </ac:graphicFrameMkLst>
        </pc:graphicFrameChg>
      </pc:sldChg>
      <pc:sldChg chg="addSp delSp modSp mod modNotesTx">
        <pc:chgData name="Cecilia Nyberg" userId="ccffea21-8d7c-47a3-9397-b8726338f9b9" providerId="ADAL" clId="{294C4777-6E77-49BA-AFCE-09101BECF79B}" dt="2023-12-14T14:17:02.261" v="3620"/>
        <pc:sldMkLst>
          <pc:docMk/>
          <pc:sldMk cId="1112549219" sldId="345"/>
        </pc:sldMkLst>
        <pc:spChg chg="mod">
          <ac:chgData name="Cecilia Nyberg" userId="ccffea21-8d7c-47a3-9397-b8726338f9b9" providerId="ADAL" clId="{294C4777-6E77-49BA-AFCE-09101BECF79B}" dt="2023-12-07T13:48:50.134" v="3404" actId="20577"/>
          <ac:spMkLst>
            <pc:docMk/>
            <pc:sldMk cId="1112549219" sldId="345"/>
            <ac:spMk id="3" creationId="{0482869D-7A6A-4A45-B0DF-CC00BC34F100}"/>
          </ac:spMkLst>
        </pc:spChg>
        <pc:spChg chg="mod">
          <ac:chgData name="Cecilia Nyberg" userId="ccffea21-8d7c-47a3-9397-b8726338f9b9" providerId="ADAL" clId="{294C4777-6E77-49BA-AFCE-09101BECF79B}" dt="2023-11-14T15:01:38.968" v="946" actId="5793"/>
          <ac:spMkLst>
            <pc:docMk/>
            <pc:sldMk cId="1112549219" sldId="345"/>
            <ac:spMk id="7" creationId="{15C995E7-F603-41DB-AEA5-4166CD51FFF7}"/>
          </ac:spMkLst>
        </pc:spChg>
        <pc:graphicFrameChg chg="add del mod">
          <ac:chgData name="Cecilia Nyberg" userId="ccffea21-8d7c-47a3-9397-b8726338f9b9" providerId="ADAL" clId="{294C4777-6E77-49BA-AFCE-09101BECF79B}" dt="2023-12-14T14:15:47.527" v="3613" actId="478"/>
          <ac:graphicFrameMkLst>
            <pc:docMk/>
            <pc:sldMk cId="1112549219" sldId="345"/>
            <ac:graphicFrameMk id="4" creationId="{55D0F2A5-739B-4D95-81CD-DAB4C5B8F5A6}"/>
          </ac:graphicFrameMkLst>
        </pc:graphicFrameChg>
        <pc:graphicFrameChg chg="add mod">
          <ac:chgData name="Cecilia Nyberg" userId="ccffea21-8d7c-47a3-9397-b8726338f9b9" providerId="ADAL" clId="{294C4777-6E77-49BA-AFCE-09101BECF79B}" dt="2023-12-14T14:17:02.261" v="3620"/>
          <ac:graphicFrameMkLst>
            <pc:docMk/>
            <pc:sldMk cId="1112549219" sldId="345"/>
            <ac:graphicFrameMk id="5" creationId="{55D0F2A5-739B-4D95-81CD-DAB4C5B8F5A6}"/>
          </ac:graphicFrameMkLst>
        </pc:graphicFrameChg>
        <pc:graphicFrameChg chg="del">
          <ac:chgData name="Cecilia Nyberg" userId="ccffea21-8d7c-47a3-9397-b8726338f9b9" providerId="ADAL" clId="{294C4777-6E77-49BA-AFCE-09101BECF79B}" dt="2023-11-14T15:01:26.389" v="945" actId="478"/>
          <ac:graphicFrameMkLst>
            <pc:docMk/>
            <pc:sldMk cId="1112549219" sldId="345"/>
            <ac:graphicFrameMk id="12" creationId="{55D0F2A5-739B-4D95-81CD-DAB4C5B8F5A6}"/>
          </ac:graphicFrameMkLst>
        </pc:graphicFrameChg>
      </pc:sldChg>
      <pc:sldChg chg="addSp delSp modSp mod">
        <pc:chgData name="Cecilia Nyberg" userId="ccffea21-8d7c-47a3-9397-b8726338f9b9" providerId="ADAL" clId="{294C4777-6E77-49BA-AFCE-09101BECF79B}" dt="2023-12-14T14:17:42.231" v="3624" actId="14100"/>
        <pc:sldMkLst>
          <pc:docMk/>
          <pc:sldMk cId="3596131075" sldId="346"/>
        </pc:sldMkLst>
        <pc:spChg chg="mod">
          <ac:chgData name="Cecilia Nyberg" userId="ccffea21-8d7c-47a3-9397-b8726338f9b9" providerId="ADAL" clId="{294C4777-6E77-49BA-AFCE-09101BECF79B}" dt="2023-11-16T07:50:29.201" v="2050" actId="20577"/>
          <ac:spMkLst>
            <pc:docMk/>
            <pc:sldMk cId="3596131075" sldId="346"/>
            <ac:spMk id="3" creationId="{0482869D-7A6A-4A45-B0DF-CC00BC34F100}"/>
          </ac:spMkLst>
        </pc:spChg>
        <pc:spChg chg="mod">
          <ac:chgData name="Cecilia Nyberg" userId="ccffea21-8d7c-47a3-9397-b8726338f9b9" providerId="ADAL" clId="{294C4777-6E77-49BA-AFCE-09101BECF79B}" dt="2023-11-14T15:05:19.258" v="1050" actId="5793"/>
          <ac:spMkLst>
            <pc:docMk/>
            <pc:sldMk cId="3596131075" sldId="346"/>
            <ac:spMk id="7" creationId="{15C995E7-F603-41DB-AEA5-4166CD51FFF7}"/>
          </ac:spMkLst>
        </pc:spChg>
        <pc:graphicFrameChg chg="add del mod">
          <ac:chgData name="Cecilia Nyberg" userId="ccffea21-8d7c-47a3-9397-b8726338f9b9" providerId="ADAL" clId="{294C4777-6E77-49BA-AFCE-09101BECF79B}" dt="2023-12-14T14:17:17.542" v="3621" actId="478"/>
          <ac:graphicFrameMkLst>
            <pc:docMk/>
            <pc:sldMk cId="3596131075" sldId="346"/>
            <ac:graphicFrameMk id="4" creationId="{08C53114-7E5C-499B-8272-5495F2A4B62E}"/>
          </ac:graphicFrameMkLst>
        </pc:graphicFrameChg>
        <pc:graphicFrameChg chg="add mod">
          <ac:chgData name="Cecilia Nyberg" userId="ccffea21-8d7c-47a3-9397-b8726338f9b9" providerId="ADAL" clId="{294C4777-6E77-49BA-AFCE-09101BECF79B}" dt="2023-12-14T14:17:42.231" v="3624" actId="14100"/>
          <ac:graphicFrameMkLst>
            <pc:docMk/>
            <pc:sldMk cId="3596131075" sldId="346"/>
            <ac:graphicFrameMk id="5" creationId="{08C53114-7E5C-499B-8272-5495F2A4B62E}"/>
          </ac:graphicFrameMkLst>
        </pc:graphicFrameChg>
        <pc:graphicFrameChg chg="del">
          <ac:chgData name="Cecilia Nyberg" userId="ccffea21-8d7c-47a3-9397-b8726338f9b9" providerId="ADAL" clId="{294C4777-6E77-49BA-AFCE-09101BECF79B}" dt="2023-11-14T15:05:04.465" v="1049" actId="478"/>
          <ac:graphicFrameMkLst>
            <pc:docMk/>
            <pc:sldMk cId="3596131075" sldId="346"/>
            <ac:graphicFrameMk id="10" creationId="{08C53114-7E5C-499B-8272-5495F2A4B62E}"/>
          </ac:graphicFrameMkLst>
        </pc:graphicFrameChg>
      </pc:sldChg>
      <pc:sldChg chg="addSp delSp modSp mod">
        <pc:chgData name="Cecilia Nyberg" userId="ccffea21-8d7c-47a3-9397-b8726338f9b9" providerId="ADAL" clId="{294C4777-6E77-49BA-AFCE-09101BECF79B}" dt="2023-11-14T15:16:26.474" v="1073" actId="14100"/>
        <pc:sldMkLst>
          <pc:docMk/>
          <pc:sldMk cId="2131972006" sldId="347"/>
        </pc:sldMkLst>
        <pc:spChg chg="mod">
          <ac:chgData name="Cecilia Nyberg" userId="ccffea21-8d7c-47a3-9397-b8726338f9b9" providerId="ADAL" clId="{294C4777-6E77-49BA-AFCE-09101BECF79B}" dt="2023-11-14T15:16:15.459" v="1070" actId="5793"/>
          <ac:spMkLst>
            <pc:docMk/>
            <pc:sldMk cId="2131972006" sldId="347"/>
            <ac:spMk id="7" creationId="{15C995E7-F603-41DB-AEA5-4166CD51FFF7}"/>
          </ac:spMkLst>
        </pc:spChg>
        <pc:graphicFrameChg chg="add mod">
          <ac:chgData name="Cecilia Nyberg" userId="ccffea21-8d7c-47a3-9397-b8726338f9b9" providerId="ADAL" clId="{294C4777-6E77-49BA-AFCE-09101BECF79B}" dt="2023-11-14T15:16:26.474" v="1073" actId="14100"/>
          <ac:graphicFrameMkLst>
            <pc:docMk/>
            <pc:sldMk cId="2131972006" sldId="347"/>
            <ac:graphicFrameMk id="2" creationId="{C19BE0AC-BC29-4591-BC3A-9263C1D2FED0}"/>
          </ac:graphicFrameMkLst>
        </pc:graphicFrameChg>
        <pc:graphicFrameChg chg="del">
          <ac:chgData name="Cecilia Nyberg" userId="ccffea21-8d7c-47a3-9397-b8726338f9b9" providerId="ADAL" clId="{294C4777-6E77-49BA-AFCE-09101BECF79B}" dt="2023-11-14T15:15:55.868" v="1069" actId="478"/>
          <ac:graphicFrameMkLst>
            <pc:docMk/>
            <pc:sldMk cId="2131972006" sldId="347"/>
            <ac:graphicFrameMk id="10" creationId="{C19BE0AC-BC29-4591-BC3A-9263C1D2FED0}"/>
          </ac:graphicFrameMkLst>
        </pc:graphicFrameChg>
      </pc:sldChg>
      <pc:sldChg chg="addSp delSp modSp mod">
        <pc:chgData name="Cecilia Nyberg" userId="ccffea21-8d7c-47a3-9397-b8726338f9b9" providerId="ADAL" clId="{294C4777-6E77-49BA-AFCE-09101BECF79B}" dt="2023-12-19T12:26:32.231" v="4666"/>
        <pc:sldMkLst>
          <pc:docMk/>
          <pc:sldMk cId="4233585866" sldId="348"/>
        </pc:sldMkLst>
        <pc:spChg chg="mod">
          <ac:chgData name="Cecilia Nyberg" userId="ccffea21-8d7c-47a3-9397-b8726338f9b9" providerId="ADAL" clId="{294C4777-6E77-49BA-AFCE-09101BECF79B}" dt="2023-11-16T07:55:13.072" v="2143" actId="20577"/>
          <ac:spMkLst>
            <pc:docMk/>
            <pc:sldMk cId="4233585866" sldId="348"/>
            <ac:spMk id="3" creationId="{0482869D-7A6A-4A45-B0DF-CC00BC34F100}"/>
          </ac:spMkLst>
        </pc:spChg>
        <pc:spChg chg="mod">
          <ac:chgData name="Cecilia Nyberg" userId="ccffea21-8d7c-47a3-9397-b8726338f9b9" providerId="ADAL" clId="{294C4777-6E77-49BA-AFCE-09101BECF79B}" dt="2023-11-15T10:35:20.245" v="1102" actId="5793"/>
          <ac:spMkLst>
            <pc:docMk/>
            <pc:sldMk cId="4233585866" sldId="348"/>
            <ac:spMk id="7" creationId="{15C995E7-F603-41DB-AEA5-4166CD51FFF7}"/>
          </ac:spMkLst>
        </pc:spChg>
        <pc:graphicFrameChg chg="add del mod">
          <ac:chgData name="Cecilia Nyberg" userId="ccffea21-8d7c-47a3-9397-b8726338f9b9" providerId="ADAL" clId="{294C4777-6E77-49BA-AFCE-09101BECF79B}" dt="2023-12-14T14:18:23.593" v="3625" actId="478"/>
          <ac:graphicFrameMkLst>
            <pc:docMk/>
            <pc:sldMk cId="4233585866" sldId="348"/>
            <ac:graphicFrameMk id="2" creationId="{1F257435-9F91-4200-894E-A8FBF1BC8C34}"/>
          </ac:graphicFrameMkLst>
        </pc:graphicFrameChg>
        <pc:graphicFrameChg chg="add mod">
          <ac:chgData name="Cecilia Nyberg" userId="ccffea21-8d7c-47a3-9397-b8726338f9b9" providerId="ADAL" clId="{294C4777-6E77-49BA-AFCE-09101BECF79B}" dt="2023-12-19T12:26:32.231" v="4666"/>
          <ac:graphicFrameMkLst>
            <pc:docMk/>
            <pc:sldMk cId="4233585866" sldId="348"/>
            <ac:graphicFrameMk id="4" creationId="{1F257435-9F91-4200-894E-A8FBF1BC8C34}"/>
          </ac:graphicFrameMkLst>
        </pc:graphicFrameChg>
        <pc:graphicFrameChg chg="del">
          <ac:chgData name="Cecilia Nyberg" userId="ccffea21-8d7c-47a3-9397-b8726338f9b9" providerId="ADAL" clId="{294C4777-6E77-49BA-AFCE-09101BECF79B}" dt="2023-11-15T10:35:17.038" v="1101" actId="478"/>
          <ac:graphicFrameMkLst>
            <pc:docMk/>
            <pc:sldMk cId="4233585866" sldId="348"/>
            <ac:graphicFrameMk id="6" creationId="{1F257435-9F91-4200-894E-A8FBF1BC8C34}"/>
          </ac:graphicFrameMkLst>
        </pc:graphicFrameChg>
      </pc:sldChg>
      <pc:sldChg chg="addSp delSp modSp mod">
        <pc:chgData name="Cecilia Nyberg" userId="ccffea21-8d7c-47a3-9397-b8726338f9b9" providerId="ADAL" clId="{294C4777-6E77-49BA-AFCE-09101BECF79B}" dt="2023-12-19T12:26:55.743" v="4667" actId="207"/>
        <pc:sldMkLst>
          <pc:docMk/>
          <pc:sldMk cId="2747096079" sldId="349"/>
        </pc:sldMkLst>
        <pc:spChg chg="mod">
          <ac:chgData name="Cecilia Nyberg" userId="ccffea21-8d7c-47a3-9397-b8726338f9b9" providerId="ADAL" clId="{294C4777-6E77-49BA-AFCE-09101BECF79B}" dt="2023-11-15T10:41:42.907" v="1211" actId="5793"/>
          <ac:spMkLst>
            <pc:docMk/>
            <pc:sldMk cId="2747096079" sldId="349"/>
            <ac:spMk id="7" creationId="{15C995E7-F603-41DB-AEA5-4166CD51FFF7}"/>
          </ac:spMkLst>
        </pc:spChg>
        <pc:graphicFrameChg chg="add mod">
          <ac:chgData name="Cecilia Nyberg" userId="ccffea21-8d7c-47a3-9397-b8726338f9b9" providerId="ADAL" clId="{294C4777-6E77-49BA-AFCE-09101BECF79B}" dt="2023-12-19T12:26:55.743" v="4667" actId="207"/>
          <ac:graphicFrameMkLst>
            <pc:docMk/>
            <pc:sldMk cId="2747096079" sldId="349"/>
            <ac:graphicFrameMk id="2" creationId="{23DB6400-FE9A-4D4A-B1DD-1D7D7AED8530}"/>
          </ac:graphicFrameMkLst>
        </pc:graphicFrameChg>
        <pc:graphicFrameChg chg="del">
          <ac:chgData name="Cecilia Nyberg" userId="ccffea21-8d7c-47a3-9397-b8726338f9b9" providerId="ADAL" clId="{294C4777-6E77-49BA-AFCE-09101BECF79B}" dt="2023-11-15T10:41:38.725" v="1210" actId="478"/>
          <ac:graphicFrameMkLst>
            <pc:docMk/>
            <pc:sldMk cId="2747096079" sldId="349"/>
            <ac:graphicFrameMk id="8" creationId="{23DB6400-FE9A-4D4A-B1DD-1D7D7AED8530}"/>
          </ac:graphicFrameMkLst>
        </pc:graphicFrameChg>
      </pc:sldChg>
      <pc:sldChg chg="addSp delSp modSp mod ord modNotesTx">
        <pc:chgData name="Cecilia Nyberg" userId="ccffea21-8d7c-47a3-9397-b8726338f9b9" providerId="ADAL" clId="{294C4777-6E77-49BA-AFCE-09101BECF79B}" dt="2024-01-11T12:40:55.092" v="4845"/>
        <pc:sldMkLst>
          <pc:docMk/>
          <pc:sldMk cId="150466726" sldId="350"/>
        </pc:sldMkLst>
        <pc:spChg chg="mod">
          <ac:chgData name="Cecilia Nyberg" userId="ccffea21-8d7c-47a3-9397-b8726338f9b9" providerId="ADAL" clId="{294C4777-6E77-49BA-AFCE-09101BECF79B}" dt="2023-11-15T10:48:10.696" v="1240" actId="20577"/>
          <ac:spMkLst>
            <pc:docMk/>
            <pc:sldMk cId="150466726" sldId="350"/>
            <ac:spMk id="3" creationId="{0482869D-7A6A-4A45-B0DF-CC00BC34F100}"/>
          </ac:spMkLst>
        </pc:spChg>
        <pc:spChg chg="mod">
          <ac:chgData name="Cecilia Nyberg" userId="ccffea21-8d7c-47a3-9397-b8726338f9b9" providerId="ADAL" clId="{294C4777-6E77-49BA-AFCE-09101BECF79B}" dt="2023-11-15T10:47:21.013" v="1229" actId="5793"/>
          <ac:spMkLst>
            <pc:docMk/>
            <pc:sldMk cId="150466726" sldId="350"/>
            <ac:spMk id="7" creationId="{15C995E7-F603-41DB-AEA5-4166CD51FFF7}"/>
          </ac:spMkLst>
        </pc:spChg>
        <pc:graphicFrameChg chg="add del mod">
          <ac:chgData name="Cecilia Nyberg" userId="ccffea21-8d7c-47a3-9397-b8726338f9b9" providerId="ADAL" clId="{294C4777-6E77-49BA-AFCE-09101BECF79B}" dt="2023-12-12T09:04:53.666" v="3458" actId="478"/>
          <ac:graphicFrameMkLst>
            <pc:docMk/>
            <pc:sldMk cId="150466726" sldId="350"/>
            <ac:graphicFrameMk id="4" creationId="{AFDE5CF5-33D4-7DDB-F08F-4B84E9E09D34}"/>
          </ac:graphicFrameMkLst>
        </pc:graphicFrameChg>
        <pc:graphicFrameChg chg="add mod">
          <ac:chgData name="Cecilia Nyberg" userId="ccffea21-8d7c-47a3-9397-b8726338f9b9" providerId="ADAL" clId="{294C4777-6E77-49BA-AFCE-09101BECF79B}" dt="2023-12-12T09:06:03.243" v="3464" actId="255"/>
          <ac:graphicFrameMkLst>
            <pc:docMk/>
            <pc:sldMk cId="150466726" sldId="350"/>
            <ac:graphicFrameMk id="5" creationId="{AFDE5CF5-33D4-7DDB-F08F-4B84E9E09D34}"/>
          </ac:graphicFrameMkLst>
        </pc:graphicFrameChg>
        <pc:graphicFrameChg chg="del">
          <ac:chgData name="Cecilia Nyberg" userId="ccffea21-8d7c-47a3-9397-b8726338f9b9" providerId="ADAL" clId="{294C4777-6E77-49BA-AFCE-09101BECF79B}" dt="2023-11-15T10:47:17.920" v="1228" actId="478"/>
          <ac:graphicFrameMkLst>
            <pc:docMk/>
            <pc:sldMk cId="150466726" sldId="350"/>
            <ac:graphicFrameMk id="10" creationId="{0EC81D47-2934-40B1-9185-FBE37A4295F9}"/>
          </ac:graphicFrameMkLst>
        </pc:graphicFrameChg>
      </pc:sldChg>
      <pc:sldChg chg="addSp delSp modSp mod">
        <pc:chgData name="Cecilia Nyberg" userId="ccffea21-8d7c-47a3-9397-b8726338f9b9" providerId="ADAL" clId="{294C4777-6E77-49BA-AFCE-09101BECF79B}" dt="2023-12-14T14:23:40.134" v="3648" actId="14100"/>
        <pc:sldMkLst>
          <pc:docMk/>
          <pc:sldMk cId="3726195400" sldId="351"/>
        </pc:sldMkLst>
        <pc:spChg chg="mod">
          <ac:chgData name="Cecilia Nyberg" userId="ccffea21-8d7c-47a3-9397-b8726338f9b9" providerId="ADAL" clId="{294C4777-6E77-49BA-AFCE-09101BECF79B}" dt="2023-11-15T10:52:31.074" v="1257" actId="20577"/>
          <ac:spMkLst>
            <pc:docMk/>
            <pc:sldMk cId="3726195400" sldId="351"/>
            <ac:spMk id="3" creationId="{0482869D-7A6A-4A45-B0DF-CC00BC34F100}"/>
          </ac:spMkLst>
        </pc:spChg>
        <pc:spChg chg="mod">
          <ac:chgData name="Cecilia Nyberg" userId="ccffea21-8d7c-47a3-9397-b8726338f9b9" providerId="ADAL" clId="{294C4777-6E77-49BA-AFCE-09101BECF79B}" dt="2023-11-15T10:52:07.688" v="1244" actId="5793"/>
          <ac:spMkLst>
            <pc:docMk/>
            <pc:sldMk cId="3726195400" sldId="351"/>
            <ac:spMk id="7" creationId="{15C995E7-F603-41DB-AEA5-4166CD51FFF7}"/>
          </ac:spMkLst>
        </pc:spChg>
        <pc:graphicFrameChg chg="add del mod">
          <ac:chgData name="Cecilia Nyberg" userId="ccffea21-8d7c-47a3-9397-b8726338f9b9" providerId="ADAL" clId="{294C4777-6E77-49BA-AFCE-09101BECF79B}" dt="2023-12-14T14:23:19.111" v="3645" actId="478"/>
          <ac:graphicFrameMkLst>
            <pc:docMk/>
            <pc:sldMk cId="3726195400" sldId="351"/>
            <ac:graphicFrameMk id="2" creationId="{6AC4B30C-B528-56A8-04C8-1D9F13675303}"/>
          </ac:graphicFrameMkLst>
        </pc:graphicFrameChg>
        <pc:graphicFrameChg chg="add mod">
          <ac:chgData name="Cecilia Nyberg" userId="ccffea21-8d7c-47a3-9397-b8726338f9b9" providerId="ADAL" clId="{294C4777-6E77-49BA-AFCE-09101BECF79B}" dt="2023-12-14T14:23:40.134" v="3648" actId="14100"/>
          <ac:graphicFrameMkLst>
            <pc:docMk/>
            <pc:sldMk cId="3726195400" sldId="351"/>
            <ac:graphicFrameMk id="4" creationId="{514F8A11-8CE3-3948-E66C-D08432FF6081}"/>
          </ac:graphicFrameMkLst>
        </pc:graphicFrameChg>
        <pc:graphicFrameChg chg="del">
          <ac:chgData name="Cecilia Nyberg" userId="ccffea21-8d7c-47a3-9397-b8726338f9b9" providerId="ADAL" clId="{294C4777-6E77-49BA-AFCE-09101BECF79B}" dt="2023-11-15T10:48:37.570" v="1243" actId="478"/>
          <ac:graphicFrameMkLst>
            <pc:docMk/>
            <pc:sldMk cId="3726195400" sldId="351"/>
            <ac:graphicFrameMk id="6" creationId="{EDB77864-9D08-484C-AE7E-F2C6129E7F15}"/>
          </ac:graphicFrameMkLst>
        </pc:graphicFrameChg>
      </pc:sldChg>
      <pc:sldChg chg="addSp delSp modSp del mod modNotesTx">
        <pc:chgData name="Cecilia Nyberg" userId="ccffea21-8d7c-47a3-9397-b8726338f9b9" providerId="ADAL" clId="{294C4777-6E77-49BA-AFCE-09101BECF79B}" dt="2023-11-20T12:21:04.696" v="2912" actId="47"/>
        <pc:sldMkLst>
          <pc:docMk/>
          <pc:sldMk cId="1358922876" sldId="352"/>
        </pc:sldMkLst>
        <pc:spChg chg="mod">
          <ac:chgData name="Cecilia Nyberg" userId="ccffea21-8d7c-47a3-9397-b8726338f9b9" providerId="ADAL" clId="{294C4777-6E77-49BA-AFCE-09101BECF79B}" dt="2023-11-15T10:55:04.970" v="1302" actId="115"/>
          <ac:spMkLst>
            <pc:docMk/>
            <pc:sldMk cId="1358922876" sldId="352"/>
            <ac:spMk id="3" creationId="{0482869D-7A6A-4A45-B0DF-CC00BC34F100}"/>
          </ac:spMkLst>
        </pc:spChg>
        <pc:spChg chg="mod">
          <ac:chgData name="Cecilia Nyberg" userId="ccffea21-8d7c-47a3-9397-b8726338f9b9" providerId="ADAL" clId="{294C4777-6E77-49BA-AFCE-09101BECF79B}" dt="2023-11-15T10:53:30.782" v="1259" actId="5793"/>
          <ac:spMkLst>
            <pc:docMk/>
            <pc:sldMk cId="1358922876" sldId="352"/>
            <ac:spMk id="7" creationId="{15C995E7-F603-41DB-AEA5-4166CD51FFF7}"/>
          </ac:spMkLst>
        </pc:spChg>
        <pc:graphicFrameChg chg="add mod">
          <ac:chgData name="Cecilia Nyberg" userId="ccffea21-8d7c-47a3-9397-b8726338f9b9" providerId="ADAL" clId="{294C4777-6E77-49BA-AFCE-09101BECF79B}" dt="2023-11-15T10:53:40.881" v="1262" actId="14100"/>
          <ac:graphicFrameMkLst>
            <pc:docMk/>
            <pc:sldMk cId="1358922876" sldId="352"/>
            <ac:graphicFrameMk id="2" creationId="{D3EA9DA8-8AA8-4CF1-8CA3-3D61C3997A68}"/>
          </ac:graphicFrameMkLst>
        </pc:graphicFrameChg>
        <pc:graphicFrameChg chg="del">
          <ac:chgData name="Cecilia Nyberg" userId="ccffea21-8d7c-47a3-9397-b8726338f9b9" providerId="ADAL" clId="{294C4777-6E77-49BA-AFCE-09101BECF79B}" dt="2023-11-15T10:53:11.648" v="1258" actId="478"/>
          <ac:graphicFrameMkLst>
            <pc:docMk/>
            <pc:sldMk cId="1358922876" sldId="352"/>
            <ac:graphicFrameMk id="8" creationId="{D3EA9DA8-8AA8-4CF1-8CA3-3D61C3997A68}"/>
          </ac:graphicFrameMkLst>
        </pc:graphicFrameChg>
      </pc:sldChg>
      <pc:sldChg chg="addSp delSp modSp mod ord modNotesTx">
        <pc:chgData name="Cecilia Nyberg" userId="ccffea21-8d7c-47a3-9397-b8726338f9b9" providerId="ADAL" clId="{294C4777-6E77-49BA-AFCE-09101BECF79B}" dt="2023-12-14T14:26:43.668" v="3665" actId="20577"/>
        <pc:sldMkLst>
          <pc:docMk/>
          <pc:sldMk cId="1897569164" sldId="354"/>
        </pc:sldMkLst>
        <pc:spChg chg="mod">
          <ac:chgData name="Cecilia Nyberg" userId="ccffea21-8d7c-47a3-9397-b8726338f9b9" providerId="ADAL" clId="{294C4777-6E77-49BA-AFCE-09101BECF79B}" dt="2023-12-14T14:26:43.668" v="3665" actId="20577"/>
          <ac:spMkLst>
            <pc:docMk/>
            <pc:sldMk cId="1897569164" sldId="354"/>
            <ac:spMk id="3" creationId="{0482869D-7A6A-4A45-B0DF-CC00BC34F100}"/>
          </ac:spMkLst>
        </pc:spChg>
        <pc:spChg chg="mod">
          <ac:chgData name="Cecilia Nyberg" userId="ccffea21-8d7c-47a3-9397-b8726338f9b9" providerId="ADAL" clId="{294C4777-6E77-49BA-AFCE-09101BECF79B}" dt="2023-11-15T10:58:06.279" v="1307" actId="5793"/>
          <ac:spMkLst>
            <pc:docMk/>
            <pc:sldMk cId="1897569164" sldId="354"/>
            <ac:spMk id="7" creationId="{15C995E7-F603-41DB-AEA5-4166CD51FFF7}"/>
          </ac:spMkLst>
        </pc:spChg>
        <pc:graphicFrameChg chg="add del mod">
          <ac:chgData name="Cecilia Nyberg" userId="ccffea21-8d7c-47a3-9397-b8726338f9b9" providerId="ADAL" clId="{294C4777-6E77-49BA-AFCE-09101BECF79B}" dt="2023-12-14T14:25:55.994" v="3654" actId="14100"/>
          <ac:graphicFrameMkLst>
            <pc:docMk/>
            <pc:sldMk cId="1897569164" sldId="354"/>
            <ac:graphicFrameMk id="4" creationId="{640813AB-9643-4257-A410-5A7BB3577C59}"/>
          </ac:graphicFrameMkLst>
        </pc:graphicFrameChg>
        <pc:graphicFrameChg chg="add del mod">
          <ac:chgData name="Cecilia Nyberg" userId="ccffea21-8d7c-47a3-9397-b8726338f9b9" providerId="ADAL" clId="{294C4777-6E77-49BA-AFCE-09101BECF79B}" dt="2023-12-14T14:24:42.673" v="3651" actId="478"/>
          <ac:graphicFrameMkLst>
            <pc:docMk/>
            <pc:sldMk cId="1897569164" sldId="354"/>
            <ac:graphicFrameMk id="5" creationId="{640813AB-9643-4257-A410-5A7BB3577C59}"/>
          </ac:graphicFrameMkLst>
        </pc:graphicFrameChg>
        <pc:graphicFrameChg chg="del">
          <ac:chgData name="Cecilia Nyberg" userId="ccffea21-8d7c-47a3-9397-b8726338f9b9" providerId="ADAL" clId="{294C4777-6E77-49BA-AFCE-09101BECF79B}" dt="2023-11-15T10:57:34.097" v="1306" actId="478"/>
          <ac:graphicFrameMkLst>
            <pc:docMk/>
            <pc:sldMk cId="1897569164" sldId="354"/>
            <ac:graphicFrameMk id="10" creationId="{20BD7CAD-D926-4376-9C87-68907045689A}"/>
          </ac:graphicFrameMkLst>
        </pc:graphicFrameChg>
      </pc:sldChg>
      <pc:sldChg chg="addSp delSp modSp mod ord">
        <pc:chgData name="Cecilia Nyberg" userId="ccffea21-8d7c-47a3-9397-b8726338f9b9" providerId="ADAL" clId="{294C4777-6E77-49BA-AFCE-09101BECF79B}" dt="2023-12-14T14:24:20.689" v="3650"/>
        <pc:sldMkLst>
          <pc:docMk/>
          <pc:sldMk cId="1230933065" sldId="356"/>
        </pc:sldMkLst>
        <pc:graphicFrameChg chg="add mod">
          <ac:chgData name="Cecilia Nyberg" userId="ccffea21-8d7c-47a3-9397-b8726338f9b9" providerId="ADAL" clId="{294C4777-6E77-49BA-AFCE-09101BECF79B}" dt="2023-11-15T10:59:28.086" v="1329" actId="14100"/>
          <ac:graphicFrameMkLst>
            <pc:docMk/>
            <pc:sldMk cId="1230933065" sldId="356"/>
            <ac:graphicFrameMk id="2" creationId="{6CCAD202-00D2-405B-A2B8-A123B7B7A392}"/>
          </ac:graphicFrameMkLst>
        </pc:graphicFrameChg>
        <pc:graphicFrameChg chg="del">
          <ac:chgData name="Cecilia Nyberg" userId="ccffea21-8d7c-47a3-9397-b8726338f9b9" providerId="ADAL" clId="{294C4777-6E77-49BA-AFCE-09101BECF79B}" dt="2023-11-15T10:59:06.278" v="1326" actId="478"/>
          <ac:graphicFrameMkLst>
            <pc:docMk/>
            <pc:sldMk cId="1230933065" sldId="356"/>
            <ac:graphicFrameMk id="10" creationId="{6CCAD202-00D2-405B-A2B8-A123B7B7A392}"/>
          </ac:graphicFrameMkLst>
        </pc:graphicFrameChg>
      </pc:sldChg>
      <pc:sldChg chg="addSp delSp modSp mod ord modNotesTx">
        <pc:chgData name="Cecilia Nyberg" userId="ccffea21-8d7c-47a3-9397-b8726338f9b9" providerId="ADAL" clId="{294C4777-6E77-49BA-AFCE-09101BECF79B}" dt="2024-02-01T09:57:02.822" v="4995" actId="20577"/>
        <pc:sldMkLst>
          <pc:docMk/>
          <pc:sldMk cId="1980659655" sldId="357"/>
        </pc:sldMkLst>
        <pc:spChg chg="mod">
          <ac:chgData name="Cecilia Nyberg" userId="ccffea21-8d7c-47a3-9397-b8726338f9b9" providerId="ADAL" clId="{294C4777-6E77-49BA-AFCE-09101BECF79B}" dt="2023-12-12T10:27:39.449" v="3525" actId="20577"/>
          <ac:spMkLst>
            <pc:docMk/>
            <pc:sldMk cId="1980659655" sldId="357"/>
            <ac:spMk id="3" creationId="{0482869D-7A6A-4A45-B0DF-CC00BC34F100}"/>
          </ac:spMkLst>
        </pc:spChg>
        <pc:graphicFrameChg chg="add mod">
          <ac:chgData name="Cecilia Nyberg" userId="ccffea21-8d7c-47a3-9397-b8726338f9b9" providerId="ADAL" clId="{294C4777-6E77-49BA-AFCE-09101BECF79B}" dt="2023-11-15T11:00:54.396" v="1335" actId="255"/>
          <ac:graphicFrameMkLst>
            <pc:docMk/>
            <pc:sldMk cId="1980659655" sldId="357"/>
            <ac:graphicFrameMk id="4" creationId="{4844E016-6C97-0979-78C5-D66CB4BB06ED}"/>
          </ac:graphicFrameMkLst>
        </pc:graphicFrameChg>
        <pc:graphicFrameChg chg="del mod">
          <ac:chgData name="Cecilia Nyberg" userId="ccffea21-8d7c-47a3-9397-b8726338f9b9" providerId="ADAL" clId="{294C4777-6E77-49BA-AFCE-09101BECF79B}" dt="2023-11-15T11:00:38.410" v="1331" actId="478"/>
          <ac:graphicFrameMkLst>
            <pc:docMk/>
            <pc:sldMk cId="1980659655" sldId="357"/>
            <ac:graphicFrameMk id="10" creationId="{D9F569F5-39AA-47DF-B8F8-63FD7156BF53}"/>
          </ac:graphicFrameMkLst>
        </pc:graphicFrameChg>
      </pc:sldChg>
      <pc:sldChg chg="addSp delSp modSp del mod modNotesTx">
        <pc:chgData name="Cecilia Nyberg" userId="ccffea21-8d7c-47a3-9397-b8726338f9b9" providerId="ADAL" clId="{294C4777-6E77-49BA-AFCE-09101BECF79B}" dt="2023-12-06T13:27:03.866" v="3390" actId="47"/>
        <pc:sldMkLst>
          <pc:docMk/>
          <pc:sldMk cId="1655375761" sldId="358"/>
        </pc:sldMkLst>
        <pc:spChg chg="mod">
          <ac:chgData name="Cecilia Nyberg" userId="ccffea21-8d7c-47a3-9397-b8726338f9b9" providerId="ADAL" clId="{294C4777-6E77-49BA-AFCE-09101BECF79B}" dt="2023-12-04T16:09:15.903" v="3376" actId="20577"/>
          <ac:spMkLst>
            <pc:docMk/>
            <pc:sldMk cId="1655375761" sldId="358"/>
            <ac:spMk id="2" creationId="{44DC2048-B0B9-4C10-AFC0-82186D8A0559}"/>
          </ac:spMkLst>
        </pc:spChg>
        <pc:spChg chg="mod">
          <ac:chgData name="Cecilia Nyberg" userId="ccffea21-8d7c-47a3-9397-b8726338f9b9" providerId="ADAL" clId="{294C4777-6E77-49BA-AFCE-09101BECF79B}" dt="2023-11-15T11:01:38.360" v="1367" actId="5793"/>
          <ac:spMkLst>
            <pc:docMk/>
            <pc:sldMk cId="1655375761" sldId="358"/>
            <ac:spMk id="3" creationId="{AB8313CF-ECA3-459B-908D-A2207B9D3868}"/>
          </ac:spMkLst>
        </pc:spChg>
        <pc:graphicFrameChg chg="add mod">
          <ac:chgData name="Cecilia Nyberg" userId="ccffea21-8d7c-47a3-9397-b8726338f9b9" providerId="ADAL" clId="{294C4777-6E77-49BA-AFCE-09101BECF79B}" dt="2023-12-04T16:08:24.960" v="3332"/>
          <ac:graphicFrameMkLst>
            <pc:docMk/>
            <pc:sldMk cId="1655375761" sldId="358"/>
            <ac:graphicFrameMk id="4" creationId="{6E92136E-E670-4DA5-83C7-CE64E34561D0}"/>
          </ac:graphicFrameMkLst>
        </pc:graphicFrameChg>
        <pc:graphicFrameChg chg="del">
          <ac:chgData name="Cecilia Nyberg" userId="ccffea21-8d7c-47a3-9397-b8726338f9b9" providerId="ADAL" clId="{294C4777-6E77-49BA-AFCE-09101BECF79B}" dt="2023-11-15T11:01:35.134" v="1366" actId="478"/>
          <ac:graphicFrameMkLst>
            <pc:docMk/>
            <pc:sldMk cId="1655375761" sldId="358"/>
            <ac:graphicFrameMk id="4" creationId="{EEED2C8D-62CC-4530-ABFF-F981A469645D}"/>
          </ac:graphicFrameMkLst>
        </pc:graphicFrameChg>
        <pc:graphicFrameChg chg="add del mod">
          <ac:chgData name="Cecilia Nyberg" userId="ccffea21-8d7c-47a3-9397-b8726338f9b9" providerId="ADAL" clId="{294C4777-6E77-49BA-AFCE-09101BECF79B}" dt="2023-12-04T16:07:41.917" v="3328" actId="478"/>
          <ac:graphicFrameMkLst>
            <pc:docMk/>
            <pc:sldMk cId="1655375761" sldId="358"/>
            <ac:graphicFrameMk id="5" creationId="{EEED2C8D-62CC-4530-ABFF-F981A469645D}"/>
          </ac:graphicFrameMkLst>
        </pc:graphicFrameChg>
      </pc:sldChg>
      <pc:sldChg chg="addSp delSp modSp mod">
        <pc:chgData name="Cecilia Nyberg" userId="ccffea21-8d7c-47a3-9397-b8726338f9b9" providerId="ADAL" clId="{294C4777-6E77-49BA-AFCE-09101BECF79B}" dt="2023-12-14T14:28:44.001" v="3671" actId="14100"/>
        <pc:sldMkLst>
          <pc:docMk/>
          <pc:sldMk cId="614063790" sldId="359"/>
        </pc:sldMkLst>
        <pc:spChg chg="mod">
          <ac:chgData name="Cecilia Nyberg" userId="ccffea21-8d7c-47a3-9397-b8726338f9b9" providerId="ADAL" clId="{294C4777-6E77-49BA-AFCE-09101BECF79B}" dt="2023-11-15T11:11:17.952" v="1521" actId="20577"/>
          <ac:spMkLst>
            <pc:docMk/>
            <pc:sldMk cId="614063790" sldId="359"/>
            <ac:spMk id="4" creationId="{FE5209F3-BE7C-45A4-AE7F-1F3805D962E7}"/>
          </ac:spMkLst>
        </pc:spChg>
        <pc:spChg chg="mod">
          <ac:chgData name="Cecilia Nyberg" userId="ccffea21-8d7c-47a3-9397-b8726338f9b9" providerId="ADAL" clId="{294C4777-6E77-49BA-AFCE-09101BECF79B}" dt="2023-11-15T11:10:04.659" v="1492" actId="5793"/>
          <ac:spMkLst>
            <pc:docMk/>
            <pc:sldMk cId="614063790" sldId="359"/>
            <ac:spMk id="5" creationId="{27E96D9A-E052-4859-BF3C-13D5938ED409}"/>
          </ac:spMkLst>
        </pc:spChg>
        <pc:graphicFrameChg chg="add del mod">
          <ac:chgData name="Cecilia Nyberg" userId="ccffea21-8d7c-47a3-9397-b8726338f9b9" providerId="ADAL" clId="{294C4777-6E77-49BA-AFCE-09101BECF79B}" dt="2023-12-14T14:28:06.314" v="3668" actId="478"/>
          <ac:graphicFrameMkLst>
            <pc:docMk/>
            <pc:sldMk cId="614063790" sldId="359"/>
            <ac:graphicFrameMk id="2" creationId="{6F5DEB35-FEB1-4125-8FF1-5EB880D00998}"/>
          </ac:graphicFrameMkLst>
        </pc:graphicFrameChg>
        <pc:graphicFrameChg chg="add mod">
          <ac:chgData name="Cecilia Nyberg" userId="ccffea21-8d7c-47a3-9397-b8726338f9b9" providerId="ADAL" clId="{294C4777-6E77-49BA-AFCE-09101BECF79B}" dt="2023-12-14T14:28:44.001" v="3671" actId="14100"/>
          <ac:graphicFrameMkLst>
            <pc:docMk/>
            <pc:sldMk cId="614063790" sldId="359"/>
            <ac:graphicFrameMk id="3" creationId="{6F5DEB35-FEB1-4125-8FF1-5EB880D00998}"/>
          </ac:graphicFrameMkLst>
        </pc:graphicFrameChg>
        <pc:graphicFrameChg chg="add mod">
          <ac:chgData name="Cecilia Nyberg" userId="ccffea21-8d7c-47a3-9397-b8726338f9b9" providerId="ADAL" clId="{294C4777-6E77-49BA-AFCE-09101BECF79B}" dt="2023-12-04T16:15:10.860" v="3386"/>
          <ac:graphicFrameMkLst>
            <pc:docMk/>
            <pc:sldMk cId="614063790" sldId="359"/>
            <ac:graphicFrameMk id="3" creationId="{A0154CB3-59ED-1D24-FCA2-2E0462F6B53B}"/>
          </ac:graphicFrameMkLst>
        </pc:graphicFrameChg>
        <pc:graphicFrameChg chg="del">
          <ac:chgData name="Cecilia Nyberg" userId="ccffea21-8d7c-47a3-9397-b8726338f9b9" providerId="ADAL" clId="{294C4777-6E77-49BA-AFCE-09101BECF79B}" dt="2023-11-15T11:04:26.515" v="1422" actId="478"/>
          <ac:graphicFrameMkLst>
            <pc:docMk/>
            <pc:sldMk cId="614063790" sldId="359"/>
            <ac:graphicFrameMk id="6" creationId="{6F5DEB35-FEB1-4125-8FF1-5EB880D00998}"/>
          </ac:graphicFrameMkLst>
        </pc:graphicFrameChg>
      </pc:sldChg>
      <pc:sldChg chg="addSp delSp modSp del mod">
        <pc:chgData name="Cecilia Nyberg" userId="ccffea21-8d7c-47a3-9397-b8726338f9b9" providerId="ADAL" clId="{294C4777-6E77-49BA-AFCE-09101BECF79B}" dt="2023-11-24T09:35:59.968" v="3011" actId="47"/>
        <pc:sldMkLst>
          <pc:docMk/>
          <pc:sldMk cId="1748375498" sldId="360"/>
        </pc:sldMkLst>
        <pc:spChg chg="mod">
          <ac:chgData name="Cecilia Nyberg" userId="ccffea21-8d7c-47a3-9397-b8726338f9b9" providerId="ADAL" clId="{294C4777-6E77-49BA-AFCE-09101BECF79B}" dt="2023-11-15T11:14:35.367" v="1586" actId="6549"/>
          <ac:spMkLst>
            <pc:docMk/>
            <pc:sldMk cId="1748375498" sldId="360"/>
            <ac:spMk id="4" creationId="{18DC5B06-7621-4105-9B36-B3F26E649A6D}"/>
          </ac:spMkLst>
        </pc:spChg>
        <pc:spChg chg="mod">
          <ac:chgData name="Cecilia Nyberg" userId="ccffea21-8d7c-47a3-9397-b8726338f9b9" providerId="ADAL" clId="{294C4777-6E77-49BA-AFCE-09101BECF79B}" dt="2023-11-17T14:12:27.728" v="2535" actId="5793"/>
          <ac:spMkLst>
            <pc:docMk/>
            <pc:sldMk cId="1748375498" sldId="360"/>
            <ac:spMk id="5" creationId="{1FD44C9C-D69F-4F82-8354-47051AE40FB8}"/>
          </ac:spMkLst>
        </pc:spChg>
        <pc:graphicFrameChg chg="add mod">
          <ac:chgData name="Cecilia Nyberg" userId="ccffea21-8d7c-47a3-9397-b8726338f9b9" providerId="ADAL" clId="{294C4777-6E77-49BA-AFCE-09101BECF79B}" dt="2023-11-17T14:12:34.454" v="2537"/>
          <ac:graphicFrameMkLst>
            <pc:docMk/>
            <pc:sldMk cId="1748375498" sldId="360"/>
            <ac:graphicFrameMk id="2" creationId="{33630E42-C471-1DA4-D6CB-0DA1CF8A5274}"/>
          </ac:graphicFrameMkLst>
        </pc:graphicFrameChg>
        <pc:graphicFrameChg chg="add mod">
          <ac:chgData name="Cecilia Nyberg" userId="ccffea21-8d7c-47a3-9397-b8726338f9b9" providerId="ADAL" clId="{294C4777-6E77-49BA-AFCE-09101BECF79B}" dt="2023-11-23T08:39:26.778" v="2998"/>
          <ac:graphicFrameMkLst>
            <pc:docMk/>
            <pc:sldMk cId="1748375498" sldId="360"/>
            <ac:graphicFrameMk id="3" creationId="{33630E42-C471-1DA4-D6CB-0DA1CF8A5274}"/>
          </ac:graphicFrameMkLst>
        </pc:graphicFrameChg>
        <pc:graphicFrameChg chg="del">
          <ac:chgData name="Cecilia Nyberg" userId="ccffea21-8d7c-47a3-9397-b8726338f9b9" providerId="ADAL" clId="{294C4777-6E77-49BA-AFCE-09101BECF79B}" dt="2023-11-15T11:14:41.028" v="1587" actId="478"/>
          <ac:graphicFrameMkLst>
            <pc:docMk/>
            <pc:sldMk cId="1748375498" sldId="360"/>
            <ac:graphicFrameMk id="6" creationId="{B52DE6B9-FF8D-451B-A8F5-E18FD71F4B53}"/>
          </ac:graphicFrameMkLst>
        </pc:graphicFrameChg>
      </pc:sldChg>
      <pc:sldChg chg="addSp delSp modSp mod ord">
        <pc:chgData name="Cecilia Nyberg" userId="ccffea21-8d7c-47a3-9397-b8726338f9b9" providerId="ADAL" clId="{294C4777-6E77-49BA-AFCE-09101BECF79B}" dt="2023-12-19T12:36:56.377" v="4791"/>
        <pc:sldMkLst>
          <pc:docMk/>
          <pc:sldMk cId="3923707160" sldId="361"/>
        </pc:sldMkLst>
        <pc:spChg chg="mod">
          <ac:chgData name="Cecilia Nyberg" userId="ccffea21-8d7c-47a3-9397-b8726338f9b9" providerId="ADAL" clId="{294C4777-6E77-49BA-AFCE-09101BECF79B}" dt="2023-11-15T11:15:01.546" v="1589" actId="5793"/>
          <ac:spMkLst>
            <pc:docMk/>
            <pc:sldMk cId="3923707160" sldId="361"/>
            <ac:spMk id="3" creationId="{A4914668-4C5B-4359-B5A6-DCFE5C48A479}"/>
          </ac:spMkLst>
        </pc:spChg>
        <pc:graphicFrameChg chg="del">
          <ac:chgData name="Cecilia Nyberg" userId="ccffea21-8d7c-47a3-9397-b8726338f9b9" providerId="ADAL" clId="{294C4777-6E77-49BA-AFCE-09101BECF79B}" dt="2023-11-15T11:14:48.699" v="1588" actId="478"/>
          <ac:graphicFrameMkLst>
            <pc:docMk/>
            <pc:sldMk cId="3923707160" sldId="361"/>
            <ac:graphicFrameMk id="4" creationId="{B555ABEB-8405-4C56-9531-2DAEE507A9B0}"/>
          </ac:graphicFrameMkLst>
        </pc:graphicFrameChg>
        <pc:graphicFrameChg chg="add mod">
          <ac:chgData name="Cecilia Nyberg" userId="ccffea21-8d7c-47a3-9397-b8726338f9b9" providerId="ADAL" clId="{294C4777-6E77-49BA-AFCE-09101BECF79B}" dt="2023-12-19T12:36:56.377" v="4791"/>
          <ac:graphicFrameMkLst>
            <pc:docMk/>
            <pc:sldMk cId="3923707160" sldId="361"/>
            <ac:graphicFrameMk id="5" creationId="{B555ABEB-8405-4C56-9531-2DAEE507A9B0}"/>
          </ac:graphicFrameMkLst>
        </pc:graphicFrameChg>
      </pc:sldChg>
      <pc:sldChg chg="addSp delSp modSp mod">
        <pc:chgData name="Cecilia Nyberg" userId="ccffea21-8d7c-47a3-9397-b8726338f9b9" providerId="ADAL" clId="{294C4777-6E77-49BA-AFCE-09101BECF79B}" dt="2023-12-19T12:40:44.646" v="4808" actId="207"/>
        <pc:sldMkLst>
          <pc:docMk/>
          <pc:sldMk cId="3861745520" sldId="362"/>
        </pc:sldMkLst>
        <pc:spChg chg="mod">
          <ac:chgData name="Cecilia Nyberg" userId="ccffea21-8d7c-47a3-9397-b8726338f9b9" providerId="ADAL" clId="{294C4777-6E77-49BA-AFCE-09101BECF79B}" dt="2023-11-15T11:15:49.122" v="1595" actId="5793"/>
          <ac:spMkLst>
            <pc:docMk/>
            <pc:sldMk cId="3861745520" sldId="362"/>
            <ac:spMk id="5" creationId="{D5634D17-3741-44B0-BC7C-A41E7559509C}"/>
          </ac:spMkLst>
        </pc:spChg>
        <pc:graphicFrameChg chg="add del mod">
          <ac:chgData name="Cecilia Nyberg" userId="ccffea21-8d7c-47a3-9397-b8726338f9b9" providerId="ADAL" clId="{294C4777-6E77-49BA-AFCE-09101BECF79B}" dt="2023-12-19T12:40:44.646" v="4808" actId="207"/>
          <ac:graphicFrameMkLst>
            <pc:docMk/>
            <pc:sldMk cId="3861745520" sldId="362"/>
            <ac:graphicFrameMk id="2" creationId="{C6A76ACD-4349-41BF-8393-EC12973F0711}"/>
          </ac:graphicFrameMkLst>
        </pc:graphicFrameChg>
        <pc:graphicFrameChg chg="add del mod">
          <ac:chgData name="Cecilia Nyberg" userId="ccffea21-8d7c-47a3-9397-b8726338f9b9" providerId="ADAL" clId="{294C4777-6E77-49BA-AFCE-09101BECF79B}" dt="2023-12-19T12:39:39.597" v="4794" actId="478"/>
          <ac:graphicFrameMkLst>
            <pc:docMk/>
            <pc:sldMk cId="3861745520" sldId="362"/>
            <ac:graphicFrameMk id="3" creationId="{C6A76ACD-4349-41BF-8393-EC12973F0711}"/>
          </ac:graphicFrameMkLst>
        </pc:graphicFrameChg>
        <pc:graphicFrameChg chg="del">
          <ac:chgData name="Cecilia Nyberg" userId="ccffea21-8d7c-47a3-9397-b8726338f9b9" providerId="ADAL" clId="{294C4777-6E77-49BA-AFCE-09101BECF79B}" dt="2023-11-15T11:15:37.212" v="1594" actId="478"/>
          <ac:graphicFrameMkLst>
            <pc:docMk/>
            <pc:sldMk cId="3861745520" sldId="362"/>
            <ac:graphicFrameMk id="6" creationId="{C6A76ACD-4349-41BF-8393-EC12973F0711}"/>
          </ac:graphicFrameMkLst>
        </pc:graphicFrameChg>
      </pc:sldChg>
      <pc:sldChg chg="addSp delSp modSp mod">
        <pc:chgData name="Cecilia Nyberg" userId="ccffea21-8d7c-47a3-9397-b8726338f9b9" providerId="ADAL" clId="{294C4777-6E77-49BA-AFCE-09101BECF79B}" dt="2023-11-15T11:24:54.913" v="1606" actId="207"/>
        <pc:sldMkLst>
          <pc:docMk/>
          <pc:sldMk cId="2098418034" sldId="363"/>
        </pc:sldMkLst>
        <pc:spChg chg="mod">
          <ac:chgData name="Cecilia Nyberg" userId="ccffea21-8d7c-47a3-9397-b8726338f9b9" providerId="ADAL" clId="{294C4777-6E77-49BA-AFCE-09101BECF79B}" dt="2023-11-15T11:16:28.634" v="1601" actId="5793"/>
          <ac:spMkLst>
            <pc:docMk/>
            <pc:sldMk cId="2098418034" sldId="363"/>
            <ac:spMk id="3" creationId="{44E8FE95-78B0-4FF3-9407-00F60FBEE47C}"/>
          </ac:spMkLst>
        </pc:spChg>
        <pc:graphicFrameChg chg="del">
          <ac:chgData name="Cecilia Nyberg" userId="ccffea21-8d7c-47a3-9397-b8726338f9b9" providerId="ADAL" clId="{294C4777-6E77-49BA-AFCE-09101BECF79B}" dt="2023-11-15T11:16:16.965" v="1600" actId="478"/>
          <ac:graphicFrameMkLst>
            <pc:docMk/>
            <pc:sldMk cId="2098418034" sldId="363"/>
            <ac:graphicFrameMk id="4" creationId="{89AD24F6-7C2F-4A54-86D7-A18C86BC5DCF}"/>
          </ac:graphicFrameMkLst>
        </pc:graphicFrameChg>
        <pc:graphicFrameChg chg="add mod">
          <ac:chgData name="Cecilia Nyberg" userId="ccffea21-8d7c-47a3-9397-b8726338f9b9" providerId="ADAL" clId="{294C4777-6E77-49BA-AFCE-09101BECF79B}" dt="2023-11-15T11:24:54.913" v="1606" actId="207"/>
          <ac:graphicFrameMkLst>
            <pc:docMk/>
            <pc:sldMk cId="2098418034" sldId="363"/>
            <ac:graphicFrameMk id="5" creationId="{89AD24F6-7C2F-4A54-86D7-A18C86BC5DCF}"/>
          </ac:graphicFrameMkLst>
        </pc:graphicFrameChg>
      </pc:sldChg>
      <pc:sldChg chg="addSp delSp modSp mod modNotesTx">
        <pc:chgData name="Cecilia Nyberg" userId="ccffea21-8d7c-47a3-9397-b8726338f9b9" providerId="ADAL" clId="{294C4777-6E77-49BA-AFCE-09101BECF79B}" dt="2023-12-19T12:42:12.026" v="4816" actId="20577"/>
        <pc:sldMkLst>
          <pc:docMk/>
          <pc:sldMk cId="3851832551" sldId="364"/>
        </pc:sldMkLst>
        <pc:spChg chg="mod">
          <ac:chgData name="Cecilia Nyberg" userId="ccffea21-8d7c-47a3-9397-b8726338f9b9" providerId="ADAL" clId="{294C4777-6E77-49BA-AFCE-09101BECF79B}" dt="2023-11-16T08:11:41.789" v="2214" actId="20577"/>
          <ac:spMkLst>
            <pc:docMk/>
            <pc:sldMk cId="3851832551" sldId="364"/>
            <ac:spMk id="2" creationId="{6E1FBDB3-B599-41A0-ABD3-82499F89BC2C}"/>
          </ac:spMkLst>
        </pc:spChg>
        <pc:spChg chg="mod">
          <ac:chgData name="Cecilia Nyberg" userId="ccffea21-8d7c-47a3-9397-b8726338f9b9" providerId="ADAL" clId="{294C4777-6E77-49BA-AFCE-09101BECF79B}" dt="2023-11-15T11:25:20.978" v="1608" actId="5793"/>
          <ac:spMkLst>
            <pc:docMk/>
            <pc:sldMk cId="3851832551" sldId="364"/>
            <ac:spMk id="3" creationId="{6491612E-4F56-4D1B-83BE-56BA22CFCA44}"/>
          </ac:spMkLst>
        </pc:spChg>
        <pc:graphicFrameChg chg="del">
          <ac:chgData name="Cecilia Nyberg" userId="ccffea21-8d7c-47a3-9397-b8726338f9b9" providerId="ADAL" clId="{294C4777-6E77-49BA-AFCE-09101BECF79B}" dt="2023-11-15T11:25:08.096" v="1607" actId="478"/>
          <ac:graphicFrameMkLst>
            <pc:docMk/>
            <pc:sldMk cId="3851832551" sldId="364"/>
            <ac:graphicFrameMk id="4" creationId="{F33E3BD0-0A25-4AE4-AF3E-3C580363AE3C}"/>
          </ac:graphicFrameMkLst>
        </pc:graphicFrameChg>
        <pc:graphicFrameChg chg="add mod">
          <ac:chgData name="Cecilia Nyberg" userId="ccffea21-8d7c-47a3-9397-b8726338f9b9" providerId="ADAL" clId="{294C4777-6E77-49BA-AFCE-09101BECF79B}" dt="2023-11-15T11:26:36.552" v="1617" actId="255"/>
          <ac:graphicFrameMkLst>
            <pc:docMk/>
            <pc:sldMk cId="3851832551" sldId="364"/>
            <ac:graphicFrameMk id="5" creationId="{F33E3BD0-0A25-4AE4-AF3E-3C580363AE3C}"/>
          </ac:graphicFrameMkLst>
        </pc:graphicFrameChg>
      </pc:sldChg>
      <pc:sldChg chg="addSp delSp modSp mod modNotesTx">
        <pc:chgData name="Cecilia Nyberg" userId="ccffea21-8d7c-47a3-9397-b8726338f9b9" providerId="ADAL" clId="{294C4777-6E77-49BA-AFCE-09101BECF79B}" dt="2023-12-19T12:44:33.775" v="4817"/>
        <pc:sldMkLst>
          <pc:docMk/>
          <pc:sldMk cId="3518555132" sldId="365"/>
        </pc:sldMkLst>
        <pc:spChg chg="mod">
          <ac:chgData name="Cecilia Nyberg" userId="ccffea21-8d7c-47a3-9397-b8726338f9b9" providerId="ADAL" clId="{294C4777-6E77-49BA-AFCE-09101BECF79B}" dt="2023-12-14T14:32:10.028" v="3687" actId="20577"/>
          <ac:spMkLst>
            <pc:docMk/>
            <pc:sldMk cId="3518555132" sldId="365"/>
            <ac:spMk id="2" creationId="{6E1FBDB3-B599-41A0-ABD3-82499F89BC2C}"/>
          </ac:spMkLst>
        </pc:spChg>
        <pc:spChg chg="mod">
          <ac:chgData name="Cecilia Nyberg" userId="ccffea21-8d7c-47a3-9397-b8726338f9b9" providerId="ADAL" clId="{294C4777-6E77-49BA-AFCE-09101BECF79B}" dt="2023-11-15T12:26:37.529" v="1884" actId="5793"/>
          <ac:spMkLst>
            <pc:docMk/>
            <pc:sldMk cId="3518555132" sldId="365"/>
            <ac:spMk id="3" creationId="{6491612E-4F56-4D1B-83BE-56BA22CFCA44}"/>
          </ac:spMkLst>
        </pc:spChg>
        <pc:graphicFrameChg chg="add mod">
          <ac:chgData name="Cecilia Nyberg" userId="ccffea21-8d7c-47a3-9397-b8726338f9b9" providerId="ADAL" clId="{294C4777-6E77-49BA-AFCE-09101BECF79B}" dt="2023-12-14T14:32:34.563" v="3688" actId="255"/>
          <ac:graphicFrameMkLst>
            <pc:docMk/>
            <pc:sldMk cId="3518555132" sldId="365"/>
            <ac:graphicFrameMk id="4" creationId="{0358D130-BE00-4804-9798-D6EB28CDB60E}"/>
          </ac:graphicFrameMkLst>
        </pc:graphicFrameChg>
        <pc:graphicFrameChg chg="del">
          <ac:chgData name="Cecilia Nyberg" userId="ccffea21-8d7c-47a3-9397-b8726338f9b9" providerId="ADAL" clId="{294C4777-6E77-49BA-AFCE-09101BECF79B}" dt="2023-11-15T12:26:22.941" v="1883" actId="478"/>
          <ac:graphicFrameMkLst>
            <pc:docMk/>
            <pc:sldMk cId="3518555132" sldId="365"/>
            <ac:graphicFrameMk id="5" creationId="{0358D130-BE00-4804-9798-D6EB28CDB60E}"/>
          </ac:graphicFrameMkLst>
        </pc:graphicFrameChg>
      </pc:sldChg>
      <pc:sldChg chg="addSp delSp modSp mod">
        <pc:chgData name="Cecilia Nyberg" userId="ccffea21-8d7c-47a3-9397-b8726338f9b9" providerId="ADAL" clId="{294C4777-6E77-49BA-AFCE-09101BECF79B}" dt="2023-12-14T14:32:49.316" v="3689"/>
        <pc:sldMkLst>
          <pc:docMk/>
          <pc:sldMk cId="3702070424" sldId="367"/>
        </pc:sldMkLst>
        <pc:spChg chg="mod">
          <ac:chgData name="Cecilia Nyberg" userId="ccffea21-8d7c-47a3-9397-b8726338f9b9" providerId="ADAL" clId="{294C4777-6E77-49BA-AFCE-09101BECF79B}" dt="2023-11-15T12:28:06.332" v="1894" actId="5793"/>
          <ac:spMkLst>
            <pc:docMk/>
            <pc:sldMk cId="3702070424" sldId="367"/>
            <ac:spMk id="5" creationId="{3D6A029C-8B7E-47E2-85DC-77AD60651DFB}"/>
          </ac:spMkLst>
        </pc:spChg>
        <pc:graphicFrameChg chg="add mod">
          <ac:chgData name="Cecilia Nyberg" userId="ccffea21-8d7c-47a3-9397-b8726338f9b9" providerId="ADAL" clId="{294C4777-6E77-49BA-AFCE-09101BECF79B}" dt="2023-12-14T14:32:49.316" v="3689"/>
          <ac:graphicFrameMkLst>
            <pc:docMk/>
            <pc:sldMk cId="3702070424" sldId="367"/>
            <ac:graphicFrameMk id="2" creationId="{15F5DB3F-8F2B-4774-9061-F42CD877294D}"/>
          </ac:graphicFrameMkLst>
        </pc:graphicFrameChg>
        <pc:graphicFrameChg chg="del">
          <ac:chgData name="Cecilia Nyberg" userId="ccffea21-8d7c-47a3-9397-b8726338f9b9" providerId="ADAL" clId="{294C4777-6E77-49BA-AFCE-09101BECF79B}" dt="2023-11-15T12:28:03.471" v="1893" actId="478"/>
          <ac:graphicFrameMkLst>
            <pc:docMk/>
            <pc:sldMk cId="3702070424" sldId="367"/>
            <ac:graphicFrameMk id="6" creationId="{15F5DB3F-8F2B-4774-9061-F42CD877294D}"/>
          </ac:graphicFrameMkLst>
        </pc:graphicFrameChg>
      </pc:sldChg>
      <pc:sldChg chg="addSp delSp modSp mod modNotesTx">
        <pc:chgData name="Cecilia Nyberg" userId="ccffea21-8d7c-47a3-9397-b8726338f9b9" providerId="ADAL" clId="{294C4777-6E77-49BA-AFCE-09101BECF79B}" dt="2023-11-23T08:43:12.228" v="3010"/>
        <pc:sldMkLst>
          <pc:docMk/>
          <pc:sldMk cId="4278275178" sldId="368"/>
        </pc:sldMkLst>
        <pc:spChg chg="mod">
          <ac:chgData name="Cecilia Nyberg" userId="ccffea21-8d7c-47a3-9397-b8726338f9b9" providerId="ADAL" clId="{294C4777-6E77-49BA-AFCE-09101BECF79B}" dt="2023-11-15T12:28:54.050" v="1900" actId="5793"/>
          <ac:spMkLst>
            <pc:docMk/>
            <pc:sldMk cId="4278275178" sldId="368"/>
            <ac:spMk id="5" creationId="{3D6A029C-8B7E-47E2-85DC-77AD60651DFB}"/>
          </ac:spMkLst>
        </pc:spChg>
        <pc:graphicFrameChg chg="add mod">
          <ac:chgData name="Cecilia Nyberg" userId="ccffea21-8d7c-47a3-9397-b8726338f9b9" providerId="ADAL" clId="{294C4777-6E77-49BA-AFCE-09101BECF79B}" dt="2023-11-23T08:43:12.228" v="3010"/>
          <ac:graphicFrameMkLst>
            <pc:docMk/>
            <pc:sldMk cId="4278275178" sldId="368"/>
            <ac:graphicFrameMk id="2" creationId="{93951431-A271-4258-A40E-4FDF35759E73}"/>
          </ac:graphicFrameMkLst>
        </pc:graphicFrameChg>
        <pc:graphicFrameChg chg="del">
          <ac:chgData name="Cecilia Nyberg" userId="ccffea21-8d7c-47a3-9397-b8726338f9b9" providerId="ADAL" clId="{294C4777-6E77-49BA-AFCE-09101BECF79B}" dt="2023-11-15T12:28:51.611" v="1899" actId="478"/>
          <ac:graphicFrameMkLst>
            <pc:docMk/>
            <pc:sldMk cId="4278275178" sldId="368"/>
            <ac:graphicFrameMk id="7" creationId="{93951431-A271-4258-A40E-4FDF35759E73}"/>
          </ac:graphicFrameMkLst>
        </pc:graphicFrameChg>
      </pc:sldChg>
      <pc:sldChg chg="addSp delSp modSp mod modNotesTx">
        <pc:chgData name="Cecilia Nyberg" userId="ccffea21-8d7c-47a3-9397-b8726338f9b9" providerId="ADAL" clId="{294C4777-6E77-49BA-AFCE-09101BECF79B}" dt="2023-11-16T07:51:58.440" v="2107" actId="6549"/>
        <pc:sldMkLst>
          <pc:docMk/>
          <pc:sldMk cId="3545088099" sldId="369"/>
        </pc:sldMkLst>
        <pc:spChg chg="mod">
          <ac:chgData name="Cecilia Nyberg" userId="ccffea21-8d7c-47a3-9397-b8726338f9b9" providerId="ADAL" clId="{294C4777-6E77-49BA-AFCE-09101BECF79B}" dt="2023-11-16T07:51:58.440" v="2107" actId="6549"/>
          <ac:spMkLst>
            <pc:docMk/>
            <pc:sldMk cId="3545088099" sldId="369"/>
            <ac:spMk id="4" creationId="{653D2EDD-124E-41AA-847A-4FB246933CEC}"/>
          </ac:spMkLst>
        </pc:spChg>
        <pc:spChg chg="mod">
          <ac:chgData name="Cecilia Nyberg" userId="ccffea21-8d7c-47a3-9397-b8726338f9b9" providerId="ADAL" clId="{294C4777-6E77-49BA-AFCE-09101BECF79B}" dt="2023-11-14T15:07:25.667" v="1058" actId="5793"/>
          <ac:spMkLst>
            <pc:docMk/>
            <pc:sldMk cId="3545088099" sldId="369"/>
            <ac:spMk id="5" creationId="{FAEA3223-69C8-41B9-813C-4587A1C6000A}"/>
          </ac:spMkLst>
        </pc:spChg>
        <pc:graphicFrameChg chg="add mod">
          <ac:chgData name="Cecilia Nyberg" userId="ccffea21-8d7c-47a3-9397-b8726338f9b9" providerId="ADAL" clId="{294C4777-6E77-49BA-AFCE-09101BECF79B}" dt="2023-11-14T15:08:52.177" v="1067" actId="255"/>
          <ac:graphicFrameMkLst>
            <pc:docMk/>
            <pc:sldMk cId="3545088099" sldId="369"/>
            <ac:graphicFrameMk id="2" creationId="{ABFA5B17-01C0-B76F-0E66-EE50F3F38F8F}"/>
          </ac:graphicFrameMkLst>
        </pc:graphicFrameChg>
        <pc:graphicFrameChg chg="del">
          <ac:chgData name="Cecilia Nyberg" userId="ccffea21-8d7c-47a3-9397-b8726338f9b9" providerId="ADAL" clId="{294C4777-6E77-49BA-AFCE-09101BECF79B}" dt="2023-11-14T15:07:09.460" v="1057" actId="478"/>
          <ac:graphicFrameMkLst>
            <pc:docMk/>
            <pc:sldMk cId="3545088099" sldId="369"/>
            <ac:graphicFrameMk id="6" creationId="{F371FA7A-9C5E-4BAE-9A37-451426A28072}"/>
          </ac:graphicFrameMkLst>
        </pc:graphicFrameChg>
      </pc:sldChg>
      <pc:sldChg chg="addSp modSp mod modNotesTx">
        <pc:chgData name="Cecilia Nyberg" userId="ccffea21-8d7c-47a3-9397-b8726338f9b9" providerId="ADAL" clId="{294C4777-6E77-49BA-AFCE-09101BECF79B}" dt="2023-12-19T12:25:04.392" v="4661" actId="20577"/>
        <pc:sldMkLst>
          <pc:docMk/>
          <pc:sldMk cId="1500366876" sldId="370"/>
        </pc:sldMkLst>
        <pc:spChg chg="mod">
          <ac:chgData name="Cecilia Nyberg" userId="ccffea21-8d7c-47a3-9397-b8726338f9b9" providerId="ADAL" clId="{294C4777-6E77-49BA-AFCE-09101BECF79B}" dt="2023-11-24T10:15:37.123" v="3327" actId="207"/>
          <ac:spMkLst>
            <pc:docMk/>
            <pc:sldMk cId="1500366876" sldId="370"/>
            <ac:spMk id="2" creationId="{1D3E63DC-0B54-4757-9C41-90044E946A8A}"/>
          </ac:spMkLst>
        </pc:spChg>
        <pc:spChg chg="mod">
          <ac:chgData name="Cecilia Nyberg" userId="ccffea21-8d7c-47a3-9397-b8726338f9b9" providerId="ADAL" clId="{294C4777-6E77-49BA-AFCE-09101BECF79B}" dt="2023-11-14T15:17:36.300" v="1078" actId="5793"/>
          <ac:spMkLst>
            <pc:docMk/>
            <pc:sldMk cId="1500366876" sldId="370"/>
            <ac:spMk id="3" creationId="{6160D7D5-C603-DBBC-2B3D-29505AA42FCB}"/>
          </ac:spMkLst>
        </pc:spChg>
        <pc:graphicFrameChg chg="add mod">
          <ac:chgData name="Cecilia Nyberg" userId="ccffea21-8d7c-47a3-9397-b8726338f9b9" providerId="ADAL" clId="{294C4777-6E77-49BA-AFCE-09101BECF79B}" dt="2023-11-14T15:17:43.271" v="1080" actId="1076"/>
          <ac:graphicFrameMkLst>
            <pc:docMk/>
            <pc:sldMk cId="1500366876" sldId="370"/>
            <ac:graphicFrameMk id="4" creationId="{43B71EDB-02C2-217D-E55F-19A64223ED9B}"/>
          </ac:graphicFrameMkLst>
        </pc:graphicFrameChg>
      </pc:sldChg>
      <pc:sldChg chg="addSp delSp modSp mod modNotesTx">
        <pc:chgData name="Cecilia Nyberg" userId="ccffea21-8d7c-47a3-9397-b8726338f9b9" providerId="ADAL" clId="{294C4777-6E77-49BA-AFCE-09101BECF79B}" dt="2023-12-19T12:15:48.565" v="4646" actId="20577"/>
        <pc:sldMkLst>
          <pc:docMk/>
          <pc:sldMk cId="2110575912" sldId="371"/>
        </pc:sldMkLst>
        <pc:spChg chg="mod">
          <ac:chgData name="Cecilia Nyberg" userId="ccffea21-8d7c-47a3-9397-b8726338f9b9" providerId="ADAL" clId="{294C4777-6E77-49BA-AFCE-09101BECF79B}" dt="2023-11-15T12:48:41.471" v="1960" actId="20577"/>
          <ac:spMkLst>
            <pc:docMk/>
            <pc:sldMk cId="2110575912" sldId="371"/>
            <ac:spMk id="2" creationId="{B133A2CC-E145-E771-3B2B-68C5A446DB10}"/>
          </ac:spMkLst>
        </pc:spChg>
        <pc:spChg chg="mod">
          <ac:chgData name="Cecilia Nyberg" userId="ccffea21-8d7c-47a3-9397-b8726338f9b9" providerId="ADAL" clId="{294C4777-6E77-49BA-AFCE-09101BECF79B}" dt="2023-11-14T13:57:11.558" v="770" actId="5793"/>
          <ac:spMkLst>
            <pc:docMk/>
            <pc:sldMk cId="2110575912" sldId="371"/>
            <ac:spMk id="3" creationId="{38C52768-EB76-96D8-8275-922E3C7795BC}"/>
          </ac:spMkLst>
        </pc:spChg>
        <pc:graphicFrameChg chg="add del mod">
          <ac:chgData name="Cecilia Nyberg" userId="ccffea21-8d7c-47a3-9397-b8726338f9b9" providerId="ADAL" clId="{294C4777-6E77-49BA-AFCE-09101BECF79B}" dt="2023-12-12T08:37:42.549" v="3424" actId="478"/>
          <ac:graphicFrameMkLst>
            <pc:docMk/>
            <pc:sldMk cId="2110575912" sldId="371"/>
            <ac:graphicFrameMk id="4" creationId="{0AA4E1D8-AC42-8991-4DED-6208688A939A}"/>
          </ac:graphicFrameMkLst>
        </pc:graphicFrameChg>
        <pc:graphicFrameChg chg="add mod">
          <ac:chgData name="Cecilia Nyberg" userId="ccffea21-8d7c-47a3-9397-b8726338f9b9" providerId="ADAL" clId="{294C4777-6E77-49BA-AFCE-09101BECF79B}" dt="2023-12-14T14:09:29.695" v="3584"/>
          <ac:graphicFrameMkLst>
            <pc:docMk/>
            <pc:sldMk cId="2110575912" sldId="371"/>
            <ac:graphicFrameMk id="5" creationId="{0AA4E1D8-AC42-8991-4DED-6208688A939A}"/>
          </ac:graphicFrameMkLst>
        </pc:graphicFrameChg>
      </pc:sldChg>
      <pc:sldChg chg="del">
        <pc:chgData name="Cecilia Nyberg" userId="ccffea21-8d7c-47a3-9397-b8726338f9b9" providerId="ADAL" clId="{294C4777-6E77-49BA-AFCE-09101BECF79B}" dt="2023-11-24T10:06:46.917" v="3123" actId="47"/>
        <pc:sldMkLst>
          <pc:docMk/>
          <pc:sldMk cId="598525000" sldId="372"/>
        </pc:sldMkLst>
      </pc:sldChg>
      <pc:sldChg chg="addSp modSp mod modNotesTx">
        <pc:chgData name="Cecilia Nyberg" userId="ccffea21-8d7c-47a3-9397-b8726338f9b9" providerId="ADAL" clId="{294C4777-6E77-49BA-AFCE-09101BECF79B}" dt="2023-11-20T12:23:15.813" v="2913"/>
        <pc:sldMkLst>
          <pc:docMk/>
          <pc:sldMk cId="828370165" sldId="373"/>
        </pc:sldMkLst>
        <pc:spChg chg="mod">
          <ac:chgData name="Cecilia Nyberg" userId="ccffea21-8d7c-47a3-9397-b8726338f9b9" providerId="ADAL" clId="{294C4777-6E77-49BA-AFCE-09101BECF79B}" dt="2023-11-15T10:56:54.266" v="1304" actId="5793"/>
          <ac:spMkLst>
            <pc:docMk/>
            <pc:sldMk cId="828370165" sldId="373"/>
            <ac:spMk id="3" creationId="{CBF7E483-FC3B-4F63-547B-4C5FFCECA433}"/>
          </ac:spMkLst>
        </pc:spChg>
        <pc:graphicFrameChg chg="add mod">
          <ac:chgData name="Cecilia Nyberg" userId="ccffea21-8d7c-47a3-9397-b8726338f9b9" providerId="ADAL" clId="{294C4777-6E77-49BA-AFCE-09101BECF79B}" dt="2023-11-15T10:56:55.147" v="1305"/>
          <ac:graphicFrameMkLst>
            <pc:docMk/>
            <pc:sldMk cId="828370165" sldId="373"/>
            <ac:graphicFrameMk id="4" creationId="{775CFD0A-6D76-ACE6-CC6E-76FAF4F2736B}"/>
          </ac:graphicFrameMkLst>
        </pc:graphicFrameChg>
      </pc:sldChg>
      <pc:sldChg chg="addSp delSp modSp mod ord modNotesTx">
        <pc:chgData name="Cecilia Nyberg" userId="ccffea21-8d7c-47a3-9397-b8726338f9b9" providerId="ADAL" clId="{294C4777-6E77-49BA-AFCE-09101BECF79B}" dt="2024-01-11T12:40:30.277" v="4839"/>
        <pc:sldMkLst>
          <pc:docMk/>
          <pc:sldMk cId="521445796" sldId="374"/>
        </pc:sldMkLst>
        <pc:spChg chg="mod">
          <ac:chgData name="Cecilia Nyberg" userId="ccffea21-8d7c-47a3-9397-b8726338f9b9" providerId="ADAL" clId="{294C4777-6E77-49BA-AFCE-09101BECF79B}" dt="2023-12-20T15:06:14.049" v="4837" actId="20577"/>
          <ac:spMkLst>
            <pc:docMk/>
            <pc:sldMk cId="521445796" sldId="374"/>
            <ac:spMk id="2" creationId="{EB981BCD-5F3A-3880-AB23-FC309632F987}"/>
          </ac:spMkLst>
        </pc:spChg>
        <pc:spChg chg="mod">
          <ac:chgData name="Cecilia Nyberg" userId="ccffea21-8d7c-47a3-9397-b8726338f9b9" providerId="ADAL" clId="{294C4777-6E77-49BA-AFCE-09101BECF79B}" dt="2023-11-14T13:20:52.959" v="193" actId="5793"/>
          <ac:spMkLst>
            <pc:docMk/>
            <pc:sldMk cId="521445796" sldId="374"/>
            <ac:spMk id="3" creationId="{FD4FABEE-A2AD-F425-04B3-099E678A9093}"/>
          </ac:spMkLst>
        </pc:spChg>
        <pc:graphicFrameChg chg="add del mod">
          <ac:chgData name="Cecilia Nyberg" userId="ccffea21-8d7c-47a3-9397-b8726338f9b9" providerId="ADAL" clId="{294C4777-6E77-49BA-AFCE-09101BECF79B}" dt="2023-12-12T08:19:10.092" v="3411" actId="478"/>
          <ac:graphicFrameMkLst>
            <pc:docMk/>
            <pc:sldMk cId="521445796" sldId="374"/>
            <ac:graphicFrameMk id="4" creationId="{71D406C9-FA88-6806-8214-A20B2DC07B01}"/>
          </ac:graphicFrameMkLst>
        </pc:graphicFrameChg>
        <pc:graphicFrameChg chg="add mod">
          <ac:chgData name="Cecilia Nyberg" userId="ccffea21-8d7c-47a3-9397-b8726338f9b9" providerId="ADAL" clId="{294C4777-6E77-49BA-AFCE-09101BECF79B}" dt="2023-12-12T09:26:01.043" v="3469"/>
          <ac:graphicFrameMkLst>
            <pc:docMk/>
            <pc:sldMk cId="521445796" sldId="374"/>
            <ac:graphicFrameMk id="5" creationId="{71D406C9-FA88-6806-8214-A20B2DC07B01}"/>
          </ac:graphicFrameMkLst>
        </pc:graphicFrameChg>
      </pc:sldChg>
      <pc:sldChg chg="addSp delSp modSp mod ord modNotesTx">
        <pc:chgData name="Cecilia Nyberg" userId="ccffea21-8d7c-47a3-9397-b8726338f9b9" providerId="ADAL" clId="{294C4777-6E77-49BA-AFCE-09101BECF79B}" dt="2024-01-11T12:40:39.571" v="4841"/>
        <pc:sldMkLst>
          <pc:docMk/>
          <pc:sldMk cId="3661049703" sldId="375"/>
        </pc:sldMkLst>
        <pc:spChg chg="mod">
          <ac:chgData name="Cecilia Nyberg" userId="ccffea21-8d7c-47a3-9397-b8726338f9b9" providerId="ADAL" clId="{294C4777-6E77-49BA-AFCE-09101BECF79B}" dt="2023-11-15T12:46:20.096" v="1941" actId="20577"/>
          <ac:spMkLst>
            <pc:docMk/>
            <pc:sldMk cId="3661049703" sldId="375"/>
            <ac:spMk id="2" creationId="{CEE30B82-87CF-2301-B86E-D6DFFFFD38BE}"/>
          </ac:spMkLst>
        </pc:spChg>
        <pc:spChg chg="mod">
          <ac:chgData name="Cecilia Nyberg" userId="ccffea21-8d7c-47a3-9397-b8726338f9b9" providerId="ADAL" clId="{294C4777-6E77-49BA-AFCE-09101BECF79B}" dt="2023-11-14T13:51:20.117" v="640" actId="5793"/>
          <ac:spMkLst>
            <pc:docMk/>
            <pc:sldMk cId="3661049703" sldId="375"/>
            <ac:spMk id="3" creationId="{1270F4D4-30B5-64DC-F69E-637AD8EA2DD4}"/>
          </ac:spMkLst>
        </pc:spChg>
        <pc:graphicFrameChg chg="add del mod">
          <ac:chgData name="Cecilia Nyberg" userId="ccffea21-8d7c-47a3-9397-b8726338f9b9" providerId="ADAL" clId="{294C4777-6E77-49BA-AFCE-09101BECF79B}" dt="2023-12-12T08:41:39.263" v="3430" actId="478"/>
          <ac:graphicFrameMkLst>
            <pc:docMk/>
            <pc:sldMk cId="3661049703" sldId="375"/>
            <ac:graphicFrameMk id="4" creationId="{F61DDF32-A91E-152A-7CFD-538FA16A01E3}"/>
          </ac:graphicFrameMkLst>
        </pc:graphicFrameChg>
        <pc:graphicFrameChg chg="add mod">
          <ac:chgData name="Cecilia Nyberg" userId="ccffea21-8d7c-47a3-9397-b8726338f9b9" providerId="ADAL" clId="{294C4777-6E77-49BA-AFCE-09101BECF79B}" dt="2023-12-12T09:28:14.803" v="3475"/>
          <ac:graphicFrameMkLst>
            <pc:docMk/>
            <pc:sldMk cId="3661049703" sldId="375"/>
            <ac:graphicFrameMk id="5" creationId="{F61DDF32-A91E-152A-7CFD-538FA16A01E3}"/>
          </ac:graphicFrameMkLst>
        </pc:graphicFrameChg>
      </pc:sldChg>
      <pc:sldChg chg="addSp delSp modSp mod ord modNotesTx">
        <pc:chgData name="Cecilia Nyberg" userId="ccffea21-8d7c-47a3-9397-b8726338f9b9" providerId="ADAL" clId="{294C4777-6E77-49BA-AFCE-09101BECF79B}" dt="2024-01-11T12:40:46.588" v="4843"/>
        <pc:sldMkLst>
          <pc:docMk/>
          <pc:sldMk cId="829257892" sldId="376"/>
        </pc:sldMkLst>
        <pc:spChg chg="mod">
          <ac:chgData name="Cecilia Nyberg" userId="ccffea21-8d7c-47a3-9397-b8726338f9b9" providerId="ADAL" clId="{294C4777-6E77-49BA-AFCE-09101BECF79B}" dt="2023-12-20T15:05:52.443" v="4827" actId="20577"/>
          <ac:spMkLst>
            <pc:docMk/>
            <pc:sldMk cId="829257892" sldId="376"/>
            <ac:spMk id="2" creationId="{4F438841-808F-0343-885C-15B87B52FA3F}"/>
          </ac:spMkLst>
        </pc:spChg>
        <pc:spChg chg="mod">
          <ac:chgData name="Cecilia Nyberg" userId="ccffea21-8d7c-47a3-9397-b8726338f9b9" providerId="ADAL" clId="{294C4777-6E77-49BA-AFCE-09101BECF79B}" dt="2023-11-14T14:57:24.421" v="912" actId="5793"/>
          <ac:spMkLst>
            <pc:docMk/>
            <pc:sldMk cId="829257892" sldId="376"/>
            <ac:spMk id="3" creationId="{63EAE6BA-B47E-541D-3E5C-0F1A9D6DE40E}"/>
          </ac:spMkLst>
        </pc:spChg>
        <pc:graphicFrameChg chg="add del mod">
          <ac:chgData name="Cecilia Nyberg" userId="ccffea21-8d7c-47a3-9397-b8726338f9b9" providerId="ADAL" clId="{294C4777-6E77-49BA-AFCE-09101BECF79B}" dt="2023-12-12T08:45:21.870" v="3439" actId="478"/>
          <ac:graphicFrameMkLst>
            <pc:docMk/>
            <pc:sldMk cId="829257892" sldId="376"/>
            <ac:graphicFrameMk id="4" creationId="{1F5D4849-1C9D-E550-41D6-54ECC9BF3029}"/>
          </ac:graphicFrameMkLst>
        </pc:graphicFrameChg>
        <pc:graphicFrameChg chg="add mod">
          <ac:chgData name="Cecilia Nyberg" userId="ccffea21-8d7c-47a3-9397-b8726338f9b9" providerId="ADAL" clId="{294C4777-6E77-49BA-AFCE-09101BECF79B}" dt="2023-12-12T09:30:25.604" v="3485"/>
          <ac:graphicFrameMkLst>
            <pc:docMk/>
            <pc:sldMk cId="829257892" sldId="376"/>
            <ac:graphicFrameMk id="5" creationId="{1F5D4849-1C9D-E550-41D6-54ECC9BF3029}"/>
          </ac:graphicFrameMkLst>
        </pc:graphicFrameChg>
      </pc:sldChg>
      <pc:sldChg chg="addSp delSp modSp mod modNotesTx">
        <pc:chgData name="Cecilia Nyberg" userId="ccffea21-8d7c-47a3-9397-b8726338f9b9" providerId="ADAL" clId="{294C4777-6E77-49BA-AFCE-09101BECF79B}" dt="2023-12-14T14:23:03.541" v="3644" actId="14100"/>
        <pc:sldMkLst>
          <pc:docMk/>
          <pc:sldMk cId="3540199874" sldId="377"/>
        </pc:sldMkLst>
        <pc:spChg chg="mod">
          <ac:chgData name="Cecilia Nyberg" userId="ccffea21-8d7c-47a3-9397-b8726338f9b9" providerId="ADAL" clId="{294C4777-6E77-49BA-AFCE-09101BECF79B}" dt="2023-11-15T10:44:47.594" v="1217" actId="5793"/>
          <ac:spMkLst>
            <pc:docMk/>
            <pc:sldMk cId="3540199874" sldId="377"/>
            <ac:spMk id="3" creationId="{03A7B657-AA5E-91EC-F75D-C12BE47BC285}"/>
          </ac:spMkLst>
        </pc:spChg>
        <pc:graphicFrameChg chg="add del mod">
          <ac:chgData name="Cecilia Nyberg" userId="ccffea21-8d7c-47a3-9397-b8726338f9b9" providerId="ADAL" clId="{294C4777-6E77-49BA-AFCE-09101BECF79B}" dt="2023-12-14T14:22:33.677" v="3641" actId="478"/>
          <ac:graphicFrameMkLst>
            <pc:docMk/>
            <pc:sldMk cId="3540199874" sldId="377"/>
            <ac:graphicFrameMk id="4" creationId="{0EC81D47-2934-40B1-9185-FBE37A4295F9}"/>
          </ac:graphicFrameMkLst>
        </pc:graphicFrameChg>
        <pc:graphicFrameChg chg="add mod">
          <ac:chgData name="Cecilia Nyberg" userId="ccffea21-8d7c-47a3-9397-b8726338f9b9" providerId="ADAL" clId="{294C4777-6E77-49BA-AFCE-09101BECF79B}" dt="2023-12-14T14:23:03.541" v="3644" actId="14100"/>
          <ac:graphicFrameMkLst>
            <pc:docMk/>
            <pc:sldMk cId="3540199874" sldId="377"/>
            <ac:graphicFrameMk id="5" creationId="{0EC81D47-2934-40B1-9185-FBE37A4295F9}"/>
          </ac:graphicFrameMkLst>
        </pc:graphicFrameChg>
      </pc:sldChg>
      <pc:sldChg chg="del">
        <pc:chgData name="Cecilia Nyberg" userId="ccffea21-8d7c-47a3-9397-b8726338f9b9" providerId="ADAL" clId="{294C4777-6E77-49BA-AFCE-09101BECF79B}" dt="2023-11-22T10:17:05.892" v="2992" actId="47"/>
        <pc:sldMkLst>
          <pc:docMk/>
          <pc:sldMk cId="4198626467" sldId="378"/>
        </pc:sldMkLst>
      </pc:sldChg>
      <pc:sldChg chg="addSp delSp modSp new mod ord modNotesTx">
        <pc:chgData name="Cecilia Nyberg" userId="ccffea21-8d7c-47a3-9397-b8726338f9b9" providerId="ADAL" clId="{294C4777-6E77-49BA-AFCE-09101BECF79B}" dt="2023-12-19T09:56:59.226" v="4479" actId="20577"/>
        <pc:sldMkLst>
          <pc:docMk/>
          <pc:sldMk cId="3546539239" sldId="379"/>
        </pc:sldMkLst>
        <pc:spChg chg="mod">
          <ac:chgData name="Cecilia Nyberg" userId="ccffea21-8d7c-47a3-9397-b8726338f9b9" providerId="ADAL" clId="{294C4777-6E77-49BA-AFCE-09101BECF79B}" dt="2023-11-15T12:44:55.199" v="1931" actId="20577"/>
          <ac:spMkLst>
            <pc:docMk/>
            <pc:sldMk cId="3546539239" sldId="379"/>
            <ac:spMk id="2" creationId="{AF1036E3-1856-A57D-CA50-3361EAECA545}"/>
          </ac:spMkLst>
        </pc:spChg>
        <pc:spChg chg="mod">
          <ac:chgData name="Cecilia Nyberg" userId="ccffea21-8d7c-47a3-9397-b8726338f9b9" providerId="ADAL" clId="{294C4777-6E77-49BA-AFCE-09101BECF79B}" dt="2023-11-14T13:37:28.677" v="423" actId="5793"/>
          <ac:spMkLst>
            <pc:docMk/>
            <pc:sldMk cId="3546539239" sldId="379"/>
            <ac:spMk id="3" creationId="{720ADFE1-667B-CF09-2FBA-6FB2F41AD2EE}"/>
          </ac:spMkLst>
        </pc:spChg>
        <pc:graphicFrameChg chg="add del mod">
          <ac:chgData name="Cecilia Nyberg" userId="ccffea21-8d7c-47a3-9397-b8726338f9b9" providerId="ADAL" clId="{294C4777-6E77-49BA-AFCE-09101BECF79B}" dt="2023-12-12T08:28:06.874" v="3416" actId="478"/>
          <ac:graphicFrameMkLst>
            <pc:docMk/>
            <pc:sldMk cId="3546539239" sldId="379"/>
            <ac:graphicFrameMk id="4" creationId="{6D9D8E1D-AC95-70B9-104B-CAD96AA1FA88}"/>
          </ac:graphicFrameMkLst>
        </pc:graphicFrameChg>
        <pc:graphicFrameChg chg="add mod">
          <ac:chgData name="Cecilia Nyberg" userId="ccffea21-8d7c-47a3-9397-b8726338f9b9" providerId="ADAL" clId="{294C4777-6E77-49BA-AFCE-09101BECF79B}" dt="2023-12-12T09:26:50.411" v="3472"/>
          <ac:graphicFrameMkLst>
            <pc:docMk/>
            <pc:sldMk cId="3546539239" sldId="379"/>
            <ac:graphicFrameMk id="5" creationId="{6D9D8E1D-AC95-70B9-104B-CAD96AA1FA88}"/>
          </ac:graphicFrameMkLst>
        </pc:graphicFrameChg>
      </pc:sldChg>
      <pc:sldChg chg="addSp delSp modSp new mod ord">
        <pc:chgData name="Cecilia Nyberg" userId="ccffea21-8d7c-47a3-9397-b8726338f9b9" providerId="ADAL" clId="{294C4777-6E77-49BA-AFCE-09101BECF79B}" dt="2023-12-12T09:32:11.706" v="3489" actId="255"/>
        <pc:sldMkLst>
          <pc:docMk/>
          <pc:sldMk cId="3408369520" sldId="380"/>
        </pc:sldMkLst>
        <pc:spChg chg="mod">
          <ac:chgData name="Cecilia Nyberg" userId="ccffea21-8d7c-47a3-9397-b8726338f9b9" providerId="ADAL" clId="{294C4777-6E77-49BA-AFCE-09101BECF79B}" dt="2023-11-15T10:40:52.629" v="1208" actId="20577"/>
          <ac:spMkLst>
            <pc:docMk/>
            <pc:sldMk cId="3408369520" sldId="380"/>
            <ac:spMk id="2" creationId="{DB0FDDFC-6D32-DE14-1604-F0755066BB7C}"/>
          </ac:spMkLst>
        </pc:spChg>
        <pc:spChg chg="mod">
          <ac:chgData name="Cecilia Nyberg" userId="ccffea21-8d7c-47a3-9397-b8726338f9b9" providerId="ADAL" clId="{294C4777-6E77-49BA-AFCE-09101BECF79B}" dt="2023-11-15T10:41:13.235" v="1209" actId="255"/>
          <ac:spMkLst>
            <pc:docMk/>
            <pc:sldMk cId="3408369520" sldId="380"/>
            <ac:spMk id="3" creationId="{CEEFD22C-ACEB-E12B-8B53-0E1C6A117D29}"/>
          </ac:spMkLst>
        </pc:spChg>
        <pc:graphicFrameChg chg="add del mod">
          <ac:chgData name="Cecilia Nyberg" userId="ccffea21-8d7c-47a3-9397-b8726338f9b9" providerId="ADAL" clId="{294C4777-6E77-49BA-AFCE-09101BECF79B}" dt="2023-12-12T08:56:57.312" v="3453" actId="478"/>
          <ac:graphicFrameMkLst>
            <pc:docMk/>
            <pc:sldMk cId="3408369520" sldId="380"/>
            <ac:graphicFrameMk id="4" creationId="{732DA38B-C29A-BBB8-F876-9662A8750DCE}"/>
          </ac:graphicFrameMkLst>
        </pc:graphicFrameChg>
        <pc:graphicFrameChg chg="add mod">
          <ac:chgData name="Cecilia Nyberg" userId="ccffea21-8d7c-47a3-9397-b8726338f9b9" providerId="ADAL" clId="{294C4777-6E77-49BA-AFCE-09101BECF79B}" dt="2023-12-12T09:32:11.706" v="3489" actId="255"/>
          <ac:graphicFrameMkLst>
            <pc:docMk/>
            <pc:sldMk cId="3408369520" sldId="380"/>
            <ac:graphicFrameMk id="5" creationId="{732DA38B-C29A-BBB8-F876-9662A8750DCE}"/>
          </ac:graphicFrameMkLst>
        </pc:graphicFrameChg>
      </pc:sldChg>
      <pc:sldChg chg="addSp delSp modSp new mod ord modNotesTx">
        <pc:chgData name="Cecilia Nyberg" userId="ccffea21-8d7c-47a3-9397-b8726338f9b9" providerId="ADAL" clId="{294C4777-6E77-49BA-AFCE-09101BECF79B}" dt="2023-11-16T08:05:26.174" v="2198" actId="20577"/>
        <pc:sldMkLst>
          <pc:docMk/>
          <pc:sldMk cId="1382114678" sldId="381"/>
        </pc:sldMkLst>
        <pc:spChg chg="mod">
          <ac:chgData name="Cecilia Nyberg" userId="ccffea21-8d7c-47a3-9397-b8726338f9b9" providerId="ADAL" clId="{294C4777-6E77-49BA-AFCE-09101BECF79B}" dt="2023-11-15T11:05:45.638" v="1438" actId="20577"/>
          <ac:spMkLst>
            <pc:docMk/>
            <pc:sldMk cId="1382114678" sldId="381"/>
            <ac:spMk id="2" creationId="{48839C08-D4FD-5D2E-8820-89459E51372A}"/>
          </ac:spMkLst>
        </pc:spChg>
        <pc:spChg chg="mod">
          <ac:chgData name="Cecilia Nyberg" userId="ccffea21-8d7c-47a3-9397-b8726338f9b9" providerId="ADAL" clId="{294C4777-6E77-49BA-AFCE-09101BECF79B}" dt="2023-11-15T11:04:56.268" v="1424" actId="5793"/>
          <ac:spMkLst>
            <pc:docMk/>
            <pc:sldMk cId="1382114678" sldId="381"/>
            <ac:spMk id="3" creationId="{27CC4277-76A4-6B4F-8AA6-E5E56A7E259C}"/>
          </ac:spMkLst>
        </pc:spChg>
        <pc:graphicFrameChg chg="add del mod">
          <ac:chgData name="Cecilia Nyberg" userId="ccffea21-8d7c-47a3-9397-b8726338f9b9" providerId="ADAL" clId="{294C4777-6E77-49BA-AFCE-09101BECF79B}" dt="2023-11-15T11:08:52.577" v="1491" actId="255"/>
          <ac:graphicFrameMkLst>
            <pc:docMk/>
            <pc:sldMk cId="1382114678" sldId="381"/>
            <ac:graphicFrameMk id="4" creationId="{16C51D47-422D-053B-C6B4-2693904F53AC}"/>
          </ac:graphicFrameMkLst>
        </pc:graphicFrameChg>
      </pc:sldChg>
      <pc:sldChg chg="addSp delSp modSp new mod ord">
        <pc:chgData name="Cecilia Nyberg" userId="ccffea21-8d7c-47a3-9397-b8726338f9b9" providerId="ADAL" clId="{294C4777-6E77-49BA-AFCE-09101BECF79B}" dt="2023-12-14T14:27:52.286" v="3667" actId="20577"/>
        <pc:sldMkLst>
          <pc:docMk/>
          <pc:sldMk cId="2480613820" sldId="382"/>
        </pc:sldMkLst>
        <pc:spChg chg="mod">
          <ac:chgData name="Cecilia Nyberg" userId="ccffea21-8d7c-47a3-9397-b8726338f9b9" providerId="ADAL" clId="{294C4777-6E77-49BA-AFCE-09101BECF79B}" dt="2023-12-14T14:27:52.286" v="3667" actId="20577"/>
          <ac:spMkLst>
            <pc:docMk/>
            <pc:sldMk cId="2480613820" sldId="382"/>
            <ac:spMk id="2" creationId="{3098D796-A1C9-6E9B-0195-4F7E9B56BC30}"/>
          </ac:spMkLst>
        </pc:spChg>
        <pc:spChg chg="mod">
          <ac:chgData name="Cecilia Nyberg" userId="ccffea21-8d7c-47a3-9397-b8726338f9b9" providerId="ADAL" clId="{294C4777-6E77-49BA-AFCE-09101BECF79B}" dt="2023-11-15T11:12:52.339" v="1541" actId="5793"/>
          <ac:spMkLst>
            <pc:docMk/>
            <pc:sldMk cId="2480613820" sldId="382"/>
            <ac:spMk id="3" creationId="{930C3464-1957-B553-FFED-E7F460F47E6A}"/>
          </ac:spMkLst>
        </pc:spChg>
        <pc:graphicFrameChg chg="add del mod">
          <ac:chgData name="Cecilia Nyberg" userId="ccffea21-8d7c-47a3-9397-b8726338f9b9" providerId="ADAL" clId="{294C4777-6E77-49BA-AFCE-09101BECF79B}" dt="2023-12-12T09:12:52.961" v="3465" actId="478"/>
          <ac:graphicFrameMkLst>
            <pc:docMk/>
            <pc:sldMk cId="2480613820" sldId="382"/>
            <ac:graphicFrameMk id="4" creationId="{F39F8EE9-1300-7862-3EE4-07503F2C8F83}"/>
          </ac:graphicFrameMkLst>
        </pc:graphicFrameChg>
        <pc:graphicFrameChg chg="add mod">
          <ac:chgData name="Cecilia Nyberg" userId="ccffea21-8d7c-47a3-9397-b8726338f9b9" providerId="ADAL" clId="{294C4777-6E77-49BA-AFCE-09101BECF79B}" dt="2023-12-12T09:33:56.680" v="3491"/>
          <ac:graphicFrameMkLst>
            <pc:docMk/>
            <pc:sldMk cId="2480613820" sldId="382"/>
            <ac:graphicFrameMk id="5" creationId="{F39F8EE9-1300-7862-3EE4-07503F2C8F83}"/>
          </ac:graphicFrameMkLst>
        </pc:graphicFrameChg>
      </pc:sldChg>
      <pc:sldChg chg="addSp modSp new del mod">
        <pc:chgData name="Cecilia Nyberg" userId="ccffea21-8d7c-47a3-9397-b8726338f9b9" providerId="ADAL" clId="{294C4777-6E77-49BA-AFCE-09101BECF79B}" dt="2023-11-15T12:51:29.808" v="1988" actId="680"/>
        <pc:sldMkLst>
          <pc:docMk/>
          <pc:sldMk cId="461140185" sldId="383"/>
        </pc:sldMkLst>
        <pc:spChg chg="mod">
          <ac:chgData name="Cecilia Nyberg" userId="ccffea21-8d7c-47a3-9397-b8726338f9b9" providerId="ADAL" clId="{294C4777-6E77-49BA-AFCE-09101BECF79B}" dt="2023-11-15T12:51:23.982" v="1977"/>
          <ac:spMkLst>
            <pc:docMk/>
            <pc:sldMk cId="461140185" sldId="383"/>
            <ac:spMk id="2" creationId="{6F15EFF5-5729-F6F1-8A0A-A5FE7EC50D4A}"/>
          </ac:spMkLst>
        </pc:spChg>
        <pc:spChg chg="mod">
          <ac:chgData name="Cecilia Nyberg" userId="ccffea21-8d7c-47a3-9397-b8726338f9b9" providerId="ADAL" clId="{294C4777-6E77-49BA-AFCE-09101BECF79B}" dt="2023-11-15T12:51:29.054" v="1987" actId="5793"/>
          <ac:spMkLst>
            <pc:docMk/>
            <pc:sldMk cId="461140185" sldId="383"/>
            <ac:spMk id="3" creationId="{16BA9167-D0C0-5678-7092-533C6DB4C21B}"/>
          </ac:spMkLst>
        </pc:spChg>
        <pc:graphicFrameChg chg="add mod">
          <ac:chgData name="Cecilia Nyberg" userId="ccffea21-8d7c-47a3-9397-b8726338f9b9" providerId="ADAL" clId="{294C4777-6E77-49BA-AFCE-09101BECF79B}" dt="2023-11-15T12:51:28.352" v="1986"/>
          <ac:graphicFrameMkLst>
            <pc:docMk/>
            <pc:sldMk cId="461140185" sldId="383"/>
            <ac:graphicFrameMk id="4" creationId="{A1182A6C-6243-FE10-6F85-4FEC2FD07216}"/>
          </ac:graphicFrameMkLst>
        </pc:graphicFrameChg>
      </pc:sldChg>
      <pc:sldChg chg="new del">
        <pc:chgData name="Cecilia Nyberg" userId="ccffea21-8d7c-47a3-9397-b8726338f9b9" providerId="ADAL" clId="{294C4777-6E77-49BA-AFCE-09101BECF79B}" dt="2023-11-15T11:26:47.967" v="1619" actId="680"/>
        <pc:sldMkLst>
          <pc:docMk/>
          <pc:sldMk cId="1909557073" sldId="383"/>
        </pc:sldMkLst>
      </pc:sldChg>
      <pc:sldChg chg="addSp modSp new mod ord">
        <pc:chgData name="Cecilia Nyberg" userId="ccffea21-8d7c-47a3-9397-b8726338f9b9" providerId="ADAL" clId="{294C4777-6E77-49BA-AFCE-09101BECF79B}" dt="2024-01-11T12:41:41.274" v="4847"/>
        <pc:sldMkLst>
          <pc:docMk/>
          <pc:sldMk cId="1980690696" sldId="383"/>
        </pc:sldMkLst>
        <pc:spChg chg="mod">
          <ac:chgData name="Cecilia Nyberg" userId="ccffea21-8d7c-47a3-9397-b8726338f9b9" providerId="ADAL" clId="{294C4777-6E77-49BA-AFCE-09101BECF79B}" dt="2023-11-21T10:24:43.614" v="2960" actId="20577"/>
          <ac:spMkLst>
            <pc:docMk/>
            <pc:sldMk cId="1980690696" sldId="383"/>
            <ac:spMk id="2" creationId="{B9A6A07D-CD74-733B-67A2-04E4E83FBF18}"/>
          </ac:spMkLst>
        </pc:spChg>
        <pc:spChg chg="mod">
          <ac:chgData name="Cecilia Nyberg" userId="ccffea21-8d7c-47a3-9397-b8726338f9b9" providerId="ADAL" clId="{294C4777-6E77-49BA-AFCE-09101BECF79B}" dt="2023-11-16T08:27:46.109" v="2228" actId="5793"/>
          <ac:spMkLst>
            <pc:docMk/>
            <pc:sldMk cId="1980690696" sldId="383"/>
            <ac:spMk id="3" creationId="{05484CB0-2706-CDE8-1902-E514B342CBB0}"/>
          </ac:spMkLst>
        </pc:spChg>
        <pc:graphicFrameChg chg="add mod">
          <ac:chgData name="Cecilia Nyberg" userId="ccffea21-8d7c-47a3-9397-b8726338f9b9" providerId="ADAL" clId="{294C4777-6E77-49BA-AFCE-09101BECF79B}" dt="2023-11-16T08:33:49.920" v="2406"/>
          <ac:graphicFrameMkLst>
            <pc:docMk/>
            <pc:sldMk cId="1980690696" sldId="383"/>
            <ac:graphicFrameMk id="4" creationId="{E5C1D76D-D40B-4ED0-68CA-FE828CF70983}"/>
          </ac:graphicFrameMkLst>
        </pc:graphicFrameChg>
      </pc:sldChg>
      <pc:sldChg chg="addSp delSp modSp new mod ord">
        <pc:chgData name="Cecilia Nyberg" userId="ccffea21-8d7c-47a3-9397-b8726338f9b9" providerId="ADAL" clId="{294C4777-6E77-49BA-AFCE-09101BECF79B}" dt="2024-01-11T12:41:43.463" v="4849"/>
        <pc:sldMkLst>
          <pc:docMk/>
          <pc:sldMk cId="2375585887" sldId="384"/>
        </pc:sldMkLst>
        <pc:spChg chg="mod">
          <ac:chgData name="Cecilia Nyberg" userId="ccffea21-8d7c-47a3-9397-b8726338f9b9" providerId="ADAL" clId="{294C4777-6E77-49BA-AFCE-09101BECF79B}" dt="2023-11-17T10:51:24.648" v="2417" actId="20577"/>
          <ac:spMkLst>
            <pc:docMk/>
            <pc:sldMk cId="2375585887" sldId="384"/>
            <ac:spMk id="2" creationId="{8FF5B344-C43F-7C52-17A5-756B0BE2E6A4}"/>
          </ac:spMkLst>
        </pc:spChg>
        <pc:spChg chg="mod">
          <ac:chgData name="Cecilia Nyberg" userId="ccffea21-8d7c-47a3-9397-b8726338f9b9" providerId="ADAL" clId="{294C4777-6E77-49BA-AFCE-09101BECF79B}" dt="2023-11-17T10:52:08.875" v="2418" actId="5793"/>
          <ac:spMkLst>
            <pc:docMk/>
            <pc:sldMk cId="2375585887" sldId="384"/>
            <ac:spMk id="3" creationId="{E5E4BD16-CABB-06CE-7B84-43E26A53CE4E}"/>
          </ac:spMkLst>
        </pc:spChg>
        <pc:graphicFrameChg chg="add mod">
          <ac:chgData name="Cecilia Nyberg" userId="ccffea21-8d7c-47a3-9397-b8726338f9b9" providerId="ADAL" clId="{294C4777-6E77-49BA-AFCE-09101BECF79B}" dt="2023-11-23T08:41:21.857" v="3005"/>
          <ac:graphicFrameMkLst>
            <pc:docMk/>
            <pc:sldMk cId="2375585887" sldId="384"/>
            <ac:graphicFrameMk id="4" creationId="{8C592D84-9085-E052-9DC3-C31E912B871C}"/>
          </ac:graphicFrameMkLst>
        </pc:graphicFrameChg>
        <pc:graphicFrameChg chg="add del mod">
          <ac:chgData name="Cecilia Nyberg" userId="ccffea21-8d7c-47a3-9397-b8726338f9b9" providerId="ADAL" clId="{294C4777-6E77-49BA-AFCE-09101BECF79B}" dt="2023-11-17T10:54:43.473" v="2427" actId="478"/>
          <ac:graphicFrameMkLst>
            <pc:docMk/>
            <pc:sldMk cId="2375585887" sldId="384"/>
            <ac:graphicFrameMk id="5" creationId="{8C592D84-9085-E052-9DC3-C31E912B871C}"/>
          </ac:graphicFrameMkLst>
        </pc:graphicFrameChg>
        <pc:graphicFrameChg chg="add del mod">
          <ac:chgData name="Cecilia Nyberg" userId="ccffea21-8d7c-47a3-9397-b8726338f9b9" providerId="ADAL" clId="{294C4777-6E77-49BA-AFCE-09101BECF79B}" dt="2023-11-21T14:40:55.553" v="2972" actId="478"/>
          <ac:graphicFrameMkLst>
            <pc:docMk/>
            <pc:sldMk cId="2375585887" sldId="384"/>
            <ac:graphicFrameMk id="6" creationId="{8C592D84-9085-E052-9DC3-C31E912B871C}"/>
          </ac:graphicFrameMkLst>
        </pc:graphicFrameChg>
      </pc:sldChg>
      <pc:sldChg chg="addSp modSp new mod ord">
        <pc:chgData name="Cecilia Nyberg" userId="ccffea21-8d7c-47a3-9397-b8726338f9b9" providerId="ADAL" clId="{294C4777-6E77-49BA-AFCE-09101BECF79B}" dt="2024-01-11T12:41:46.370" v="4851"/>
        <pc:sldMkLst>
          <pc:docMk/>
          <pc:sldMk cId="4123627412" sldId="385"/>
        </pc:sldMkLst>
        <pc:spChg chg="mod">
          <ac:chgData name="Cecilia Nyberg" userId="ccffea21-8d7c-47a3-9397-b8726338f9b9" providerId="ADAL" clId="{294C4777-6E77-49BA-AFCE-09101BECF79B}" dt="2023-11-17T12:58:19.579" v="2485" actId="6549"/>
          <ac:spMkLst>
            <pc:docMk/>
            <pc:sldMk cId="4123627412" sldId="385"/>
            <ac:spMk id="2" creationId="{12AC5312-9C79-51DA-13C0-208BEEE3EF1A}"/>
          </ac:spMkLst>
        </pc:spChg>
        <pc:spChg chg="mod">
          <ac:chgData name="Cecilia Nyberg" userId="ccffea21-8d7c-47a3-9397-b8726338f9b9" providerId="ADAL" clId="{294C4777-6E77-49BA-AFCE-09101BECF79B}" dt="2023-11-17T12:56:17.043" v="2448" actId="5793"/>
          <ac:spMkLst>
            <pc:docMk/>
            <pc:sldMk cId="4123627412" sldId="385"/>
            <ac:spMk id="3" creationId="{9612A024-D7A7-6C1F-A22C-A56AF818B2D9}"/>
          </ac:spMkLst>
        </pc:spChg>
        <pc:graphicFrameChg chg="add mod">
          <ac:chgData name="Cecilia Nyberg" userId="ccffea21-8d7c-47a3-9397-b8726338f9b9" providerId="ADAL" clId="{294C4777-6E77-49BA-AFCE-09101BECF79B}" dt="2023-11-17T12:56:26.998" v="2451" actId="14100"/>
          <ac:graphicFrameMkLst>
            <pc:docMk/>
            <pc:sldMk cId="4123627412" sldId="385"/>
            <ac:graphicFrameMk id="4" creationId="{7399079E-8BF9-0336-DD62-608ECF0D55D7}"/>
          </ac:graphicFrameMkLst>
        </pc:graphicFrameChg>
      </pc:sldChg>
      <pc:sldChg chg="addSp delSp modSp new mod ord">
        <pc:chgData name="Cecilia Nyberg" userId="ccffea21-8d7c-47a3-9397-b8726338f9b9" providerId="ADAL" clId="{294C4777-6E77-49BA-AFCE-09101BECF79B}" dt="2023-11-23T08:39:05.101" v="2997"/>
        <pc:sldMkLst>
          <pc:docMk/>
          <pc:sldMk cId="2827083572" sldId="386"/>
        </pc:sldMkLst>
        <pc:spChg chg="mod">
          <ac:chgData name="Cecilia Nyberg" userId="ccffea21-8d7c-47a3-9397-b8726338f9b9" providerId="ADAL" clId="{294C4777-6E77-49BA-AFCE-09101BECF79B}" dt="2023-11-20T14:28:11.751" v="2932" actId="20577"/>
          <ac:spMkLst>
            <pc:docMk/>
            <pc:sldMk cId="2827083572" sldId="386"/>
            <ac:spMk id="2" creationId="{CAF9B9E0-4800-66C4-1E56-FEC7A75078B0}"/>
          </ac:spMkLst>
        </pc:spChg>
        <pc:spChg chg="mod">
          <ac:chgData name="Cecilia Nyberg" userId="ccffea21-8d7c-47a3-9397-b8726338f9b9" providerId="ADAL" clId="{294C4777-6E77-49BA-AFCE-09101BECF79B}" dt="2023-11-17T14:04:40.755" v="2525" actId="5793"/>
          <ac:spMkLst>
            <pc:docMk/>
            <pc:sldMk cId="2827083572" sldId="386"/>
            <ac:spMk id="3" creationId="{E0235122-C533-A81C-299A-A80D279C3D4C}"/>
          </ac:spMkLst>
        </pc:spChg>
        <pc:graphicFrameChg chg="add mod">
          <ac:chgData name="Cecilia Nyberg" userId="ccffea21-8d7c-47a3-9397-b8726338f9b9" providerId="ADAL" clId="{294C4777-6E77-49BA-AFCE-09101BECF79B}" dt="2023-11-23T08:39:05.101" v="2997"/>
          <ac:graphicFrameMkLst>
            <pc:docMk/>
            <pc:sldMk cId="2827083572" sldId="386"/>
            <ac:graphicFrameMk id="4" creationId="{36EE1BFC-CA8C-555E-6012-C05E12C6B02B}"/>
          </ac:graphicFrameMkLst>
        </pc:graphicFrameChg>
        <pc:graphicFrameChg chg="add mod">
          <ac:chgData name="Cecilia Nyberg" userId="ccffea21-8d7c-47a3-9397-b8726338f9b9" providerId="ADAL" clId="{294C4777-6E77-49BA-AFCE-09101BECF79B}" dt="2023-11-17T14:04:45.004" v="2527"/>
          <ac:graphicFrameMkLst>
            <pc:docMk/>
            <pc:sldMk cId="2827083572" sldId="386"/>
            <ac:graphicFrameMk id="4" creationId="{B52DE6B9-FF8D-451B-A8F5-E18FD71F4B53}"/>
          </ac:graphicFrameMkLst>
        </pc:graphicFrameChg>
        <pc:graphicFrameChg chg="add del mod">
          <ac:chgData name="Cecilia Nyberg" userId="ccffea21-8d7c-47a3-9397-b8726338f9b9" providerId="ADAL" clId="{294C4777-6E77-49BA-AFCE-09101BECF79B}" dt="2023-11-17T14:20:08.031" v="2541" actId="478"/>
          <ac:graphicFrameMkLst>
            <pc:docMk/>
            <pc:sldMk cId="2827083572" sldId="386"/>
            <ac:graphicFrameMk id="5" creationId="{B52DE6B9-FF8D-451B-A8F5-E18FD71F4B53}"/>
          </ac:graphicFrameMkLst>
        </pc:graphicFrameChg>
        <pc:graphicFrameChg chg="add del mod">
          <ac:chgData name="Cecilia Nyberg" userId="ccffea21-8d7c-47a3-9397-b8726338f9b9" providerId="ADAL" clId="{294C4777-6E77-49BA-AFCE-09101BECF79B}" dt="2023-11-20T14:27:39.383" v="2914" actId="478"/>
          <ac:graphicFrameMkLst>
            <pc:docMk/>
            <pc:sldMk cId="2827083572" sldId="386"/>
            <ac:graphicFrameMk id="6" creationId="{B52DE6B9-FF8D-451B-A8F5-E18FD71F4B53}"/>
          </ac:graphicFrameMkLst>
        </pc:graphicFrameChg>
      </pc:sldChg>
      <pc:sldChg chg="addSp delSp modSp new mod ord modNotesTx">
        <pc:chgData name="Cecilia Nyberg" userId="ccffea21-8d7c-47a3-9397-b8726338f9b9" providerId="ADAL" clId="{294C4777-6E77-49BA-AFCE-09101BECF79B}" dt="2023-12-19T10:00:29.539" v="4524" actId="20577"/>
        <pc:sldMkLst>
          <pc:docMk/>
          <pc:sldMk cId="1624338327" sldId="387"/>
        </pc:sldMkLst>
        <pc:spChg chg="mod">
          <ac:chgData name="Cecilia Nyberg" userId="ccffea21-8d7c-47a3-9397-b8726338f9b9" providerId="ADAL" clId="{294C4777-6E77-49BA-AFCE-09101BECF79B}" dt="2023-12-19T09:58:54.990" v="4513"/>
          <ac:spMkLst>
            <pc:docMk/>
            <pc:sldMk cId="1624338327" sldId="387"/>
            <ac:spMk id="2" creationId="{E8DFC688-22BC-1E44-5594-CBD4A862F625}"/>
          </ac:spMkLst>
        </pc:spChg>
        <pc:spChg chg="mod">
          <ac:chgData name="Cecilia Nyberg" userId="ccffea21-8d7c-47a3-9397-b8726338f9b9" providerId="ADAL" clId="{294C4777-6E77-49BA-AFCE-09101BECF79B}" dt="2023-11-20T08:33:44.476" v="2635" actId="5793"/>
          <ac:spMkLst>
            <pc:docMk/>
            <pc:sldMk cId="1624338327" sldId="387"/>
            <ac:spMk id="3" creationId="{380267A5-1263-7BA7-0409-25EA50751FAE}"/>
          </ac:spMkLst>
        </pc:spChg>
        <pc:graphicFrameChg chg="add del mod">
          <ac:chgData name="Cecilia Nyberg" userId="ccffea21-8d7c-47a3-9397-b8726338f9b9" providerId="ADAL" clId="{294C4777-6E77-49BA-AFCE-09101BECF79B}" dt="2023-12-12T15:19:09.206" v="3536" actId="478"/>
          <ac:graphicFrameMkLst>
            <pc:docMk/>
            <pc:sldMk cId="1624338327" sldId="387"/>
            <ac:graphicFrameMk id="4" creationId="{7CED5B74-C89A-6883-FCD2-5F00E11356E6}"/>
          </ac:graphicFrameMkLst>
        </pc:graphicFrameChg>
        <pc:graphicFrameChg chg="add mod">
          <ac:chgData name="Cecilia Nyberg" userId="ccffea21-8d7c-47a3-9397-b8726338f9b9" providerId="ADAL" clId="{294C4777-6E77-49BA-AFCE-09101BECF79B}" dt="2023-12-12T15:19:56.881" v="3539" actId="14100"/>
          <ac:graphicFrameMkLst>
            <pc:docMk/>
            <pc:sldMk cId="1624338327" sldId="387"/>
            <ac:graphicFrameMk id="5" creationId="{7CED5B74-C89A-6883-FCD2-5F00E11356E6}"/>
          </ac:graphicFrameMkLst>
        </pc:graphicFrameChg>
      </pc:sldChg>
      <pc:sldChg chg="addSp delSp modSp new mod ord modNotesTx">
        <pc:chgData name="Cecilia Nyberg" userId="ccffea21-8d7c-47a3-9397-b8726338f9b9" providerId="ADAL" clId="{294C4777-6E77-49BA-AFCE-09101BECF79B}" dt="2023-12-12T08:53:17.517" v="3452" actId="255"/>
        <pc:sldMkLst>
          <pc:docMk/>
          <pc:sldMk cId="1949483951" sldId="388"/>
        </pc:sldMkLst>
        <pc:spChg chg="mod">
          <ac:chgData name="Cecilia Nyberg" userId="ccffea21-8d7c-47a3-9397-b8726338f9b9" providerId="ADAL" clId="{294C4777-6E77-49BA-AFCE-09101BECF79B}" dt="2023-11-20T08:59:35.211" v="2872" actId="20577"/>
          <ac:spMkLst>
            <pc:docMk/>
            <pc:sldMk cId="1949483951" sldId="388"/>
            <ac:spMk id="2" creationId="{C7F221C6-A783-6A22-1AF7-E67C0FDC05A3}"/>
          </ac:spMkLst>
        </pc:spChg>
        <pc:spChg chg="mod">
          <ac:chgData name="Cecilia Nyberg" userId="ccffea21-8d7c-47a3-9397-b8726338f9b9" providerId="ADAL" clId="{294C4777-6E77-49BA-AFCE-09101BECF79B}" dt="2023-11-20T08:57:52.999" v="2822" actId="5793"/>
          <ac:spMkLst>
            <pc:docMk/>
            <pc:sldMk cId="1949483951" sldId="388"/>
            <ac:spMk id="3" creationId="{A46AEA24-6C38-9A77-4507-45525A4C94CA}"/>
          </ac:spMkLst>
        </pc:spChg>
        <pc:graphicFrameChg chg="add del mod">
          <ac:chgData name="Cecilia Nyberg" userId="ccffea21-8d7c-47a3-9397-b8726338f9b9" providerId="ADAL" clId="{294C4777-6E77-49BA-AFCE-09101BECF79B}" dt="2023-12-12T08:52:17.324" v="3443" actId="478"/>
          <ac:graphicFrameMkLst>
            <pc:docMk/>
            <pc:sldMk cId="1949483951" sldId="388"/>
            <ac:graphicFrameMk id="4" creationId="{1AA949C2-92A0-45EB-234F-A7BCD61A1EE8}"/>
          </ac:graphicFrameMkLst>
        </pc:graphicFrameChg>
        <pc:graphicFrameChg chg="add mod">
          <ac:chgData name="Cecilia Nyberg" userId="ccffea21-8d7c-47a3-9397-b8726338f9b9" providerId="ADAL" clId="{294C4777-6E77-49BA-AFCE-09101BECF79B}" dt="2023-12-12T08:53:17.517" v="3452" actId="255"/>
          <ac:graphicFrameMkLst>
            <pc:docMk/>
            <pc:sldMk cId="1949483951" sldId="388"/>
            <ac:graphicFrameMk id="5" creationId="{1AA949C2-92A0-45EB-234F-A7BCD61A1EE8}"/>
          </ac:graphicFrameMkLst>
        </pc:graphicFrameChg>
      </pc:sldChg>
      <pc:sldChg chg="addSp modSp new mod ord modNotesTx">
        <pc:chgData name="Cecilia Nyberg" userId="ccffea21-8d7c-47a3-9397-b8726338f9b9" providerId="ADAL" clId="{294C4777-6E77-49BA-AFCE-09101BECF79B}" dt="2023-11-20T12:20:22.958" v="2911"/>
        <pc:sldMkLst>
          <pc:docMk/>
          <pc:sldMk cId="3925488047" sldId="389"/>
        </pc:sldMkLst>
        <pc:spChg chg="mod">
          <ac:chgData name="Cecilia Nyberg" userId="ccffea21-8d7c-47a3-9397-b8726338f9b9" providerId="ADAL" clId="{294C4777-6E77-49BA-AFCE-09101BECF79B}" dt="2023-11-20T12:17:29.401" v="2905" actId="20577"/>
          <ac:spMkLst>
            <pc:docMk/>
            <pc:sldMk cId="3925488047" sldId="389"/>
            <ac:spMk id="2" creationId="{BBDEEDB8-E7E3-0F3A-7738-78ABB566282D}"/>
          </ac:spMkLst>
        </pc:spChg>
        <pc:spChg chg="mod">
          <ac:chgData name="Cecilia Nyberg" userId="ccffea21-8d7c-47a3-9397-b8726338f9b9" providerId="ADAL" clId="{294C4777-6E77-49BA-AFCE-09101BECF79B}" dt="2023-11-20T12:16:24.569" v="2876" actId="5793"/>
          <ac:spMkLst>
            <pc:docMk/>
            <pc:sldMk cId="3925488047" sldId="389"/>
            <ac:spMk id="3" creationId="{BF251B5A-B33D-EE23-80CA-61C66731A4EA}"/>
          </ac:spMkLst>
        </pc:spChg>
        <pc:graphicFrameChg chg="add mod">
          <ac:chgData name="Cecilia Nyberg" userId="ccffea21-8d7c-47a3-9397-b8726338f9b9" providerId="ADAL" clId="{294C4777-6E77-49BA-AFCE-09101BECF79B}" dt="2023-11-20T12:16:29.730" v="2878"/>
          <ac:graphicFrameMkLst>
            <pc:docMk/>
            <pc:sldMk cId="3925488047" sldId="389"/>
            <ac:graphicFrameMk id="4" creationId="{5BEBDE5F-3504-4F68-9AA3-405355249777}"/>
          </ac:graphicFrameMkLst>
        </pc:graphicFrameChg>
        <pc:graphicFrameChg chg="add mod">
          <ac:chgData name="Cecilia Nyberg" userId="ccffea21-8d7c-47a3-9397-b8726338f9b9" providerId="ADAL" clId="{294C4777-6E77-49BA-AFCE-09101BECF79B}" dt="2023-11-20T12:16:42.279" v="2881" actId="14100"/>
          <ac:graphicFrameMkLst>
            <pc:docMk/>
            <pc:sldMk cId="3925488047" sldId="389"/>
            <ac:graphicFrameMk id="5" creationId="{5BEBDE5F-3504-4F68-9AA3-405355249777}"/>
          </ac:graphicFrameMkLst>
        </pc:graphicFrameChg>
      </pc:sldChg>
      <pc:sldChg chg="modSp mod modNotesTx">
        <pc:chgData name="Cecilia Nyberg" userId="ccffea21-8d7c-47a3-9397-b8726338f9b9" providerId="ADAL" clId="{294C4777-6E77-49BA-AFCE-09101BECF79B}" dt="2023-12-14T14:29:42.812" v="3672"/>
        <pc:sldMkLst>
          <pc:docMk/>
          <pc:sldMk cId="3539881520" sldId="394"/>
        </pc:sldMkLst>
        <pc:spChg chg="mod">
          <ac:chgData name="Cecilia Nyberg" userId="ccffea21-8d7c-47a3-9397-b8726338f9b9" providerId="ADAL" clId="{294C4777-6E77-49BA-AFCE-09101BECF79B}" dt="2023-11-24T09:44:29.739" v="3122" actId="115"/>
          <ac:spMkLst>
            <pc:docMk/>
            <pc:sldMk cId="3539881520" sldId="394"/>
            <ac:spMk id="2" creationId="{E5F63B17-E66B-25CF-69EC-CCCD47160852}"/>
          </ac:spMkLst>
        </pc:spChg>
      </pc:sldChg>
      <pc:sldChg chg="modSp mod modNotesTx">
        <pc:chgData name="Cecilia Nyberg" userId="ccffea21-8d7c-47a3-9397-b8726338f9b9" providerId="ADAL" clId="{294C4777-6E77-49BA-AFCE-09101BECF79B}" dt="2023-12-14T14:29:48.280" v="3673"/>
        <pc:sldMkLst>
          <pc:docMk/>
          <pc:sldMk cId="177890850" sldId="395"/>
        </pc:sldMkLst>
        <pc:spChg chg="mod">
          <ac:chgData name="Cecilia Nyberg" userId="ccffea21-8d7c-47a3-9397-b8726338f9b9" providerId="ADAL" clId="{294C4777-6E77-49BA-AFCE-09101BECF79B}" dt="2023-11-24T09:44:25.097" v="3121" actId="115"/>
          <ac:spMkLst>
            <pc:docMk/>
            <pc:sldMk cId="177890850" sldId="395"/>
            <ac:spMk id="2" creationId="{F290E5E6-D824-509F-CA21-C3E8115B5F79}"/>
          </ac:spMkLst>
        </pc:spChg>
      </pc:sldChg>
      <pc:sldChg chg="modSp mod modNotesTx">
        <pc:chgData name="Cecilia Nyberg" userId="ccffea21-8d7c-47a3-9397-b8726338f9b9" providerId="ADAL" clId="{294C4777-6E77-49BA-AFCE-09101BECF79B}" dt="2023-12-14T14:29:55.707" v="3674"/>
        <pc:sldMkLst>
          <pc:docMk/>
          <pc:sldMk cId="4140138222" sldId="396"/>
        </pc:sldMkLst>
        <pc:spChg chg="mod">
          <ac:chgData name="Cecilia Nyberg" userId="ccffea21-8d7c-47a3-9397-b8726338f9b9" providerId="ADAL" clId="{294C4777-6E77-49BA-AFCE-09101BECF79B}" dt="2023-11-24T09:44:20.471" v="3120" actId="115"/>
          <ac:spMkLst>
            <pc:docMk/>
            <pc:sldMk cId="4140138222" sldId="396"/>
            <ac:spMk id="2" creationId="{7DA6B0FA-3CB2-6AB1-63EF-46EF243A0C8B}"/>
          </ac:spMkLst>
        </pc:spChg>
      </pc:sldChg>
      <pc:sldChg chg="addSp delSp modSp new mod modClrScheme chgLayout modNotesTx">
        <pc:chgData name="Cecilia Nyberg" userId="ccffea21-8d7c-47a3-9397-b8726338f9b9" providerId="ADAL" clId="{294C4777-6E77-49BA-AFCE-09101BECF79B}" dt="2023-12-19T09:40:00.773" v="4179" actId="20577"/>
        <pc:sldMkLst>
          <pc:docMk/>
          <pc:sldMk cId="3092987540" sldId="398"/>
        </pc:sldMkLst>
        <pc:spChg chg="del mod ord">
          <ac:chgData name="Cecilia Nyberg" userId="ccffea21-8d7c-47a3-9397-b8726338f9b9" providerId="ADAL" clId="{294C4777-6E77-49BA-AFCE-09101BECF79B}" dt="2023-12-19T09:31:54.980" v="3716" actId="700"/>
          <ac:spMkLst>
            <pc:docMk/>
            <pc:sldMk cId="3092987540" sldId="398"/>
            <ac:spMk id="2" creationId="{7B02F2C8-EA7E-9446-80FB-02B2F885D262}"/>
          </ac:spMkLst>
        </pc:spChg>
        <pc:spChg chg="del mod ord">
          <ac:chgData name="Cecilia Nyberg" userId="ccffea21-8d7c-47a3-9397-b8726338f9b9" providerId="ADAL" clId="{294C4777-6E77-49BA-AFCE-09101BECF79B}" dt="2023-12-19T09:31:54.980" v="3716" actId="700"/>
          <ac:spMkLst>
            <pc:docMk/>
            <pc:sldMk cId="3092987540" sldId="398"/>
            <ac:spMk id="3" creationId="{63A15E0D-C47E-2033-807A-EC67DB7F3D82}"/>
          </ac:spMkLst>
        </pc:spChg>
        <pc:spChg chg="del">
          <ac:chgData name="Cecilia Nyberg" userId="ccffea21-8d7c-47a3-9397-b8726338f9b9" providerId="ADAL" clId="{294C4777-6E77-49BA-AFCE-09101BECF79B}" dt="2023-12-19T09:31:54.980" v="3716" actId="700"/>
          <ac:spMkLst>
            <pc:docMk/>
            <pc:sldMk cId="3092987540" sldId="398"/>
            <ac:spMk id="4" creationId="{477515B1-FE7F-1B2F-95A4-B4DDC76E761A}"/>
          </ac:spMkLst>
        </pc:spChg>
        <pc:spChg chg="add mod ord">
          <ac:chgData name="Cecilia Nyberg" userId="ccffea21-8d7c-47a3-9397-b8726338f9b9" providerId="ADAL" clId="{294C4777-6E77-49BA-AFCE-09101BECF79B}" dt="2023-12-19T09:36:22.255" v="3930" actId="255"/>
          <ac:spMkLst>
            <pc:docMk/>
            <pc:sldMk cId="3092987540" sldId="398"/>
            <ac:spMk id="5" creationId="{5BB7ECD8-09A1-0EB6-5B74-4C687EEAB0F7}"/>
          </ac:spMkLst>
        </pc:spChg>
        <pc:spChg chg="add mod ord">
          <ac:chgData name="Cecilia Nyberg" userId="ccffea21-8d7c-47a3-9397-b8726338f9b9" providerId="ADAL" clId="{294C4777-6E77-49BA-AFCE-09101BECF79B}" dt="2023-12-19T09:35:08.949" v="3899" actId="20577"/>
          <ac:spMkLst>
            <pc:docMk/>
            <pc:sldMk cId="3092987540" sldId="398"/>
            <ac:spMk id="6" creationId="{5CAABBB7-999E-7A11-09BB-69757CAF3482}"/>
          </ac:spMkLst>
        </pc:spChg>
      </pc:sldChg>
    </pc:docChg>
  </pc:docChgLst>
  <pc:docChgLst>
    <pc:chgData name="Cecilia Nyberg" userId="ccffea21-8d7c-47a3-9397-b8726338f9b9" providerId="ADAL" clId="{4A0ECA88-76CD-44D8-ACF3-C7F73DCF45F1}"/>
    <pc:docChg chg="undo custSel addSld modSld sldOrd">
      <pc:chgData name="Cecilia Nyberg" userId="ccffea21-8d7c-47a3-9397-b8726338f9b9" providerId="ADAL" clId="{4A0ECA88-76CD-44D8-ACF3-C7F73DCF45F1}" dt="2023-09-20T13:23:31.506" v="974"/>
      <pc:docMkLst>
        <pc:docMk/>
      </pc:docMkLst>
      <pc:sldChg chg="modSp mod">
        <pc:chgData name="Cecilia Nyberg" userId="ccffea21-8d7c-47a3-9397-b8726338f9b9" providerId="ADAL" clId="{4A0ECA88-76CD-44D8-ACF3-C7F73DCF45F1}" dt="2023-09-20T12:11:00.867" v="1" actId="20577"/>
        <pc:sldMkLst>
          <pc:docMk/>
          <pc:sldMk cId="502725873" sldId="256"/>
        </pc:sldMkLst>
        <pc:spChg chg="mod">
          <ac:chgData name="Cecilia Nyberg" userId="ccffea21-8d7c-47a3-9397-b8726338f9b9" providerId="ADAL" clId="{4A0ECA88-76CD-44D8-ACF3-C7F73DCF45F1}" dt="2023-09-20T12:11:00.867" v="1" actId="20577"/>
          <ac:spMkLst>
            <pc:docMk/>
            <pc:sldMk cId="502725873" sldId="256"/>
            <ac:spMk id="2" creationId="{98A990C8-E9E9-46DD-967B-9AF072764173}"/>
          </ac:spMkLst>
        </pc:spChg>
      </pc:sldChg>
      <pc:sldChg chg="modSp mod">
        <pc:chgData name="Cecilia Nyberg" userId="ccffea21-8d7c-47a3-9397-b8726338f9b9" providerId="ADAL" clId="{4A0ECA88-76CD-44D8-ACF3-C7F73DCF45F1}" dt="2023-09-20T12:36:23.930" v="382" actId="20577"/>
        <pc:sldMkLst>
          <pc:docMk/>
          <pc:sldMk cId="4278106720" sldId="311"/>
        </pc:sldMkLst>
        <pc:spChg chg="mod">
          <ac:chgData name="Cecilia Nyberg" userId="ccffea21-8d7c-47a3-9397-b8726338f9b9" providerId="ADAL" clId="{4A0ECA88-76CD-44D8-ACF3-C7F73DCF45F1}" dt="2023-09-20T12:36:23.930" v="382" actId="20577"/>
          <ac:spMkLst>
            <pc:docMk/>
            <pc:sldMk cId="4278106720" sldId="311"/>
            <ac:spMk id="3" creationId="{00000000-0000-0000-0000-000000000000}"/>
          </ac:spMkLst>
        </pc:spChg>
      </pc:sldChg>
      <pc:sldChg chg="modSp mod">
        <pc:chgData name="Cecilia Nyberg" userId="ccffea21-8d7c-47a3-9397-b8726338f9b9" providerId="ADAL" clId="{4A0ECA88-76CD-44D8-ACF3-C7F73DCF45F1}" dt="2023-09-20T12:14:05.744" v="13" actId="20577"/>
        <pc:sldMkLst>
          <pc:docMk/>
          <pc:sldMk cId="3855423429" sldId="321"/>
        </pc:sldMkLst>
        <pc:spChg chg="mod">
          <ac:chgData name="Cecilia Nyberg" userId="ccffea21-8d7c-47a3-9397-b8726338f9b9" providerId="ADAL" clId="{4A0ECA88-76CD-44D8-ACF3-C7F73DCF45F1}" dt="2023-09-20T12:13:52.468" v="10" actId="20577"/>
          <ac:spMkLst>
            <pc:docMk/>
            <pc:sldMk cId="3855423429" sldId="321"/>
            <ac:spMk id="2" creationId="{A1753BA2-DC96-4E41-BAE2-0EBF8F16B750}"/>
          </ac:spMkLst>
        </pc:spChg>
        <pc:spChg chg="mod">
          <ac:chgData name="Cecilia Nyberg" userId="ccffea21-8d7c-47a3-9397-b8726338f9b9" providerId="ADAL" clId="{4A0ECA88-76CD-44D8-ACF3-C7F73DCF45F1}" dt="2023-09-20T12:14:05.744" v="13" actId="20577"/>
          <ac:spMkLst>
            <pc:docMk/>
            <pc:sldMk cId="3855423429" sldId="321"/>
            <ac:spMk id="3" creationId="{64E5BCB8-F0D5-5546-B06F-ED10C17FB0EE}"/>
          </ac:spMkLst>
        </pc:spChg>
      </pc:sldChg>
      <pc:sldChg chg="modSp mod modNotesTx">
        <pc:chgData name="Cecilia Nyberg" userId="ccffea21-8d7c-47a3-9397-b8726338f9b9" providerId="ADAL" clId="{4A0ECA88-76CD-44D8-ACF3-C7F73DCF45F1}" dt="2023-09-20T12:51:39.808" v="703"/>
        <pc:sldMkLst>
          <pc:docMk/>
          <pc:sldMk cId="67111626" sldId="324"/>
        </pc:sldMkLst>
        <pc:spChg chg="mod">
          <ac:chgData name="Cecilia Nyberg" userId="ccffea21-8d7c-47a3-9397-b8726338f9b9" providerId="ADAL" clId="{4A0ECA88-76CD-44D8-ACF3-C7F73DCF45F1}" dt="2023-09-20T12:17:57.820" v="43" actId="20577"/>
          <ac:spMkLst>
            <pc:docMk/>
            <pc:sldMk cId="67111626" sldId="324"/>
            <ac:spMk id="3" creationId="{0482869D-7A6A-4A45-B0DF-CC00BC34F100}"/>
          </ac:spMkLst>
        </pc:spChg>
      </pc:sldChg>
      <pc:sldChg chg="modSp mod">
        <pc:chgData name="Cecilia Nyberg" userId="ccffea21-8d7c-47a3-9397-b8726338f9b9" providerId="ADAL" clId="{4A0ECA88-76CD-44D8-ACF3-C7F73DCF45F1}" dt="2023-09-20T12:18:51.521" v="54" actId="20577"/>
        <pc:sldMkLst>
          <pc:docMk/>
          <pc:sldMk cId="997175759" sldId="325"/>
        </pc:sldMkLst>
        <pc:spChg chg="mod">
          <ac:chgData name="Cecilia Nyberg" userId="ccffea21-8d7c-47a3-9397-b8726338f9b9" providerId="ADAL" clId="{4A0ECA88-76CD-44D8-ACF3-C7F73DCF45F1}" dt="2023-09-20T12:18:51.521" v="54" actId="20577"/>
          <ac:spMkLst>
            <pc:docMk/>
            <pc:sldMk cId="997175759" sldId="325"/>
            <ac:spMk id="3" creationId="{0482869D-7A6A-4A45-B0DF-CC00BC34F100}"/>
          </ac:spMkLst>
        </pc:spChg>
      </pc:sldChg>
      <pc:sldChg chg="modSp mod">
        <pc:chgData name="Cecilia Nyberg" userId="ccffea21-8d7c-47a3-9397-b8726338f9b9" providerId="ADAL" clId="{4A0ECA88-76CD-44D8-ACF3-C7F73DCF45F1}" dt="2023-09-20T12:16:16.273" v="35" actId="6549"/>
        <pc:sldMkLst>
          <pc:docMk/>
          <pc:sldMk cId="1016137806" sldId="329"/>
        </pc:sldMkLst>
        <pc:spChg chg="mod">
          <ac:chgData name="Cecilia Nyberg" userId="ccffea21-8d7c-47a3-9397-b8726338f9b9" providerId="ADAL" clId="{4A0ECA88-76CD-44D8-ACF3-C7F73DCF45F1}" dt="2023-09-20T12:15:44.907" v="34" actId="20577"/>
          <ac:spMkLst>
            <pc:docMk/>
            <pc:sldMk cId="1016137806" sldId="329"/>
            <ac:spMk id="12" creationId="{34648227-C3CF-4F47-802F-E5F86EFDDD8E}"/>
          </ac:spMkLst>
        </pc:spChg>
        <pc:graphicFrameChg chg="modGraphic">
          <ac:chgData name="Cecilia Nyberg" userId="ccffea21-8d7c-47a3-9397-b8726338f9b9" providerId="ADAL" clId="{4A0ECA88-76CD-44D8-ACF3-C7F73DCF45F1}" dt="2023-09-20T12:16:16.273" v="35" actId="6549"/>
          <ac:graphicFrameMkLst>
            <pc:docMk/>
            <pc:sldMk cId="1016137806" sldId="329"/>
            <ac:graphicFrameMk id="5" creationId="{076E14A6-329F-4DD1-B2C5-D41D29782DC7}"/>
          </ac:graphicFrameMkLst>
        </pc:graphicFrameChg>
      </pc:sldChg>
      <pc:sldChg chg="modSp mod">
        <pc:chgData name="Cecilia Nyberg" userId="ccffea21-8d7c-47a3-9397-b8726338f9b9" providerId="ADAL" clId="{4A0ECA88-76CD-44D8-ACF3-C7F73DCF45F1}" dt="2023-09-20T12:14:58.214" v="30" actId="5793"/>
        <pc:sldMkLst>
          <pc:docMk/>
          <pc:sldMk cId="3102534305" sldId="330"/>
        </pc:sldMkLst>
        <pc:spChg chg="mod">
          <ac:chgData name="Cecilia Nyberg" userId="ccffea21-8d7c-47a3-9397-b8726338f9b9" providerId="ADAL" clId="{4A0ECA88-76CD-44D8-ACF3-C7F73DCF45F1}" dt="2023-09-20T12:14:58.214" v="30" actId="5793"/>
          <ac:spMkLst>
            <pc:docMk/>
            <pc:sldMk cId="3102534305" sldId="330"/>
            <ac:spMk id="3" creationId="{00000000-0000-0000-0000-000000000000}"/>
          </ac:spMkLst>
        </pc:spChg>
      </pc:sldChg>
      <pc:sldChg chg="modSp mod">
        <pc:chgData name="Cecilia Nyberg" userId="ccffea21-8d7c-47a3-9397-b8726338f9b9" providerId="ADAL" clId="{4A0ECA88-76CD-44D8-ACF3-C7F73DCF45F1}" dt="2023-09-20T13:03:45.137" v="941" actId="20577"/>
        <pc:sldMkLst>
          <pc:docMk/>
          <pc:sldMk cId="3759944600" sldId="331"/>
        </pc:sldMkLst>
        <pc:spChg chg="mod">
          <ac:chgData name="Cecilia Nyberg" userId="ccffea21-8d7c-47a3-9397-b8726338f9b9" providerId="ADAL" clId="{4A0ECA88-76CD-44D8-ACF3-C7F73DCF45F1}" dt="2023-09-20T13:03:45.137" v="941" actId="20577"/>
          <ac:spMkLst>
            <pc:docMk/>
            <pc:sldMk cId="3759944600" sldId="331"/>
            <ac:spMk id="4" creationId="{4776AF90-F61C-4DD2-9115-5DFB7449B1DC}"/>
          </ac:spMkLst>
        </pc:spChg>
      </pc:sldChg>
      <pc:sldChg chg="modSp mod">
        <pc:chgData name="Cecilia Nyberg" userId="ccffea21-8d7c-47a3-9397-b8726338f9b9" providerId="ADAL" clId="{4A0ECA88-76CD-44D8-ACF3-C7F73DCF45F1}" dt="2023-09-20T12:38:21.581" v="384" actId="20577"/>
        <pc:sldMkLst>
          <pc:docMk/>
          <pc:sldMk cId="1730122731" sldId="332"/>
        </pc:sldMkLst>
        <pc:spChg chg="mod">
          <ac:chgData name="Cecilia Nyberg" userId="ccffea21-8d7c-47a3-9397-b8726338f9b9" providerId="ADAL" clId="{4A0ECA88-76CD-44D8-ACF3-C7F73DCF45F1}" dt="2023-09-20T12:38:21.581" v="384" actId="20577"/>
          <ac:spMkLst>
            <pc:docMk/>
            <pc:sldMk cId="1730122731" sldId="332"/>
            <ac:spMk id="3" creationId="{0482869D-7A6A-4A45-B0DF-CC00BC34F100}"/>
          </ac:spMkLst>
        </pc:spChg>
      </pc:sldChg>
      <pc:sldChg chg="modSp mod modNotesTx">
        <pc:chgData name="Cecilia Nyberg" userId="ccffea21-8d7c-47a3-9397-b8726338f9b9" providerId="ADAL" clId="{4A0ECA88-76CD-44D8-ACF3-C7F73DCF45F1}" dt="2023-09-20T12:18:36.932" v="52" actId="20577"/>
        <pc:sldMkLst>
          <pc:docMk/>
          <pc:sldMk cId="2017927281" sldId="333"/>
        </pc:sldMkLst>
        <pc:spChg chg="mod">
          <ac:chgData name="Cecilia Nyberg" userId="ccffea21-8d7c-47a3-9397-b8726338f9b9" providerId="ADAL" clId="{4A0ECA88-76CD-44D8-ACF3-C7F73DCF45F1}" dt="2023-09-20T12:18:24.368" v="48" actId="20577"/>
          <ac:spMkLst>
            <pc:docMk/>
            <pc:sldMk cId="2017927281" sldId="333"/>
            <ac:spMk id="3" creationId="{0482869D-7A6A-4A45-B0DF-CC00BC34F100}"/>
          </ac:spMkLst>
        </pc:spChg>
      </pc:sldChg>
      <pc:sldChg chg="modSp mod modNotesTx">
        <pc:chgData name="Cecilia Nyberg" userId="ccffea21-8d7c-47a3-9397-b8726338f9b9" providerId="ADAL" clId="{4A0ECA88-76CD-44D8-ACF3-C7F73DCF45F1}" dt="2023-09-20T12:19:34.032" v="62" actId="13926"/>
        <pc:sldMkLst>
          <pc:docMk/>
          <pc:sldMk cId="27603235" sldId="334"/>
        </pc:sldMkLst>
        <pc:spChg chg="mod">
          <ac:chgData name="Cecilia Nyberg" userId="ccffea21-8d7c-47a3-9397-b8726338f9b9" providerId="ADAL" clId="{4A0ECA88-76CD-44D8-ACF3-C7F73DCF45F1}" dt="2023-09-20T12:19:02.704" v="56" actId="20577"/>
          <ac:spMkLst>
            <pc:docMk/>
            <pc:sldMk cId="27603235" sldId="334"/>
            <ac:spMk id="3" creationId="{0482869D-7A6A-4A45-B0DF-CC00BC34F100}"/>
          </ac:spMkLst>
        </pc:spChg>
      </pc:sldChg>
      <pc:sldChg chg="modSp mod">
        <pc:chgData name="Cecilia Nyberg" userId="ccffea21-8d7c-47a3-9397-b8726338f9b9" providerId="ADAL" clId="{4A0ECA88-76CD-44D8-ACF3-C7F73DCF45F1}" dt="2023-09-20T12:20:04.042" v="64" actId="20577"/>
        <pc:sldMkLst>
          <pc:docMk/>
          <pc:sldMk cId="838171730" sldId="335"/>
        </pc:sldMkLst>
        <pc:spChg chg="mod">
          <ac:chgData name="Cecilia Nyberg" userId="ccffea21-8d7c-47a3-9397-b8726338f9b9" providerId="ADAL" clId="{4A0ECA88-76CD-44D8-ACF3-C7F73DCF45F1}" dt="2023-09-20T12:20:04.042" v="64" actId="20577"/>
          <ac:spMkLst>
            <pc:docMk/>
            <pc:sldMk cId="838171730" sldId="335"/>
            <ac:spMk id="4" creationId="{CF41A01F-6A1B-4A96-85FB-CE231B83B544}"/>
          </ac:spMkLst>
        </pc:spChg>
      </pc:sldChg>
      <pc:sldChg chg="modSp mod">
        <pc:chgData name="Cecilia Nyberg" userId="ccffea21-8d7c-47a3-9397-b8726338f9b9" providerId="ADAL" clId="{4A0ECA88-76CD-44D8-ACF3-C7F73DCF45F1}" dt="2023-09-20T12:20:17.412" v="66" actId="20577"/>
        <pc:sldMkLst>
          <pc:docMk/>
          <pc:sldMk cId="3028419808" sldId="336"/>
        </pc:sldMkLst>
        <pc:spChg chg="mod">
          <ac:chgData name="Cecilia Nyberg" userId="ccffea21-8d7c-47a3-9397-b8726338f9b9" providerId="ADAL" clId="{4A0ECA88-76CD-44D8-ACF3-C7F73DCF45F1}" dt="2023-09-20T12:20:17.412" v="66" actId="20577"/>
          <ac:spMkLst>
            <pc:docMk/>
            <pc:sldMk cId="3028419808" sldId="336"/>
            <ac:spMk id="2" creationId="{C2AA1082-F8C0-452C-9873-C876E1A72F9E}"/>
          </ac:spMkLst>
        </pc:spChg>
      </pc:sldChg>
      <pc:sldChg chg="modSp mod">
        <pc:chgData name="Cecilia Nyberg" userId="ccffea21-8d7c-47a3-9397-b8726338f9b9" providerId="ADAL" clId="{4A0ECA88-76CD-44D8-ACF3-C7F73DCF45F1}" dt="2023-09-20T12:20:34.332" v="68" actId="20577"/>
        <pc:sldMkLst>
          <pc:docMk/>
          <pc:sldMk cId="1234665849" sldId="338"/>
        </pc:sldMkLst>
        <pc:spChg chg="mod">
          <ac:chgData name="Cecilia Nyberg" userId="ccffea21-8d7c-47a3-9397-b8726338f9b9" providerId="ADAL" clId="{4A0ECA88-76CD-44D8-ACF3-C7F73DCF45F1}" dt="2023-09-20T12:20:34.332" v="68" actId="20577"/>
          <ac:spMkLst>
            <pc:docMk/>
            <pc:sldMk cId="1234665849" sldId="338"/>
            <ac:spMk id="3" creationId="{0482869D-7A6A-4A45-B0DF-CC00BC34F100}"/>
          </ac:spMkLst>
        </pc:spChg>
      </pc:sldChg>
      <pc:sldChg chg="modSp mod modNotesTx">
        <pc:chgData name="Cecilia Nyberg" userId="ccffea21-8d7c-47a3-9397-b8726338f9b9" providerId="ADAL" clId="{4A0ECA88-76CD-44D8-ACF3-C7F73DCF45F1}" dt="2023-09-20T12:20:53.775" v="76" actId="20577"/>
        <pc:sldMkLst>
          <pc:docMk/>
          <pc:sldMk cId="2985407210" sldId="339"/>
        </pc:sldMkLst>
        <pc:spChg chg="mod">
          <ac:chgData name="Cecilia Nyberg" userId="ccffea21-8d7c-47a3-9397-b8726338f9b9" providerId="ADAL" clId="{4A0ECA88-76CD-44D8-ACF3-C7F73DCF45F1}" dt="2023-09-20T12:20:47.262" v="72" actId="20577"/>
          <ac:spMkLst>
            <pc:docMk/>
            <pc:sldMk cId="2985407210" sldId="339"/>
            <ac:spMk id="3" creationId="{0482869D-7A6A-4A45-B0DF-CC00BC34F100}"/>
          </ac:spMkLst>
        </pc:spChg>
      </pc:sldChg>
      <pc:sldChg chg="modSp mod">
        <pc:chgData name="Cecilia Nyberg" userId="ccffea21-8d7c-47a3-9397-b8726338f9b9" providerId="ADAL" clId="{4A0ECA88-76CD-44D8-ACF3-C7F73DCF45F1}" dt="2023-09-20T12:21:16.553" v="81" actId="20577"/>
        <pc:sldMkLst>
          <pc:docMk/>
          <pc:sldMk cId="3613769713" sldId="340"/>
        </pc:sldMkLst>
        <pc:spChg chg="mod">
          <ac:chgData name="Cecilia Nyberg" userId="ccffea21-8d7c-47a3-9397-b8726338f9b9" providerId="ADAL" clId="{4A0ECA88-76CD-44D8-ACF3-C7F73DCF45F1}" dt="2023-09-20T12:21:16.553" v="81" actId="20577"/>
          <ac:spMkLst>
            <pc:docMk/>
            <pc:sldMk cId="3613769713" sldId="340"/>
            <ac:spMk id="3" creationId="{0482869D-7A6A-4A45-B0DF-CC00BC34F100}"/>
          </ac:spMkLst>
        </pc:spChg>
      </pc:sldChg>
      <pc:sldChg chg="modSp mod">
        <pc:chgData name="Cecilia Nyberg" userId="ccffea21-8d7c-47a3-9397-b8726338f9b9" providerId="ADAL" clId="{4A0ECA88-76CD-44D8-ACF3-C7F73DCF45F1}" dt="2023-09-20T12:21:54.761" v="85" actId="255"/>
        <pc:sldMkLst>
          <pc:docMk/>
          <pc:sldMk cId="1507981508" sldId="341"/>
        </pc:sldMkLst>
        <pc:spChg chg="mod">
          <ac:chgData name="Cecilia Nyberg" userId="ccffea21-8d7c-47a3-9397-b8726338f9b9" providerId="ADAL" clId="{4A0ECA88-76CD-44D8-ACF3-C7F73DCF45F1}" dt="2023-09-20T12:21:27.254" v="83" actId="20577"/>
          <ac:spMkLst>
            <pc:docMk/>
            <pc:sldMk cId="1507981508" sldId="341"/>
            <ac:spMk id="4" creationId="{CF41A01F-6A1B-4A96-85FB-CE231B83B544}"/>
          </ac:spMkLst>
        </pc:spChg>
        <pc:graphicFrameChg chg="mod">
          <ac:chgData name="Cecilia Nyberg" userId="ccffea21-8d7c-47a3-9397-b8726338f9b9" providerId="ADAL" clId="{4A0ECA88-76CD-44D8-ACF3-C7F73DCF45F1}" dt="2023-09-20T12:21:54.761" v="85" actId="255"/>
          <ac:graphicFrameMkLst>
            <pc:docMk/>
            <pc:sldMk cId="1507981508" sldId="341"/>
            <ac:graphicFrameMk id="7" creationId="{EDE3440B-853C-44AD-88CC-86FD65DAC22A}"/>
          </ac:graphicFrameMkLst>
        </pc:graphicFrameChg>
      </pc:sldChg>
      <pc:sldChg chg="modSp mod">
        <pc:chgData name="Cecilia Nyberg" userId="ccffea21-8d7c-47a3-9397-b8726338f9b9" providerId="ADAL" clId="{4A0ECA88-76CD-44D8-ACF3-C7F73DCF45F1}" dt="2023-09-20T12:22:08.202" v="87" actId="20577"/>
        <pc:sldMkLst>
          <pc:docMk/>
          <pc:sldMk cId="3653994386" sldId="342"/>
        </pc:sldMkLst>
        <pc:spChg chg="mod">
          <ac:chgData name="Cecilia Nyberg" userId="ccffea21-8d7c-47a3-9397-b8726338f9b9" providerId="ADAL" clId="{4A0ECA88-76CD-44D8-ACF3-C7F73DCF45F1}" dt="2023-09-20T12:22:08.202" v="87" actId="20577"/>
          <ac:spMkLst>
            <pc:docMk/>
            <pc:sldMk cId="3653994386" sldId="342"/>
            <ac:spMk id="2" creationId="{C2AA1082-F8C0-452C-9873-C876E1A72F9E}"/>
          </ac:spMkLst>
        </pc:spChg>
      </pc:sldChg>
      <pc:sldChg chg="modSp mod">
        <pc:chgData name="Cecilia Nyberg" userId="ccffea21-8d7c-47a3-9397-b8726338f9b9" providerId="ADAL" clId="{4A0ECA88-76CD-44D8-ACF3-C7F73DCF45F1}" dt="2023-09-20T12:22:19.571" v="89" actId="20577"/>
        <pc:sldMkLst>
          <pc:docMk/>
          <pc:sldMk cId="4188455135" sldId="343"/>
        </pc:sldMkLst>
        <pc:spChg chg="mod">
          <ac:chgData name="Cecilia Nyberg" userId="ccffea21-8d7c-47a3-9397-b8726338f9b9" providerId="ADAL" clId="{4A0ECA88-76CD-44D8-ACF3-C7F73DCF45F1}" dt="2023-09-20T12:22:19.571" v="89" actId="20577"/>
          <ac:spMkLst>
            <pc:docMk/>
            <pc:sldMk cId="4188455135" sldId="343"/>
            <ac:spMk id="3" creationId="{0482869D-7A6A-4A45-B0DF-CC00BC34F100}"/>
          </ac:spMkLst>
        </pc:spChg>
      </pc:sldChg>
      <pc:sldChg chg="modNotesTx">
        <pc:chgData name="Cecilia Nyberg" userId="ccffea21-8d7c-47a3-9397-b8726338f9b9" providerId="ADAL" clId="{4A0ECA88-76CD-44D8-ACF3-C7F73DCF45F1}" dt="2023-09-20T12:22:38.235" v="93" actId="20577"/>
        <pc:sldMkLst>
          <pc:docMk/>
          <pc:sldMk cId="3417244445" sldId="344"/>
        </pc:sldMkLst>
      </pc:sldChg>
      <pc:sldChg chg="modSp mod modNotesTx">
        <pc:chgData name="Cecilia Nyberg" userId="ccffea21-8d7c-47a3-9397-b8726338f9b9" providerId="ADAL" clId="{4A0ECA88-76CD-44D8-ACF3-C7F73DCF45F1}" dt="2023-09-20T12:26:15.436" v="184" actId="20577"/>
        <pc:sldMkLst>
          <pc:docMk/>
          <pc:sldMk cId="1112549219" sldId="345"/>
        </pc:sldMkLst>
        <pc:spChg chg="mod">
          <ac:chgData name="Cecilia Nyberg" userId="ccffea21-8d7c-47a3-9397-b8726338f9b9" providerId="ADAL" clId="{4A0ECA88-76CD-44D8-ACF3-C7F73DCF45F1}" dt="2023-09-20T12:23:03.461" v="99" actId="20577"/>
          <ac:spMkLst>
            <pc:docMk/>
            <pc:sldMk cId="1112549219" sldId="345"/>
            <ac:spMk id="3" creationId="{0482869D-7A6A-4A45-B0DF-CC00BC34F100}"/>
          </ac:spMkLst>
        </pc:spChg>
      </pc:sldChg>
      <pc:sldChg chg="modSp mod modNotesTx">
        <pc:chgData name="Cecilia Nyberg" userId="ccffea21-8d7c-47a3-9397-b8726338f9b9" providerId="ADAL" clId="{4A0ECA88-76CD-44D8-ACF3-C7F73DCF45F1}" dt="2023-09-20T12:27:00.986" v="194" actId="20577"/>
        <pc:sldMkLst>
          <pc:docMk/>
          <pc:sldMk cId="3596131075" sldId="346"/>
        </pc:sldMkLst>
        <pc:spChg chg="mod">
          <ac:chgData name="Cecilia Nyberg" userId="ccffea21-8d7c-47a3-9397-b8726338f9b9" providerId="ADAL" clId="{4A0ECA88-76CD-44D8-ACF3-C7F73DCF45F1}" dt="2023-09-20T12:26:52.161" v="192" actId="20577"/>
          <ac:spMkLst>
            <pc:docMk/>
            <pc:sldMk cId="3596131075" sldId="346"/>
            <ac:spMk id="3" creationId="{0482869D-7A6A-4A45-B0DF-CC00BC34F100}"/>
          </ac:spMkLst>
        </pc:spChg>
      </pc:sldChg>
      <pc:sldChg chg="modSp mod">
        <pc:chgData name="Cecilia Nyberg" userId="ccffea21-8d7c-47a3-9397-b8726338f9b9" providerId="ADAL" clId="{4A0ECA88-76CD-44D8-ACF3-C7F73DCF45F1}" dt="2023-09-20T12:27:28.817" v="198" actId="20577"/>
        <pc:sldMkLst>
          <pc:docMk/>
          <pc:sldMk cId="2131972006" sldId="347"/>
        </pc:sldMkLst>
        <pc:spChg chg="mod">
          <ac:chgData name="Cecilia Nyberg" userId="ccffea21-8d7c-47a3-9397-b8726338f9b9" providerId="ADAL" clId="{4A0ECA88-76CD-44D8-ACF3-C7F73DCF45F1}" dt="2023-09-20T12:27:28.817" v="198" actId="20577"/>
          <ac:spMkLst>
            <pc:docMk/>
            <pc:sldMk cId="2131972006" sldId="347"/>
            <ac:spMk id="3" creationId="{0482869D-7A6A-4A45-B0DF-CC00BC34F100}"/>
          </ac:spMkLst>
        </pc:spChg>
      </pc:sldChg>
      <pc:sldChg chg="modSp mod modNotesTx">
        <pc:chgData name="Cecilia Nyberg" userId="ccffea21-8d7c-47a3-9397-b8726338f9b9" providerId="ADAL" clId="{4A0ECA88-76CD-44D8-ACF3-C7F73DCF45F1}" dt="2023-09-20T12:29:29.936" v="244" actId="20577"/>
        <pc:sldMkLst>
          <pc:docMk/>
          <pc:sldMk cId="4233585866" sldId="348"/>
        </pc:sldMkLst>
        <pc:spChg chg="mod">
          <ac:chgData name="Cecilia Nyberg" userId="ccffea21-8d7c-47a3-9397-b8726338f9b9" providerId="ADAL" clId="{4A0ECA88-76CD-44D8-ACF3-C7F73DCF45F1}" dt="2023-09-20T12:29:25.278" v="240" actId="20577"/>
          <ac:spMkLst>
            <pc:docMk/>
            <pc:sldMk cId="4233585866" sldId="348"/>
            <ac:spMk id="3" creationId="{0482869D-7A6A-4A45-B0DF-CC00BC34F100}"/>
          </ac:spMkLst>
        </pc:spChg>
      </pc:sldChg>
      <pc:sldChg chg="modSp mod">
        <pc:chgData name="Cecilia Nyberg" userId="ccffea21-8d7c-47a3-9397-b8726338f9b9" providerId="ADAL" clId="{4A0ECA88-76CD-44D8-ACF3-C7F73DCF45F1}" dt="2023-09-20T12:29:37.295" v="246" actId="20577"/>
        <pc:sldMkLst>
          <pc:docMk/>
          <pc:sldMk cId="2747096079" sldId="349"/>
        </pc:sldMkLst>
        <pc:spChg chg="mod">
          <ac:chgData name="Cecilia Nyberg" userId="ccffea21-8d7c-47a3-9397-b8726338f9b9" providerId="ADAL" clId="{4A0ECA88-76CD-44D8-ACF3-C7F73DCF45F1}" dt="2023-09-20T12:29:37.295" v="246" actId="20577"/>
          <ac:spMkLst>
            <pc:docMk/>
            <pc:sldMk cId="2747096079" sldId="349"/>
            <ac:spMk id="3" creationId="{0482869D-7A6A-4A45-B0DF-CC00BC34F100}"/>
          </ac:spMkLst>
        </pc:spChg>
      </pc:sldChg>
      <pc:sldChg chg="modSp mod modNotesTx">
        <pc:chgData name="Cecilia Nyberg" userId="ccffea21-8d7c-47a3-9397-b8726338f9b9" providerId="ADAL" clId="{4A0ECA88-76CD-44D8-ACF3-C7F73DCF45F1}" dt="2023-09-20T12:30:01.241" v="252" actId="20577"/>
        <pc:sldMkLst>
          <pc:docMk/>
          <pc:sldMk cId="150466726" sldId="350"/>
        </pc:sldMkLst>
        <pc:spChg chg="mod">
          <ac:chgData name="Cecilia Nyberg" userId="ccffea21-8d7c-47a3-9397-b8726338f9b9" providerId="ADAL" clId="{4A0ECA88-76CD-44D8-ACF3-C7F73DCF45F1}" dt="2023-09-20T12:29:52.888" v="248" actId="20577"/>
          <ac:spMkLst>
            <pc:docMk/>
            <pc:sldMk cId="150466726" sldId="350"/>
            <ac:spMk id="3" creationId="{0482869D-7A6A-4A45-B0DF-CC00BC34F100}"/>
          </ac:spMkLst>
        </pc:spChg>
      </pc:sldChg>
      <pc:sldChg chg="modSp mod">
        <pc:chgData name="Cecilia Nyberg" userId="ccffea21-8d7c-47a3-9397-b8726338f9b9" providerId="ADAL" clId="{4A0ECA88-76CD-44D8-ACF3-C7F73DCF45F1}" dt="2023-09-20T12:30:17.717" v="255" actId="20577"/>
        <pc:sldMkLst>
          <pc:docMk/>
          <pc:sldMk cId="3726195400" sldId="351"/>
        </pc:sldMkLst>
        <pc:spChg chg="mod">
          <ac:chgData name="Cecilia Nyberg" userId="ccffea21-8d7c-47a3-9397-b8726338f9b9" providerId="ADAL" clId="{4A0ECA88-76CD-44D8-ACF3-C7F73DCF45F1}" dt="2023-09-20T12:30:17.717" v="255" actId="20577"/>
          <ac:spMkLst>
            <pc:docMk/>
            <pc:sldMk cId="3726195400" sldId="351"/>
            <ac:spMk id="3" creationId="{0482869D-7A6A-4A45-B0DF-CC00BC34F100}"/>
          </ac:spMkLst>
        </pc:spChg>
      </pc:sldChg>
      <pc:sldChg chg="modSp mod modNotesTx">
        <pc:chgData name="Cecilia Nyberg" userId="ccffea21-8d7c-47a3-9397-b8726338f9b9" providerId="ADAL" clId="{4A0ECA88-76CD-44D8-ACF3-C7F73DCF45F1}" dt="2023-09-20T13:23:31.506" v="974"/>
        <pc:sldMkLst>
          <pc:docMk/>
          <pc:sldMk cId="1358922876" sldId="352"/>
        </pc:sldMkLst>
        <pc:spChg chg="mod">
          <ac:chgData name="Cecilia Nyberg" userId="ccffea21-8d7c-47a3-9397-b8726338f9b9" providerId="ADAL" clId="{4A0ECA88-76CD-44D8-ACF3-C7F73DCF45F1}" dt="2023-09-20T13:23:10.233" v="973" actId="20577"/>
          <ac:spMkLst>
            <pc:docMk/>
            <pc:sldMk cId="1358922876" sldId="352"/>
            <ac:spMk id="3" creationId="{0482869D-7A6A-4A45-B0DF-CC00BC34F100}"/>
          </ac:spMkLst>
        </pc:spChg>
      </pc:sldChg>
      <pc:sldChg chg="modSp mod">
        <pc:chgData name="Cecilia Nyberg" userId="ccffea21-8d7c-47a3-9397-b8726338f9b9" providerId="ADAL" clId="{4A0ECA88-76CD-44D8-ACF3-C7F73DCF45F1}" dt="2023-09-20T12:31:19.542" v="299" actId="20577"/>
        <pc:sldMkLst>
          <pc:docMk/>
          <pc:sldMk cId="1897569164" sldId="354"/>
        </pc:sldMkLst>
        <pc:spChg chg="mod">
          <ac:chgData name="Cecilia Nyberg" userId="ccffea21-8d7c-47a3-9397-b8726338f9b9" providerId="ADAL" clId="{4A0ECA88-76CD-44D8-ACF3-C7F73DCF45F1}" dt="2023-09-20T12:31:19.542" v="299" actId="20577"/>
          <ac:spMkLst>
            <pc:docMk/>
            <pc:sldMk cId="1897569164" sldId="354"/>
            <ac:spMk id="3" creationId="{0482869D-7A6A-4A45-B0DF-CC00BC34F100}"/>
          </ac:spMkLst>
        </pc:spChg>
      </pc:sldChg>
      <pc:sldChg chg="modSp mod">
        <pc:chgData name="Cecilia Nyberg" userId="ccffea21-8d7c-47a3-9397-b8726338f9b9" providerId="ADAL" clId="{4A0ECA88-76CD-44D8-ACF3-C7F73DCF45F1}" dt="2023-09-20T12:31:30.331" v="301" actId="20577"/>
        <pc:sldMkLst>
          <pc:docMk/>
          <pc:sldMk cId="1230933065" sldId="356"/>
        </pc:sldMkLst>
        <pc:spChg chg="mod">
          <ac:chgData name="Cecilia Nyberg" userId="ccffea21-8d7c-47a3-9397-b8726338f9b9" providerId="ADAL" clId="{4A0ECA88-76CD-44D8-ACF3-C7F73DCF45F1}" dt="2023-09-20T12:31:30.331" v="301" actId="20577"/>
          <ac:spMkLst>
            <pc:docMk/>
            <pc:sldMk cId="1230933065" sldId="356"/>
            <ac:spMk id="3" creationId="{0482869D-7A6A-4A45-B0DF-CC00BC34F100}"/>
          </ac:spMkLst>
        </pc:spChg>
      </pc:sldChg>
      <pc:sldChg chg="modSp mod">
        <pc:chgData name="Cecilia Nyberg" userId="ccffea21-8d7c-47a3-9397-b8726338f9b9" providerId="ADAL" clId="{4A0ECA88-76CD-44D8-ACF3-C7F73DCF45F1}" dt="2023-09-20T12:31:41.453" v="303" actId="20577"/>
        <pc:sldMkLst>
          <pc:docMk/>
          <pc:sldMk cId="1980659655" sldId="357"/>
        </pc:sldMkLst>
        <pc:spChg chg="mod">
          <ac:chgData name="Cecilia Nyberg" userId="ccffea21-8d7c-47a3-9397-b8726338f9b9" providerId="ADAL" clId="{4A0ECA88-76CD-44D8-ACF3-C7F73DCF45F1}" dt="2023-09-20T12:31:41.453" v="303" actId="20577"/>
          <ac:spMkLst>
            <pc:docMk/>
            <pc:sldMk cId="1980659655" sldId="357"/>
            <ac:spMk id="3" creationId="{0482869D-7A6A-4A45-B0DF-CC00BC34F100}"/>
          </ac:spMkLst>
        </pc:spChg>
      </pc:sldChg>
      <pc:sldChg chg="modSp mod">
        <pc:chgData name="Cecilia Nyberg" userId="ccffea21-8d7c-47a3-9397-b8726338f9b9" providerId="ADAL" clId="{4A0ECA88-76CD-44D8-ACF3-C7F73DCF45F1}" dt="2023-09-20T12:32:20.754" v="336" actId="20577"/>
        <pc:sldMkLst>
          <pc:docMk/>
          <pc:sldMk cId="1655375761" sldId="358"/>
        </pc:sldMkLst>
        <pc:spChg chg="mod">
          <ac:chgData name="Cecilia Nyberg" userId="ccffea21-8d7c-47a3-9397-b8726338f9b9" providerId="ADAL" clId="{4A0ECA88-76CD-44D8-ACF3-C7F73DCF45F1}" dt="2023-09-20T12:32:20.754" v="336" actId="20577"/>
          <ac:spMkLst>
            <pc:docMk/>
            <pc:sldMk cId="1655375761" sldId="358"/>
            <ac:spMk id="2" creationId="{44DC2048-B0B9-4C10-AFC0-82186D8A0559}"/>
          </ac:spMkLst>
        </pc:spChg>
      </pc:sldChg>
      <pc:sldChg chg="modSp mod modNotesTx">
        <pc:chgData name="Cecilia Nyberg" userId="ccffea21-8d7c-47a3-9397-b8726338f9b9" providerId="ADAL" clId="{4A0ECA88-76CD-44D8-ACF3-C7F73DCF45F1}" dt="2023-09-20T12:33:11.287" v="348" actId="20577"/>
        <pc:sldMkLst>
          <pc:docMk/>
          <pc:sldMk cId="614063790" sldId="359"/>
        </pc:sldMkLst>
        <pc:spChg chg="mod">
          <ac:chgData name="Cecilia Nyberg" userId="ccffea21-8d7c-47a3-9397-b8726338f9b9" providerId="ADAL" clId="{4A0ECA88-76CD-44D8-ACF3-C7F73DCF45F1}" dt="2023-09-20T12:33:11.287" v="348" actId="20577"/>
          <ac:spMkLst>
            <pc:docMk/>
            <pc:sldMk cId="614063790" sldId="359"/>
            <ac:spMk id="4" creationId="{FE5209F3-BE7C-45A4-AE7F-1F3805D962E7}"/>
          </ac:spMkLst>
        </pc:spChg>
      </pc:sldChg>
      <pc:sldChg chg="modSp mod">
        <pc:chgData name="Cecilia Nyberg" userId="ccffea21-8d7c-47a3-9397-b8726338f9b9" providerId="ADAL" clId="{4A0ECA88-76CD-44D8-ACF3-C7F73DCF45F1}" dt="2023-09-20T12:33:36.255" v="351" actId="20577"/>
        <pc:sldMkLst>
          <pc:docMk/>
          <pc:sldMk cId="1748375498" sldId="360"/>
        </pc:sldMkLst>
        <pc:spChg chg="mod">
          <ac:chgData name="Cecilia Nyberg" userId="ccffea21-8d7c-47a3-9397-b8726338f9b9" providerId="ADAL" clId="{4A0ECA88-76CD-44D8-ACF3-C7F73DCF45F1}" dt="2023-09-20T12:33:36.255" v="351" actId="20577"/>
          <ac:spMkLst>
            <pc:docMk/>
            <pc:sldMk cId="1748375498" sldId="360"/>
            <ac:spMk id="4" creationId="{18DC5B06-7621-4105-9B36-B3F26E649A6D}"/>
          </ac:spMkLst>
        </pc:spChg>
      </pc:sldChg>
      <pc:sldChg chg="modSp mod">
        <pc:chgData name="Cecilia Nyberg" userId="ccffea21-8d7c-47a3-9397-b8726338f9b9" providerId="ADAL" clId="{4A0ECA88-76CD-44D8-ACF3-C7F73DCF45F1}" dt="2023-09-20T12:34:01.198" v="353" actId="20577"/>
        <pc:sldMkLst>
          <pc:docMk/>
          <pc:sldMk cId="3923707160" sldId="361"/>
        </pc:sldMkLst>
        <pc:spChg chg="mod">
          <ac:chgData name="Cecilia Nyberg" userId="ccffea21-8d7c-47a3-9397-b8726338f9b9" providerId="ADAL" clId="{4A0ECA88-76CD-44D8-ACF3-C7F73DCF45F1}" dt="2023-09-20T12:34:01.198" v="353" actId="20577"/>
          <ac:spMkLst>
            <pc:docMk/>
            <pc:sldMk cId="3923707160" sldId="361"/>
            <ac:spMk id="2" creationId="{F0DFE17F-F389-4F27-B3FE-1A6E7D7B6690}"/>
          </ac:spMkLst>
        </pc:spChg>
      </pc:sldChg>
      <pc:sldChg chg="modSp mod">
        <pc:chgData name="Cecilia Nyberg" userId="ccffea21-8d7c-47a3-9397-b8726338f9b9" providerId="ADAL" clId="{4A0ECA88-76CD-44D8-ACF3-C7F73DCF45F1}" dt="2023-09-20T12:34:11.056" v="355" actId="20577"/>
        <pc:sldMkLst>
          <pc:docMk/>
          <pc:sldMk cId="3861745520" sldId="362"/>
        </pc:sldMkLst>
        <pc:spChg chg="mod">
          <ac:chgData name="Cecilia Nyberg" userId="ccffea21-8d7c-47a3-9397-b8726338f9b9" providerId="ADAL" clId="{4A0ECA88-76CD-44D8-ACF3-C7F73DCF45F1}" dt="2023-09-20T12:34:11.056" v="355" actId="20577"/>
          <ac:spMkLst>
            <pc:docMk/>
            <pc:sldMk cId="3861745520" sldId="362"/>
            <ac:spMk id="4" creationId="{790D2319-7281-4EB8-A0C6-E126A765864C}"/>
          </ac:spMkLst>
        </pc:spChg>
      </pc:sldChg>
      <pc:sldChg chg="modSp mod">
        <pc:chgData name="Cecilia Nyberg" userId="ccffea21-8d7c-47a3-9397-b8726338f9b9" providerId="ADAL" clId="{4A0ECA88-76CD-44D8-ACF3-C7F73DCF45F1}" dt="2023-09-20T12:34:21.660" v="356" actId="20577"/>
        <pc:sldMkLst>
          <pc:docMk/>
          <pc:sldMk cId="2098418034" sldId="363"/>
        </pc:sldMkLst>
        <pc:spChg chg="mod">
          <ac:chgData name="Cecilia Nyberg" userId="ccffea21-8d7c-47a3-9397-b8726338f9b9" providerId="ADAL" clId="{4A0ECA88-76CD-44D8-ACF3-C7F73DCF45F1}" dt="2023-09-20T12:34:21.660" v="356" actId="20577"/>
          <ac:spMkLst>
            <pc:docMk/>
            <pc:sldMk cId="2098418034" sldId="363"/>
            <ac:spMk id="2" creationId="{91541E64-DF96-4CE1-A21B-07337E1F4D70}"/>
          </ac:spMkLst>
        </pc:spChg>
      </pc:sldChg>
      <pc:sldChg chg="modSp mod modNotesTx">
        <pc:chgData name="Cecilia Nyberg" userId="ccffea21-8d7c-47a3-9397-b8726338f9b9" providerId="ADAL" clId="{4A0ECA88-76CD-44D8-ACF3-C7F73DCF45F1}" dt="2023-09-20T12:35:08.725" v="363" actId="20577"/>
        <pc:sldMkLst>
          <pc:docMk/>
          <pc:sldMk cId="3851832551" sldId="364"/>
        </pc:sldMkLst>
        <pc:spChg chg="mod">
          <ac:chgData name="Cecilia Nyberg" userId="ccffea21-8d7c-47a3-9397-b8726338f9b9" providerId="ADAL" clId="{4A0ECA88-76CD-44D8-ACF3-C7F73DCF45F1}" dt="2023-09-20T12:34:42.586" v="357" actId="207"/>
          <ac:spMkLst>
            <pc:docMk/>
            <pc:sldMk cId="3851832551" sldId="364"/>
            <ac:spMk id="2" creationId="{6E1FBDB3-B599-41A0-ABD3-82499F89BC2C}"/>
          </ac:spMkLst>
        </pc:spChg>
      </pc:sldChg>
      <pc:sldChg chg="modSp mod modNotesTx">
        <pc:chgData name="Cecilia Nyberg" userId="ccffea21-8d7c-47a3-9397-b8726338f9b9" providerId="ADAL" clId="{4A0ECA88-76CD-44D8-ACF3-C7F73DCF45F1}" dt="2023-09-20T12:35:32.004" v="372" actId="20577"/>
        <pc:sldMkLst>
          <pc:docMk/>
          <pc:sldMk cId="3518555132" sldId="365"/>
        </pc:sldMkLst>
        <pc:spChg chg="mod">
          <ac:chgData name="Cecilia Nyberg" userId="ccffea21-8d7c-47a3-9397-b8726338f9b9" providerId="ADAL" clId="{4A0ECA88-76CD-44D8-ACF3-C7F73DCF45F1}" dt="2023-09-20T12:35:32.004" v="372" actId="20577"/>
          <ac:spMkLst>
            <pc:docMk/>
            <pc:sldMk cId="3518555132" sldId="365"/>
            <ac:spMk id="2" creationId="{6E1FBDB3-B599-41A0-ABD3-82499F89BC2C}"/>
          </ac:spMkLst>
        </pc:spChg>
      </pc:sldChg>
      <pc:sldChg chg="modSp mod">
        <pc:chgData name="Cecilia Nyberg" userId="ccffea21-8d7c-47a3-9397-b8726338f9b9" providerId="ADAL" clId="{4A0ECA88-76CD-44D8-ACF3-C7F73DCF45F1}" dt="2023-09-20T12:35:41.833" v="374" actId="20577"/>
        <pc:sldMkLst>
          <pc:docMk/>
          <pc:sldMk cId="3702070424" sldId="367"/>
        </pc:sldMkLst>
        <pc:spChg chg="mod">
          <ac:chgData name="Cecilia Nyberg" userId="ccffea21-8d7c-47a3-9397-b8726338f9b9" providerId="ADAL" clId="{4A0ECA88-76CD-44D8-ACF3-C7F73DCF45F1}" dt="2023-09-20T12:35:41.833" v="374" actId="20577"/>
          <ac:spMkLst>
            <pc:docMk/>
            <pc:sldMk cId="3702070424" sldId="367"/>
            <ac:spMk id="4" creationId="{32F230E0-15BE-49BB-A17F-B89D8C2FC04D}"/>
          </ac:spMkLst>
        </pc:spChg>
      </pc:sldChg>
      <pc:sldChg chg="modSp mod">
        <pc:chgData name="Cecilia Nyberg" userId="ccffea21-8d7c-47a3-9397-b8726338f9b9" providerId="ADAL" clId="{4A0ECA88-76CD-44D8-ACF3-C7F73DCF45F1}" dt="2023-09-20T12:35:49.511" v="376" actId="20577"/>
        <pc:sldMkLst>
          <pc:docMk/>
          <pc:sldMk cId="4278275178" sldId="368"/>
        </pc:sldMkLst>
        <pc:spChg chg="mod">
          <ac:chgData name="Cecilia Nyberg" userId="ccffea21-8d7c-47a3-9397-b8726338f9b9" providerId="ADAL" clId="{4A0ECA88-76CD-44D8-ACF3-C7F73DCF45F1}" dt="2023-09-20T12:35:49.511" v="376" actId="20577"/>
          <ac:spMkLst>
            <pc:docMk/>
            <pc:sldMk cId="4278275178" sldId="368"/>
            <ac:spMk id="4" creationId="{32F230E0-15BE-49BB-A17F-B89D8C2FC04D}"/>
          </ac:spMkLst>
        </pc:spChg>
      </pc:sldChg>
      <pc:sldChg chg="modSp mod">
        <pc:chgData name="Cecilia Nyberg" userId="ccffea21-8d7c-47a3-9397-b8726338f9b9" providerId="ADAL" clId="{4A0ECA88-76CD-44D8-ACF3-C7F73DCF45F1}" dt="2023-09-20T12:27:12.374" v="196" actId="20577"/>
        <pc:sldMkLst>
          <pc:docMk/>
          <pc:sldMk cId="3545088099" sldId="369"/>
        </pc:sldMkLst>
        <pc:spChg chg="mod">
          <ac:chgData name="Cecilia Nyberg" userId="ccffea21-8d7c-47a3-9397-b8726338f9b9" providerId="ADAL" clId="{4A0ECA88-76CD-44D8-ACF3-C7F73DCF45F1}" dt="2023-09-20T12:27:12.374" v="196" actId="20577"/>
          <ac:spMkLst>
            <pc:docMk/>
            <pc:sldMk cId="3545088099" sldId="369"/>
            <ac:spMk id="4" creationId="{653D2EDD-124E-41AA-847A-4FB246933CEC}"/>
          </ac:spMkLst>
        </pc:spChg>
      </pc:sldChg>
      <pc:sldChg chg="modSp new mod">
        <pc:chgData name="Cecilia Nyberg" userId="ccffea21-8d7c-47a3-9397-b8726338f9b9" providerId="ADAL" clId="{4A0ECA88-76CD-44D8-ACF3-C7F73DCF45F1}" dt="2023-09-20T12:46:59.566" v="594" actId="207"/>
        <pc:sldMkLst>
          <pc:docMk/>
          <pc:sldMk cId="1500366876" sldId="370"/>
        </pc:sldMkLst>
        <pc:spChg chg="mod">
          <ac:chgData name="Cecilia Nyberg" userId="ccffea21-8d7c-47a3-9397-b8726338f9b9" providerId="ADAL" clId="{4A0ECA88-76CD-44D8-ACF3-C7F73DCF45F1}" dt="2023-09-20T12:46:59.566" v="594" actId="207"/>
          <ac:spMkLst>
            <pc:docMk/>
            <pc:sldMk cId="1500366876" sldId="370"/>
            <ac:spMk id="2" creationId="{1D3E63DC-0B54-4757-9C41-90044E946A8A}"/>
          </ac:spMkLst>
        </pc:spChg>
      </pc:sldChg>
      <pc:sldChg chg="modSp new mod ord">
        <pc:chgData name="Cecilia Nyberg" userId="ccffea21-8d7c-47a3-9397-b8726338f9b9" providerId="ADAL" clId="{4A0ECA88-76CD-44D8-ACF3-C7F73DCF45F1}" dt="2023-09-20T12:54:38.442" v="814" actId="20577"/>
        <pc:sldMkLst>
          <pc:docMk/>
          <pc:sldMk cId="2110575912" sldId="371"/>
        </pc:sldMkLst>
        <pc:spChg chg="mod">
          <ac:chgData name="Cecilia Nyberg" userId="ccffea21-8d7c-47a3-9397-b8726338f9b9" providerId="ADAL" clId="{4A0ECA88-76CD-44D8-ACF3-C7F73DCF45F1}" dt="2023-09-20T12:54:38.442" v="814" actId="20577"/>
          <ac:spMkLst>
            <pc:docMk/>
            <pc:sldMk cId="2110575912" sldId="371"/>
            <ac:spMk id="2" creationId="{B133A2CC-E145-E771-3B2B-68C5A446DB10}"/>
          </ac:spMkLst>
        </pc:spChg>
      </pc:sldChg>
      <pc:sldChg chg="modSp new mod">
        <pc:chgData name="Cecilia Nyberg" userId="ccffea21-8d7c-47a3-9397-b8726338f9b9" providerId="ADAL" clId="{4A0ECA88-76CD-44D8-ACF3-C7F73DCF45F1}" dt="2023-09-20T12:59:36.628" v="927" actId="207"/>
        <pc:sldMkLst>
          <pc:docMk/>
          <pc:sldMk cId="598525000" sldId="372"/>
        </pc:sldMkLst>
        <pc:spChg chg="mod">
          <ac:chgData name="Cecilia Nyberg" userId="ccffea21-8d7c-47a3-9397-b8726338f9b9" providerId="ADAL" clId="{4A0ECA88-76CD-44D8-ACF3-C7F73DCF45F1}" dt="2023-09-20T12:59:36.628" v="927" actId="207"/>
          <ac:spMkLst>
            <pc:docMk/>
            <pc:sldMk cId="598525000" sldId="372"/>
            <ac:spMk id="2" creationId="{35754BFA-8478-6F37-5C8B-677025F9D0CB}"/>
          </ac:spMkLst>
        </pc:spChg>
      </pc:sldChg>
      <pc:sldChg chg="modSp new mod">
        <pc:chgData name="Cecilia Nyberg" userId="ccffea21-8d7c-47a3-9397-b8726338f9b9" providerId="ADAL" clId="{4A0ECA88-76CD-44D8-ACF3-C7F73DCF45F1}" dt="2023-09-20T12:58:24.689" v="897" actId="20577"/>
        <pc:sldMkLst>
          <pc:docMk/>
          <pc:sldMk cId="828370165" sldId="373"/>
        </pc:sldMkLst>
        <pc:spChg chg="mod">
          <ac:chgData name="Cecilia Nyberg" userId="ccffea21-8d7c-47a3-9397-b8726338f9b9" providerId="ADAL" clId="{4A0ECA88-76CD-44D8-ACF3-C7F73DCF45F1}" dt="2023-09-20T12:58:24.689" v="897" actId="20577"/>
          <ac:spMkLst>
            <pc:docMk/>
            <pc:sldMk cId="828370165" sldId="373"/>
            <ac:spMk id="2" creationId="{2B0279C6-18DC-1521-CAC4-3E75F7F4EBE3}"/>
          </ac:spMkLst>
        </pc:spChg>
      </pc:sldChg>
      <pc:sldChg chg="modSp new mod ord modNotesTx">
        <pc:chgData name="Cecilia Nyberg" userId="ccffea21-8d7c-47a3-9397-b8726338f9b9" providerId="ADAL" clId="{4A0ECA88-76CD-44D8-ACF3-C7F73DCF45F1}" dt="2023-09-20T12:52:08.605" v="708" actId="20577"/>
        <pc:sldMkLst>
          <pc:docMk/>
          <pc:sldMk cId="521445796" sldId="374"/>
        </pc:sldMkLst>
        <pc:spChg chg="mod">
          <ac:chgData name="Cecilia Nyberg" userId="ccffea21-8d7c-47a3-9397-b8726338f9b9" providerId="ADAL" clId="{4A0ECA88-76CD-44D8-ACF3-C7F73DCF45F1}" dt="2023-09-20T12:52:08.605" v="708" actId="20577"/>
          <ac:spMkLst>
            <pc:docMk/>
            <pc:sldMk cId="521445796" sldId="374"/>
            <ac:spMk id="2" creationId="{EB981BCD-5F3A-3880-AB23-FC309632F987}"/>
          </ac:spMkLst>
        </pc:spChg>
      </pc:sldChg>
      <pc:sldChg chg="modSp new mod ord modNotesTx">
        <pc:chgData name="Cecilia Nyberg" userId="ccffea21-8d7c-47a3-9397-b8726338f9b9" providerId="ADAL" clId="{4A0ECA88-76CD-44D8-ACF3-C7F73DCF45F1}" dt="2023-09-20T12:52:22.926" v="712" actId="20577"/>
        <pc:sldMkLst>
          <pc:docMk/>
          <pc:sldMk cId="3661049703" sldId="375"/>
        </pc:sldMkLst>
        <pc:spChg chg="mod">
          <ac:chgData name="Cecilia Nyberg" userId="ccffea21-8d7c-47a3-9397-b8726338f9b9" providerId="ADAL" clId="{4A0ECA88-76CD-44D8-ACF3-C7F73DCF45F1}" dt="2023-09-20T12:52:22.926" v="712" actId="20577"/>
          <ac:spMkLst>
            <pc:docMk/>
            <pc:sldMk cId="3661049703" sldId="375"/>
            <ac:spMk id="2" creationId="{CEE30B82-87CF-2301-B86E-D6DFFFFD38BE}"/>
          </ac:spMkLst>
        </pc:spChg>
      </pc:sldChg>
      <pc:sldChg chg="modSp new mod modNotesTx">
        <pc:chgData name="Cecilia Nyberg" userId="ccffea21-8d7c-47a3-9397-b8726338f9b9" providerId="ADAL" clId="{4A0ECA88-76CD-44D8-ACF3-C7F73DCF45F1}" dt="2023-09-20T12:55:19.095" v="815"/>
        <pc:sldMkLst>
          <pc:docMk/>
          <pc:sldMk cId="829257892" sldId="376"/>
        </pc:sldMkLst>
        <pc:spChg chg="mod">
          <ac:chgData name="Cecilia Nyberg" userId="ccffea21-8d7c-47a3-9397-b8726338f9b9" providerId="ADAL" clId="{4A0ECA88-76CD-44D8-ACF3-C7F73DCF45F1}" dt="2023-09-20T12:48:32.666" v="666" actId="6549"/>
          <ac:spMkLst>
            <pc:docMk/>
            <pc:sldMk cId="829257892" sldId="376"/>
            <ac:spMk id="2" creationId="{4F438841-808F-0343-885C-15B87B52FA3F}"/>
          </ac:spMkLst>
        </pc:spChg>
      </pc:sldChg>
      <pc:sldChg chg="modSp new mod">
        <pc:chgData name="Cecilia Nyberg" userId="ccffea21-8d7c-47a3-9397-b8726338f9b9" providerId="ADAL" clId="{4A0ECA88-76CD-44D8-ACF3-C7F73DCF45F1}" dt="2023-09-20T13:20:36.413" v="943" actId="20577"/>
        <pc:sldMkLst>
          <pc:docMk/>
          <pc:sldMk cId="3540199874" sldId="377"/>
        </pc:sldMkLst>
        <pc:spChg chg="mod">
          <ac:chgData name="Cecilia Nyberg" userId="ccffea21-8d7c-47a3-9397-b8726338f9b9" providerId="ADAL" clId="{4A0ECA88-76CD-44D8-ACF3-C7F73DCF45F1}" dt="2023-09-20T13:20:36.413" v="943" actId="20577"/>
          <ac:spMkLst>
            <pc:docMk/>
            <pc:sldMk cId="3540199874" sldId="377"/>
            <ac:spMk id="2" creationId="{4F62E003-E4AD-5D53-7062-7E86ECF0EBA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liv-my.sharepoint.com/personal/cecilia_nyberg_regionvarmland_se/Documents/Elevers%20drogvanor/Elevers%20drogvanor%202023/Resultatfiler/Elevers%20drogvanor%20V&#228;rmland%20&#229;k%209%20gy%20&#229;k%202%20202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liv-my.sharepoint.com/personal/cecilia_nyberg_regionvarmland_se/Documents/Elevers%20drogvanor/Elevers%20drogvanor%202023/Resultatfiler/L&#228;ns%20och%20kommunresultat/Elevers%20drogvanor%20V&#228;rmland%20&#229;k%209%20gy%20&#229;k%202%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2023.xlsx]trend_rökare'!$A$13</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97E6-48AB-87AC-D8229CF1764B}"/>
                </c:ext>
              </c:extLst>
            </c:dLbl>
            <c:dLbl>
              <c:idx val="2"/>
              <c:delete val="1"/>
              <c:extLst>
                <c:ext xmlns:c15="http://schemas.microsoft.com/office/drawing/2012/chart" uri="{CE6537A1-D6FC-4f65-9D91-7224C49458BB}"/>
                <c:ext xmlns:c16="http://schemas.microsoft.com/office/drawing/2014/chart" uri="{C3380CC4-5D6E-409C-BE32-E72D297353CC}">
                  <c16:uniqueId val="{00000001-97E6-48AB-87AC-D8229CF1764B}"/>
                </c:ext>
              </c:extLst>
            </c:dLbl>
            <c:dLbl>
              <c:idx val="3"/>
              <c:delete val="1"/>
              <c:extLst>
                <c:ext xmlns:c15="http://schemas.microsoft.com/office/drawing/2012/chart" uri="{CE6537A1-D6FC-4f65-9D91-7224C49458BB}"/>
                <c:ext xmlns:c16="http://schemas.microsoft.com/office/drawing/2014/chart" uri="{C3380CC4-5D6E-409C-BE32-E72D297353CC}">
                  <c16:uniqueId val="{00000002-97E6-48AB-87AC-D8229CF1764B}"/>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E6-48AB-87AC-D8229CF1764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2023.xlsx]trend_rökare'!$B$12:$F$12</c:f>
              <c:numCache>
                <c:formatCode>General</c:formatCode>
                <c:ptCount val="5"/>
                <c:pt idx="0">
                  <c:v>2015</c:v>
                </c:pt>
                <c:pt idx="1">
                  <c:v>2017</c:v>
                </c:pt>
                <c:pt idx="2">
                  <c:v>2019</c:v>
                </c:pt>
                <c:pt idx="3">
                  <c:v>2021</c:v>
                </c:pt>
                <c:pt idx="4">
                  <c:v>2023</c:v>
                </c:pt>
              </c:numCache>
            </c:numRef>
          </c:cat>
          <c:val>
            <c:numRef>
              <c:f>'[Elevers drogvanor Värmland åk 9 gy åk 2 2023.xlsx]trend_rökare'!$B$13:$F$13</c:f>
              <c:numCache>
                <c:formatCode>General</c:formatCode>
                <c:ptCount val="5"/>
                <c:pt idx="0" formatCode="0">
                  <c:v>19.399999999999999</c:v>
                </c:pt>
                <c:pt idx="1">
                  <c:v>15</c:v>
                </c:pt>
                <c:pt idx="2">
                  <c:v>26</c:v>
                </c:pt>
                <c:pt idx="3">
                  <c:v>21</c:v>
                </c:pt>
                <c:pt idx="4" formatCode="0">
                  <c:v>16.5</c:v>
                </c:pt>
              </c:numCache>
            </c:numRef>
          </c:val>
          <c:smooth val="0"/>
          <c:extLst>
            <c:ext xmlns:c16="http://schemas.microsoft.com/office/drawing/2014/chart" uri="{C3380CC4-5D6E-409C-BE32-E72D297353CC}">
              <c16:uniqueId val="{00000004-97E6-48AB-87AC-D8229CF1764B}"/>
            </c:ext>
          </c:extLst>
        </c:ser>
        <c:ser>
          <c:idx val="1"/>
          <c:order val="1"/>
          <c:tx>
            <c:strRef>
              <c:f>'[Elevers drogvanor Värmland åk 9 gy åk 2 2023.xlsx]trend_rökare'!$A$14</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3534027777777791E-2"/>
                  <c:y val="1.959875938309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7E6-48AB-87AC-D8229CF1764B}"/>
                </c:ext>
              </c:extLst>
            </c:dLbl>
            <c:dLbl>
              <c:idx val="1"/>
              <c:delete val="1"/>
              <c:extLst>
                <c:ext xmlns:c15="http://schemas.microsoft.com/office/drawing/2012/chart" uri="{CE6537A1-D6FC-4f65-9D91-7224C49458BB}"/>
                <c:ext xmlns:c16="http://schemas.microsoft.com/office/drawing/2014/chart" uri="{C3380CC4-5D6E-409C-BE32-E72D297353CC}">
                  <c16:uniqueId val="{00000005-97E6-48AB-87AC-D8229CF1764B}"/>
                </c:ext>
              </c:extLst>
            </c:dLbl>
            <c:dLbl>
              <c:idx val="2"/>
              <c:delete val="1"/>
              <c:extLst>
                <c:ext xmlns:c15="http://schemas.microsoft.com/office/drawing/2012/chart" uri="{CE6537A1-D6FC-4f65-9D91-7224C49458BB}"/>
                <c:ext xmlns:c16="http://schemas.microsoft.com/office/drawing/2014/chart" uri="{C3380CC4-5D6E-409C-BE32-E72D297353CC}">
                  <c16:uniqueId val="{00000006-97E6-48AB-87AC-D8229CF1764B}"/>
                </c:ext>
              </c:extLst>
            </c:dLbl>
            <c:dLbl>
              <c:idx val="3"/>
              <c:delete val="1"/>
              <c:extLst>
                <c:ext xmlns:c15="http://schemas.microsoft.com/office/drawing/2012/chart" uri="{CE6537A1-D6FC-4f65-9D91-7224C49458BB}"/>
                <c:ext xmlns:c16="http://schemas.microsoft.com/office/drawing/2014/chart" uri="{C3380CC4-5D6E-409C-BE32-E72D297353CC}">
                  <c16:uniqueId val="{00000007-97E6-48AB-87AC-D8229CF1764B}"/>
                </c:ext>
              </c:extLst>
            </c:dLbl>
            <c:dLbl>
              <c:idx val="4"/>
              <c:delete val="1"/>
              <c:extLst>
                <c:ext xmlns:c15="http://schemas.microsoft.com/office/drawing/2012/chart" uri="{CE6537A1-D6FC-4f65-9D91-7224C49458BB}"/>
                <c:ext xmlns:c16="http://schemas.microsoft.com/office/drawing/2014/chart" uri="{C3380CC4-5D6E-409C-BE32-E72D297353CC}">
                  <c16:uniqueId val="{00000008-97E6-48AB-87AC-D8229CF1764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2023.xlsx]trend_rökare'!$B$12:$F$12</c:f>
              <c:numCache>
                <c:formatCode>General</c:formatCode>
                <c:ptCount val="5"/>
                <c:pt idx="0">
                  <c:v>2015</c:v>
                </c:pt>
                <c:pt idx="1">
                  <c:v>2017</c:v>
                </c:pt>
                <c:pt idx="2">
                  <c:v>2019</c:v>
                </c:pt>
                <c:pt idx="3">
                  <c:v>2021</c:v>
                </c:pt>
                <c:pt idx="4">
                  <c:v>2023</c:v>
                </c:pt>
              </c:numCache>
            </c:numRef>
          </c:cat>
          <c:val>
            <c:numRef>
              <c:f>'[Elevers drogvanor Värmland åk 9 gy åk 2 2023.xlsx]trend_rökare'!$B$14:$F$14</c:f>
              <c:numCache>
                <c:formatCode>General</c:formatCode>
                <c:ptCount val="5"/>
                <c:pt idx="0" formatCode="0">
                  <c:v>24.2</c:v>
                </c:pt>
                <c:pt idx="1">
                  <c:v>17</c:v>
                </c:pt>
                <c:pt idx="2">
                  <c:v>27</c:v>
                </c:pt>
                <c:pt idx="3">
                  <c:v>20</c:v>
                </c:pt>
                <c:pt idx="4" formatCode="0">
                  <c:v>16.8</c:v>
                </c:pt>
              </c:numCache>
            </c:numRef>
          </c:val>
          <c:smooth val="0"/>
          <c:extLst>
            <c:ext xmlns:c16="http://schemas.microsoft.com/office/drawing/2014/chart" uri="{C3380CC4-5D6E-409C-BE32-E72D297353CC}">
              <c16:uniqueId val="{00000009-97E6-48AB-87AC-D8229CF1764B}"/>
            </c:ext>
          </c:extLst>
        </c:ser>
        <c:ser>
          <c:idx val="2"/>
          <c:order val="2"/>
          <c:tx>
            <c:strRef>
              <c:f>'[Elevers drogvanor Värmland åk 9 gy åk 2 2023.xlsx]trend_rökare'!$A$15</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prstDash val="sysDash"/>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A-97E6-48AB-87AC-D8229CF1764B}"/>
                </c:ext>
              </c:extLst>
            </c:dLbl>
            <c:dLbl>
              <c:idx val="2"/>
              <c:delete val="1"/>
              <c:extLst>
                <c:ext xmlns:c15="http://schemas.microsoft.com/office/drawing/2012/chart" uri="{CE6537A1-D6FC-4f65-9D91-7224C49458BB}"/>
                <c:ext xmlns:c16="http://schemas.microsoft.com/office/drawing/2014/chart" uri="{C3380CC4-5D6E-409C-BE32-E72D297353CC}">
                  <c16:uniqueId val="{0000000B-97E6-48AB-87AC-D8229CF1764B}"/>
                </c:ext>
              </c:extLst>
            </c:dLbl>
            <c:dLbl>
              <c:idx val="3"/>
              <c:delete val="1"/>
              <c:extLst>
                <c:ext xmlns:c15="http://schemas.microsoft.com/office/drawing/2012/chart" uri="{CE6537A1-D6FC-4f65-9D91-7224C49458BB}"/>
                <c:ext xmlns:c16="http://schemas.microsoft.com/office/drawing/2014/chart" uri="{C3380CC4-5D6E-409C-BE32-E72D297353CC}">
                  <c16:uniqueId val="{0000000C-97E6-48AB-87AC-D8229CF1764B}"/>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7E6-48AB-87AC-D8229CF1764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2023.xlsx]trend_rökare'!$B$12:$F$12</c:f>
              <c:numCache>
                <c:formatCode>General</c:formatCode>
                <c:ptCount val="5"/>
                <c:pt idx="0">
                  <c:v>2015</c:v>
                </c:pt>
                <c:pt idx="1">
                  <c:v>2017</c:v>
                </c:pt>
                <c:pt idx="2">
                  <c:v>2019</c:v>
                </c:pt>
                <c:pt idx="3">
                  <c:v>2021</c:v>
                </c:pt>
                <c:pt idx="4">
                  <c:v>2023</c:v>
                </c:pt>
              </c:numCache>
            </c:numRef>
          </c:cat>
          <c:val>
            <c:numRef>
              <c:f>'[Elevers drogvanor Värmland åk 9 gy åk 2 2023.xlsx]trend_rökare'!$B$15:$F$15</c:f>
              <c:numCache>
                <c:formatCode>General</c:formatCode>
                <c:ptCount val="5"/>
                <c:pt idx="0" formatCode="0">
                  <c:v>25</c:v>
                </c:pt>
                <c:pt idx="1">
                  <c:v>23</c:v>
                </c:pt>
                <c:pt idx="2">
                  <c:v>21</c:v>
                </c:pt>
                <c:pt idx="3">
                  <c:v>16</c:v>
                </c:pt>
                <c:pt idx="4">
                  <c:v>20</c:v>
                </c:pt>
              </c:numCache>
            </c:numRef>
          </c:val>
          <c:smooth val="0"/>
          <c:extLst>
            <c:ext xmlns:c16="http://schemas.microsoft.com/office/drawing/2014/chart" uri="{C3380CC4-5D6E-409C-BE32-E72D297353CC}">
              <c16:uniqueId val="{0000000E-97E6-48AB-87AC-D8229CF1764B}"/>
            </c:ext>
          </c:extLst>
        </c:ser>
        <c:ser>
          <c:idx val="3"/>
          <c:order val="3"/>
          <c:tx>
            <c:strRef>
              <c:f>'[Elevers drogvanor Värmland åk 9 gy åk 2 2023.xlsx]trend_rökare'!$A$16</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F-97E6-48AB-87AC-D8229CF1764B}"/>
                </c:ext>
              </c:extLst>
            </c:dLbl>
            <c:dLbl>
              <c:idx val="2"/>
              <c:delete val="1"/>
              <c:extLst>
                <c:ext xmlns:c15="http://schemas.microsoft.com/office/drawing/2012/chart" uri="{CE6537A1-D6FC-4f65-9D91-7224C49458BB}"/>
                <c:ext xmlns:c16="http://schemas.microsoft.com/office/drawing/2014/chart" uri="{C3380CC4-5D6E-409C-BE32-E72D297353CC}">
                  <c16:uniqueId val="{00000010-97E6-48AB-87AC-D8229CF1764B}"/>
                </c:ext>
              </c:extLst>
            </c:dLbl>
            <c:dLbl>
              <c:idx val="3"/>
              <c:delete val="1"/>
              <c:extLst>
                <c:ext xmlns:c15="http://schemas.microsoft.com/office/drawing/2012/chart" uri="{CE6537A1-D6FC-4f65-9D91-7224C49458BB}"/>
                <c:ext xmlns:c16="http://schemas.microsoft.com/office/drawing/2014/chart" uri="{C3380CC4-5D6E-409C-BE32-E72D297353CC}">
                  <c16:uniqueId val="{00000011-97E6-48AB-87AC-D8229CF1764B}"/>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7E6-48AB-87AC-D8229CF1764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2023.xlsx]trend_rökare'!$B$12:$F$12</c:f>
              <c:numCache>
                <c:formatCode>General</c:formatCode>
                <c:ptCount val="5"/>
                <c:pt idx="0">
                  <c:v>2015</c:v>
                </c:pt>
                <c:pt idx="1">
                  <c:v>2017</c:v>
                </c:pt>
                <c:pt idx="2">
                  <c:v>2019</c:v>
                </c:pt>
                <c:pt idx="3">
                  <c:v>2021</c:v>
                </c:pt>
                <c:pt idx="4">
                  <c:v>2023</c:v>
                </c:pt>
              </c:numCache>
            </c:numRef>
          </c:cat>
          <c:val>
            <c:numRef>
              <c:f>'[Elevers drogvanor Värmland åk 9 gy åk 2 2023.xlsx]trend_rökare'!$B$16:$F$16</c:f>
              <c:numCache>
                <c:formatCode>General</c:formatCode>
                <c:ptCount val="5"/>
                <c:pt idx="0" formatCode="0">
                  <c:v>27</c:v>
                </c:pt>
                <c:pt idx="1">
                  <c:v>26</c:v>
                </c:pt>
                <c:pt idx="2">
                  <c:v>21</c:v>
                </c:pt>
                <c:pt idx="3">
                  <c:v>19</c:v>
                </c:pt>
                <c:pt idx="4">
                  <c:v>22</c:v>
                </c:pt>
              </c:numCache>
            </c:numRef>
          </c:val>
          <c:smooth val="0"/>
          <c:extLst>
            <c:ext xmlns:c16="http://schemas.microsoft.com/office/drawing/2014/chart" uri="{C3380CC4-5D6E-409C-BE32-E72D297353CC}">
              <c16:uniqueId val="{00000013-97E6-48AB-87AC-D8229CF1764B}"/>
            </c:ext>
          </c:extLst>
        </c:ser>
        <c:dLbls>
          <c:dLblPos val="l"/>
          <c:showLegendKey val="0"/>
          <c:showVal val="1"/>
          <c:showCatName val="0"/>
          <c:showSerName val="0"/>
          <c:showPercent val="0"/>
          <c:showBubbleSize val="0"/>
        </c:dLbls>
        <c:marker val="1"/>
        <c:smooth val="0"/>
        <c:axId val="1623148575"/>
        <c:axId val="97051728"/>
      </c:lineChart>
      <c:catAx>
        <c:axId val="1623148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7051728"/>
        <c:crosses val="autoZero"/>
        <c:auto val="1"/>
        <c:lblAlgn val="ctr"/>
        <c:lblOffset val="100"/>
        <c:noMultiLvlLbl val="0"/>
      </c:catAx>
      <c:valAx>
        <c:axId val="97051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6231485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2023.xlsx]vattenpipa'!$B$25</c:f>
              <c:strCache>
                <c:ptCount val="1"/>
                <c:pt idx="0">
                  <c:v>Totalt</c:v>
                </c:pt>
              </c:strCache>
            </c:strRef>
          </c:tx>
          <c:spPr>
            <a:solidFill>
              <a:schemeClr val="accent1"/>
            </a:solidFill>
            <a:ln>
              <a:noFill/>
            </a:ln>
            <a:effectLst/>
          </c:spPr>
          <c:invertIfNegative val="0"/>
          <c:dLbls>
            <c:dLbl>
              <c:idx val="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09F-4412-9D93-2789DC756C92}"/>
                </c:ext>
              </c:extLst>
            </c:dLbl>
            <c:dLbl>
              <c:idx val="3"/>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09F-4412-9D93-2789DC756C92}"/>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09F-4412-9D93-2789DC756C92}"/>
                </c:ext>
              </c:extLst>
            </c:dLbl>
            <c:dLbl>
              <c:idx val="6"/>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09F-4412-9D93-2789DC756C92}"/>
                </c:ext>
              </c:extLst>
            </c:dLbl>
            <c:dLbl>
              <c:idx val="8"/>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09F-4412-9D93-2789DC756C92}"/>
                </c:ext>
              </c:extLst>
            </c:dLbl>
            <c:dLbl>
              <c:idx val="12"/>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09F-4412-9D93-2789DC756C92}"/>
                </c:ext>
              </c:extLst>
            </c:dLbl>
            <c:dLbl>
              <c:idx val="13"/>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09F-4412-9D93-2789DC756C92}"/>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09F-4412-9D93-2789DC756C92}"/>
                </c:ext>
              </c:extLst>
            </c:dLbl>
            <c:dLbl>
              <c:idx val="15"/>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09F-4412-9D93-2789DC756C9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2023.xlsx]vattenpipa'!$A$26:$A$42</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2023.xlsx]vattenpipa'!$B$26:$B$42</c:f>
              <c:numCache>
                <c:formatCode>0</c:formatCode>
                <c:ptCount val="17"/>
                <c:pt idx="0">
                  <c:v>6.5</c:v>
                </c:pt>
                <c:pt idx="1">
                  <c:v>4.5</c:v>
                </c:pt>
                <c:pt idx="2">
                  <c:v>6.2</c:v>
                </c:pt>
                <c:pt idx="3">
                  <c:v>3.1</c:v>
                </c:pt>
                <c:pt idx="5">
                  <c:v>9.1999999999999993</c:v>
                </c:pt>
                <c:pt idx="6">
                  <c:v>1.9</c:v>
                </c:pt>
                <c:pt idx="7">
                  <c:v>7.1</c:v>
                </c:pt>
                <c:pt idx="8">
                  <c:v>5</c:v>
                </c:pt>
                <c:pt idx="9">
                  <c:v>8.1</c:v>
                </c:pt>
                <c:pt idx="12">
                  <c:v>5.2</c:v>
                </c:pt>
                <c:pt idx="13">
                  <c:v>5.9</c:v>
                </c:pt>
                <c:pt idx="14">
                  <c:v>2.9</c:v>
                </c:pt>
                <c:pt idx="15">
                  <c:v>5.7</c:v>
                </c:pt>
                <c:pt idx="16">
                  <c:v>6.1</c:v>
                </c:pt>
              </c:numCache>
            </c:numRef>
          </c:val>
          <c:extLst>
            <c:ext xmlns:c16="http://schemas.microsoft.com/office/drawing/2014/chart" uri="{C3380CC4-5D6E-409C-BE32-E72D297353CC}">
              <c16:uniqueId val="{00000009-083C-4915-A3F7-2E2506F59EB6}"/>
            </c:ext>
          </c:extLst>
        </c:ser>
        <c:ser>
          <c:idx val="1"/>
          <c:order val="1"/>
          <c:tx>
            <c:strRef>
              <c:f>'[Elevers drogvanor Värmland åk 9 gy åk 2 2023.xlsx]vattenpipa'!$C$25</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2023.xlsx]vattenpipa'!$A$26:$A$42</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2023.xlsx]vattenpipa'!$C$26:$C$42</c:f>
              <c:numCache>
                <c:formatCode>General</c:formatCode>
                <c:ptCount val="17"/>
                <c:pt idx="16" formatCode="0">
                  <c:v>7.3</c:v>
                </c:pt>
              </c:numCache>
            </c:numRef>
          </c:val>
          <c:extLst>
            <c:ext xmlns:c16="http://schemas.microsoft.com/office/drawing/2014/chart" uri="{C3380CC4-5D6E-409C-BE32-E72D297353CC}">
              <c16:uniqueId val="{0000000A-083C-4915-A3F7-2E2506F59EB6}"/>
            </c:ext>
          </c:extLst>
        </c:ser>
        <c:ser>
          <c:idx val="2"/>
          <c:order val="2"/>
          <c:tx>
            <c:strRef>
              <c:f>'[Elevers drogvanor Värmland åk 9 gy åk 2 2023.xlsx]vattenpipa'!$D$25</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2023.xlsx]vattenpipa'!$A$26:$A$42</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2023.xlsx]vattenpipa'!$D$26:$D$42</c:f>
              <c:numCache>
                <c:formatCode>General</c:formatCode>
                <c:ptCount val="17"/>
                <c:pt idx="16" formatCode="0">
                  <c:v>4.8</c:v>
                </c:pt>
              </c:numCache>
            </c:numRef>
          </c:val>
          <c:extLst>
            <c:ext xmlns:c16="http://schemas.microsoft.com/office/drawing/2014/chart" uri="{C3380CC4-5D6E-409C-BE32-E72D297353CC}">
              <c16:uniqueId val="{0000000B-083C-4915-A3F7-2E2506F59EB6}"/>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2023.xlsx]Trend_snusare'!$A$14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A225-4E1F-8016-62B56A6EF7DA}"/>
                </c:ext>
              </c:extLst>
            </c:dLbl>
            <c:dLbl>
              <c:idx val="2"/>
              <c:delete val="1"/>
              <c:extLst>
                <c:ext xmlns:c15="http://schemas.microsoft.com/office/drawing/2012/chart" uri="{CE6537A1-D6FC-4f65-9D91-7224C49458BB}"/>
                <c:ext xmlns:c16="http://schemas.microsoft.com/office/drawing/2014/chart" uri="{C3380CC4-5D6E-409C-BE32-E72D297353CC}">
                  <c16:uniqueId val="{00000001-A225-4E1F-8016-62B56A6EF7DA}"/>
                </c:ext>
              </c:extLst>
            </c:dLbl>
            <c:dLbl>
              <c:idx val="3"/>
              <c:delete val="1"/>
              <c:extLst>
                <c:ext xmlns:c15="http://schemas.microsoft.com/office/drawing/2012/chart" uri="{CE6537A1-D6FC-4f65-9D91-7224C49458BB}"/>
                <c:ext xmlns:c16="http://schemas.microsoft.com/office/drawing/2014/chart" uri="{C3380CC4-5D6E-409C-BE32-E72D297353CC}">
                  <c16:uniqueId val="{00000002-A225-4E1F-8016-62B56A6EF7DA}"/>
                </c:ext>
              </c:extLst>
            </c:dLbl>
            <c:dLbl>
              <c:idx val="4"/>
              <c:layout>
                <c:manualLayout>
                  <c:x val="-1.7638888888890183E-3"/>
                  <c:y val="-3.13580246913580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25-4E1F-8016-62B56A6EF7D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2023.xlsx]Trend_snusare'!$B$13:$F$13</c:f>
              <c:numCache>
                <c:formatCode>General</c:formatCode>
                <c:ptCount val="5"/>
                <c:pt idx="0">
                  <c:v>2015</c:v>
                </c:pt>
                <c:pt idx="1">
                  <c:v>2017</c:v>
                </c:pt>
                <c:pt idx="2">
                  <c:v>2019</c:v>
                </c:pt>
                <c:pt idx="3">
                  <c:v>2021</c:v>
                </c:pt>
                <c:pt idx="4">
                  <c:v>2023</c:v>
                </c:pt>
              </c:numCache>
            </c:numRef>
          </c:cat>
          <c:val>
            <c:numRef>
              <c:f>'[Elevers drogvanor Värmland åk 9 gy åk 2 2023.xlsx]Trend_snusare'!$B$14:$F$14</c:f>
              <c:numCache>
                <c:formatCode>General</c:formatCode>
                <c:ptCount val="5"/>
                <c:pt idx="0" formatCode="0">
                  <c:v>24.7</c:v>
                </c:pt>
                <c:pt idx="1">
                  <c:v>19</c:v>
                </c:pt>
                <c:pt idx="2">
                  <c:v>33</c:v>
                </c:pt>
                <c:pt idx="3">
                  <c:v>33</c:v>
                </c:pt>
                <c:pt idx="4" formatCode="0">
                  <c:v>31.6</c:v>
                </c:pt>
              </c:numCache>
            </c:numRef>
          </c:val>
          <c:smooth val="0"/>
          <c:extLst>
            <c:ext xmlns:c16="http://schemas.microsoft.com/office/drawing/2014/chart" uri="{C3380CC4-5D6E-409C-BE32-E72D297353CC}">
              <c16:uniqueId val="{00000004-A225-4E1F-8016-62B56A6EF7DA}"/>
            </c:ext>
          </c:extLst>
        </c:ser>
        <c:ser>
          <c:idx val="1"/>
          <c:order val="1"/>
          <c:tx>
            <c:strRef>
              <c:f>'[Elevers drogvanor Värmland åk 9 gy åk 2 2023.xlsx]Trend_snusare'!$A$15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5-A225-4E1F-8016-62B56A6EF7DA}"/>
                </c:ext>
              </c:extLst>
            </c:dLbl>
            <c:dLbl>
              <c:idx val="2"/>
              <c:delete val="1"/>
              <c:extLst>
                <c:ext xmlns:c15="http://schemas.microsoft.com/office/drawing/2012/chart" uri="{CE6537A1-D6FC-4f65-9D91-7224C49458BB}"/>
                <c:ext xmlns:c16="http://schemas.microsoft.com/office/drawing/2014/chart" uri="{C3380CC4-5D6E-409C-BE32-E72D297353CC}">
                  <c16:uniqueId val="{00000006-A225-4E1F-8016-62B56A6EF7DA}"/>
                </c:ext>
              </c:extLst>
            </c:dLbl>
            <c:dLbl>
              <c:idx val="3"/>
              <c:delete val="1"/>
              <c:extLst>
                <c:ext xmlns:c15="http://schemas.microsoft.com/office/drawing/2012/chart" uri="{CE6537A1-D6FC-4f65-9D91-7224C49458BB}"/>
                <c:ext xmlns:c16="http://schemas.microsoft.com/office/drawing/2014/chart" uri="{C3380CC4-5D6E-409C-BE32-E72D297353CC}">
                  <c16:uniqueId val="{00000007-A225-4E1F-8016-62B56A6EF7DA}"/>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25-4E1F-8016-62B56A6EF7D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2023.xlsx]Trend_snusare'!$B$13:$F$13</c:f>
              <c:numCache>
                <c:formatCode>General</c:formatCode>
                <c:ptCount val="5"/>
                <c:pt idx="0">
                  <c:v>2015</c:v>
                </c:pt>
                <c:pt idx="1">
                  <c:v>2017</c:v>
                </c:pt>
                <c:pt idx="2">
                  <c:v>2019</c:v>
                </c:pt>
                <c:pt idx="3">
                  <c:v>2021</c:v>
                </c:pt>
                <c:pt idx="4">
                  <c:v>2023</c:v>
                </c:pt>
              </c:numCache>
            </c:numRef>
          </c:cat>
          <c:val>
            <c:numRef>
              <c:f>'[Elevers drogvanor Värmland åk 9 gy åk 2 2023.xlsx]Trend_snusare'!$B$15:$F$15</c:f>
              <c:numCache>
                <c:formatCode>General</c:formatCode>
                <c:ptCount val="5"/>
                <c:pt idx="0" formatCode="0">
                  <c:v>6.5</c:v>
                </c:pt>
                <c:pt idx="1">
                  <c:v>7</c:v>
                </c:pt>
                <c:pt idx="2">
                  <c:v>22</c:v>
                </c:pt>
                <c:pt idx="3">
                  <c:v>23</c:v>
                </c:pt>
                <c:pt idx="4" formatCode="0">
                  <c:v>24.3</c:v>
                </c:pt>
              </c:numCache>
            </c:numRef>
          </c:val>
          <c:smooth val="0"/>
          <c:extLst>
            <c:ext xmlns:c16="http://schemas.microsoft.com/office/drawing/2014/chart" uri="{C3380CC4-5D6E-409C-BE32-E72D297353CC}">
              <c16:uniqueId val="{00000009-A225-4E1F-8016-62B56A6EF7DA}"/>
            </c:ext>
          </c:extLst>
        </c:ser>
        <c:ser>
          <c:idx val="2"/>
          <c:order val="2"/>
          <c:tx>
            <c:strRef>
              <c:f>'[Elevers drogvanor Värmland åk 9 gy åk 2 2023.xlsx]Trend_snusare'!$A$16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layout>
                <c:manualLayout>
                  <c:x val="-5.3861111111111144E-2"/>
                  <c:y val="3.0277777777777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25-4E1F-8016-62B56A6EF7DA}"/>
                </c:ext>
              </c:extLst>
            </c:dLbl>
            <c:dLbl>
              <c:idx val="1"/>
              <c:delete val="1"/>
              <c:extLst>
                <c:ext xmlns:c15="http://schemas.microsoft.com/office/drawing/2012/chart" uri="{CE6537A1-D6FC-4f65-9D91-7224C49458BB}"/>
                <c:ext xmlns:c16="http://schemas.microsoft.com/office/drawing/2014/chart" uri="{C3380CC4-5D6E-409C-BE32-E72D297353CC}">
                  <c16:uniqueId val="{0000000B-A225-4E1F-8016-62B56A6EF7DA}"/>
                </c:ext>
              </c:extLst>
            </c:dLbl>
            <c:dLbl>
              <c:idx val="2"/>
              <c:delete val="1"/>
              <c:extLst>
                <c:ext xmlns:c15="http://schemas.microsoft.com/office/drawing/2012/chart" uri="{CE6537A1-D6FC-4f65-9D91-7224C49458BB}"/>
                <c:ext xmlns:c16="http://schemas.microsoft.com/office/drawing/2014/chart" uri="{C3380CC4-5D6E-409C-BE32-E72D297353CC}">
                  <c16:uniqueId val="{0000000C-A225-4E1F-8016-62B56A6EF7DA}"/>
                </c:ext>
              </c:extLst>
            </c:dLbl>
            <c:dLbl>
              <c:idx val="3"/>
              <c:delete val="1"/>
              <c:extLst>
                <c:ext xmlns:c15="http://schemas.microsoft.com/office/drawing/2012/chart" uri="{CE6537A1-D6FC-4f65-9D91-7224C49458BB}"/>
                <c:ext xmlns:c16="http://schemas.microsoft.com/office/drawing/2014/chart" uri="{C3380CC4-5D6E-409C-BE32-E72D297353CC}">
                  <c16:uniqueId val="{0000000D-A225-4E1F-8016-62B56A6EF7DA}"/>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225-4E1F-8016-62B56A6EF7D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2023.xlsx]Trend_snusare'!$B$13:$F$13</c:f>
              <c:numCache>
                <c:formatCode>General</c:formatCode>
                <c:ptCount val="5"/>
                <c:pt idx="0">
                  <c:v>2015</c:v>
                </c:pt>
                <c:pt idx="1">
                  <c:v>2017</c:v>
                </c:pt>
                <c:pt idx="2">
                  <c:v>2019</c:v>
                </c:pt>
                <c:pt idx="3">
                  <c:v>2021</c:v>
                </c:pt>
                <c:pt idx="4">
                  <c:v>2023</c:v>
                </c:pt>
              </c:numCache>
            </c:numRef>
          </c:cat>
          <c:val>
            <c:numRef>
              <c:f>'[Elevers drogvanor Värmland åk 9 gy åk 2 2023.xlsx]Trend_snusare'!$B$16:$F$16</c:f>
              <c:numCache>
                <c:formatCode>General</c:formatCode>
                <c:ptCount val="5"/>
                <c:pt idx="0" formatCode="0">
                  <c:v>23</c:v>
                </c:pt>
                <c:pt idx="1">
                  <c:v>22</c:v>
                </c:pt>
                <c:pt idx="2">
                  <c:v>22</c:v>
                </c:pt>
                <c:pt idx="3">
                  <c:v>28</c:v>
                </c:pt>
                <c:pt idx="4" formatCode="0">
                  <c:v>30</c:v>
                </c:pt>
              </c:numCache>
            </c:numRef>
          </c:val>
          <c:smooth val="0"/>
          <c:extLst>
            <c:ext xmlns:c16="http://schemas.microsoft.com/office/drawing/2014/chart" uri="{C3380CC4-5D6E-409C-BE32-E72D297353CC}">
              <c16:uniqueId val="{0000000F-A225-4E1F-8016-62B56A6EF7DA}"/>
            </c:ext>
          </c:extLst>
        </c:ser>
        <c:ser>
          <c:idx val="3"/>
          <c:order val="3"/>
          <c:tx>
            <c:strRef>
              <c:f>'[Elevers drogvanor Värmland åk 9 gy åk 2 2023.xlsx]Trend_snusare'!$A$17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0-A225-4E1F-8016-62B56A6EF7DA}"/>
                </c:ext>
              </c:extLst>
            </c:dLbl>
            <c:dLbl>
              <c:idx val="2"/>
              <c:delete val="1"/>
              <c:extLst>
                <c:ext xmlns:c15="http://schemas.microsoft.com/office/drawing/2012/chart" uri="{CE6537A1-D6FC-4f65-9D91-7224C49458BB}"/>
                <c:ext xmlns:c16="http://schemas.microsoft.com/office/drawing/2014/chart" uri="{C3380CC4-5D6E-409C-BE32-E72D297353CC}">
                  <c16:uniqueId val="{00000011-A225-4E1F-8016-62B56A6EF7DA}"/>
                </c:ext>
              </c:extLst>
            </c:dLbl>
            <c:dLbl>
              <c:idx val="3"/>
              <c:delete val="1"/>
              <c:extLst>
                <c:ext xmlns:c15="http://schemas.microsoft.com/office/drawing/2012/chart" uri="{CE6537A1-D6FC-4f65-9D91-7224C49458BB}"/>
                <c:ext xmlns:c16="http://schemas.microsoft.com/office/drawing/2014/chart" uri="{C3380CC4-5D6E-409C-BE32-E72D297353CC}">
                  <c16:uniqueId val="{00000012-A225-4E1F-8016-62B56A6EF7DA}"/>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225-4E1F-8016-62B56A6EF7D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2023.xlsx]Trend_snusare'!$B$13:$F$13</c:f>
              <c:numCache>
                <c:formatCode>General</c:formatCode>
                <c:ptCount val="5"/>
                <c:pt idx="0">
                  <c:v>2015</c:v>
                </c:pt>
                <c:pt idx="1">
                  <c:v>2017</c:v>
                </c:pt>
                <c:pt idx="2">
                  <c:v>2019</c:v>
                </c:pt>
                <c:pt idx="3">
                  <c:v>2021</c:v>
                </c:pt>
                <c:pt idx="4">
                  <c:v>2023</c:v>
                </c:pt>
              </c:numCache>
            </c:numRef>
          </c:cat>
          <c:val>
            <c:numRef>
              <c:f>'[Elevers drogvanor Värmland åk 9 gy åk 2 2023.xlsx]Trend_snusare'!$B$17:$F$17</c:f>
              <c:numCache>
                <c:formatCode>General</c:formatCode>
                <c:ptCount val="5"/>
                <c:pt idx="0" formatCode="0">
                  <c:v>4</c:v>
                </c:pt>
                <c:pt idx="1">
                  <c:v>6</c:v>
                </c:pt>
                <c:pt idx="2">
                  <c:v>10</c:v>
                </c:pt>
                <c:pt idx="3">
                  <c:v>17</c:v>
                </c:pt>
                <c:pt idx="4" formatCode="0">
                  <c:v>21</c:v>
                </c:pt>
              </c:numCache>
            </c:numRef>
          </c:val>
          <c:smooth val="0"/>
          <c:extLst>
            <c:ext xmlns:c16="http://schemas.microsoft.com/office/drawing/2014/chart" uri="{C3380CC4-5D6E-409C-BE32-E72D297353CC}">
              <c16:uniqueId val="{00000014-A225-4E1F-8016-62B56A6EF7DA}"/>
            </c:ext>
          </c:extLst>
        </c:ser>
        <c:dLbls>
          <c:dLblPos val="l"/>
          <c:showLegendKey val="0"/>
          <c:showVal val="1"/>
          <c:showCatName val="0"/>
          <c:showSerName val="0"/>
          <c:showPercent val="0"/>
          <c:showBubbleSize val="0"/>
        </c:dLbls>
        <c:marker val="1"/>
        <c:smooth val="0"/>
        <c:axId val="342527007"/>
        <c:axId val="333527055"/>
      </c:lineChart>
      <c:catAx>
        <c:axId val="34252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33527055"/>
        <c:crosses val="autoZero"/>
        <c:auto val="1"/>
        <c:lblAlgn val="ctr"/>
        <c:lblOffset val="100"/>
        <c:noMultiLvlLbl val="0"/>
      </c:catAx>
      <c:valAx>
        <c:axId val="333527055"/>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4252700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2023.xlsx]Snusning'!$C$2</c:f>
              <c:strCache>
                <c:ptCount val="1"/>
                <c:pt idx="0">
                  <c:v>Nej/Nej, bara provat</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2023.xlsx]Snusning'!$B$3:$B$5</c:f>
              <c:strCache>
                <c:ptCount val="3"/>
                <c:pt idx="0">
                  <c:v>Tjej</c:v>
                </c:pt>
                <c:pt idx="1">
                  <c:v>Kille</c:v>
                </c:pt>
                <c:pt idx="2">
                  <c:v>Totalt</c:v>
                </c:pt>
              </c:strCache>
            </c:strRef>
          </c:cat>
          <c:val>
            <c:numRef>
              <c:f>'[Elevers drogvanor Värmland åk 9 gy åk 2 2023.xlsx]Snusning'!$C$3:$C$5</c:f>
              <c:numCache>
                <c:formatCode>0</c:formatCode>
                <c:ptCount val="3"/>
                <c:pt idx="0">
                  <c:v>75.599999999999994</c:v>
                </c:pt>
                <c:pt idx="1">
                  <c:v>68.400000000000006</c:v>
                </c:pt>
                <c:pt idx="2">
                  <c:v>72</c:v>
                </c:pt>
              </c:numCache>
            </c:numRef>
          </c:val>
          <c:extLst>
            <c:ext xmlns:c16="http://schemas.microsoft.com/office/drawing/2014/chart" uri="{C3380CC4-5D6E-409C-BE32-E72D297353CC}">
              <c16:uniqueId val="{00000000-FFEF-4294-B520-2100D8489230}"/>
            </c:ext>
          </c:extLst>
        </c:ser>
        <c:ser>
          <c:idx val="1"/>
          <c:order val="1"/>
          <c:tx>
            <c:strRef>
              <c:f>'[Elevers drogvanor Värmland åk 9 gy åk 2 2023.xlsx]Snusning'!$D$2</c:f>
              <c:strCache>
                <c:ptCount val="1"/>
                <c:pt idx="0">
                  <c:v>Ja, men bara ibland</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2023.xlsx]Snusning'!$B$3:$B$5</c:f>
              <c:strCache>
                <c:ptCount val="3"/>
                <c:pt idx="0">
                  <c:v>Tjej</c:v>
                </c:pt>
                <c:pt idx="1">
                  <c:v>Kille</c:v>
                </c:pt>
                <c:pt idx="2">
                  <c:v>Totalt</c:v>
                </c:pt>
              </c:strCache>
            </c:strRef>
          </c:cat>
          <c:val>
            <c:numRef>
              <c:f>'[Elevers drogvanor Värmland åk 9 gy åk 2 2023.xlsx]Snusning'!$D$3:$D$5</c:f>
              <c:numCache>
                <c:formatCode>0</c:formatCode>
                <c:ptCount val="3"/>
                <c:pt idx="0">
                  <c:v>8.1999999999999993</c:v>
                </c:pt>
                <c:pt idx="1">
                  <c:v>5.9</c:v>
                </c:pt>
                <c:pt idx="2">
                  <c:v>6.9</c:v>
                </c:pt>
              </c:numCache>
            </c:numRef>
          </c:val>
          <c:extLst>
            <c:ext xmlns:c16="http://schemas.microsoft.com/office/drawing/2014/chart" uri="{C3380CC4-5D6E-409C-BE32-E72D297353CC}">
              <c16:uniqueId val="{00000001-FFEF-4294-B520-2100D8489230}"/>
            </c:ext>
          </c:extLst>
        </c:ser>
        <c:ser>
          <c:idx val="2"/>
          <c:order val="2"/>
          <c:tx>
            <c:strRef>
              <c:f>'[Elevers drogvanor Värmland åk 9 gy åk 2 2023.xlsx]Snusning'!$E$2</c:f>
              <c:strCache>
                <c:ptCount val="1"/>
                <c:pt idx="0">
                  <c:v>Ja, nästan varje dag</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2023.xlsx]Snusning'!$B$3:$B$5</c:f>
              <c:strCache>
                <c:ptCount val="3"/>
                <c:pt idx="0">
                  <c:v>Tjej</c:v>
                </c:pt>
                <c:pt idx="1">
                  <c:v>Kille</c:v>
                </c:pt>
                <c:pt idx="2">
                  <c:v>Totalt</c:v>
                </c:pt>
              </c:strCache>
            </c:strRef>
          </c:cat>
          <c:val>
            <c:numRef>
              <c:f>'[Elevers drogvanor Värmland åk 9 gy åk 2 2023.xlsx]Snusning'!$E$3:$E$5</c:f>
              <c:numCache>
                <c:formatCode>0</c:formatCode>
                <c:ptCount val="3"/>
                <c:pt idx="0">
                  <c:v>3.8</c:v>
                </c:pt>
                <c:pt idx="1">
                  <c:v>2.8</c:v>
                </c:pt>
                <c:pt idx="2">
                  <c:v>3.2</c:v>
                </c:pt>
              </c:numCache>
            </c:numRef>
          </c:val>
          <c:extLst>
            <c:ext xmlns:c16="http://schemas.microsoft.com/office/drawing/2014/chart" uri="{C3380CC4-5D6E-409C-BE32-E72D297353CC}">
              <c16:uniqueId val="{00000002-FFEF-4294-B520-2100D8489230}"/>
            </c:ext>
          </c:extLst>
        </c:ser>
        <c:ser>
          <c:idx val="3"/>
          <c:order val="3"/>
          <c:tx>
            <c:strRef>
              <c:f>'[Elevers drogvanor Värmland åk 9 gy åk 2 2023.xlsx]Snusning'!$F$2</c:f>
              <c:strCache>
                <c:ptCount val="1"/>
                <c:pt idx="0">
                  <c:v>Ja, varje dag</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2023.xlsx]Snusning'!$B$3:$B$5</c:f>
              <c:strCache>
                <c:ptCount val="3"/>
                <c:pt idx="0">
                  <c:v>Tjej</c:v>
                </c:pt>
                <c:pt idx="1">
                  <c:v>Kille</c:v>
                </c:pt>
                <c:pt idx="2">
                  <c:v>Totalt</c:v>
                </c:pt>
              </c:strCache>
            </c:strRef>
          </c:cat>
          <c:val>
            <c:numRef>
              <c:f>'[Elevers drogvanor Värmland åk 9 gy åk 2 2023.xlsx]Snusning'!$F$3:$F$5</c:f>
              <c:numCache>
                <c:formatCode>0</c:formatCode>
                <c:ptCount val="3"/>
                <c:pt idx="0">
                  <c:v>12.3</c:v>
                </c:pt>
                <c:pt idx="1">
                  <c:v>22.9</c:v>
                </c:pt>
                <c:pt idx="2">
                  <c:v>17.899999999999999</c:v>
                </c:pt>
              </c:numCache>
            </c:numRef>
          </c:val>
          <c:extLst>
            <c:ext xmlns:c16="http://schemas.microsoft.com/office/drawing/2014/chart" uri="{C3380CC4-5D6E-409C-BE32-E72D297353CC}">
              <c16:uniqueId val="{00000003-FFEF-4294-B520-2100D8489230}"/>
            </c:ext>
          </c:extLst>
        </c:ser>
        <c:dLbls>
          <c:dLblPos val="ctr"/>
          <c:showLegendKey val="0"/>
          <c:showVal val="1"/>
          <c:showCatName val="0"/>
          <c:showSerName val="0"/>
          <c:showPercent val="0"/>
          <c:showBubbleSize val="0"/>
        </c:dLbls>
        <c:gapWidth val="150"/>
        <c:overlap val="100"/>
        <c:axId val="1962874703"/>
        <c:axId val="1962883439"/>
      </c:barChart>
      <c:catAx>
        <c:axId val="1962874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62883439"/>
        <c:crosses val="autoZero"/>
        <c:auto val="1"/>
        <c:lblAlgn val="ctr"/>
        <c:lblOffset val="100"/>
        <c:noMultiLvlLbl val="0"/>
      </c:catAx>
      <c:valAx>
        <c:axId val="1962883439"/>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62874703"/>
        <c:crosses val="autoZero"/>
        <c:crossBetween val="between"/>
      </c:valAx>
      <c:spPr>
        <a:noFill/>
        <a:ln>
          <a:noFill/>
        </a:ln>
        <a:effectLst/>
      </c:spPr>
    </c:plotArea>
    <c:legend>
      <c:legendPos val="t"/>
      <c:layout>
        <c:manualLayout>
          <c:xMode val="edge"/>
          <c:yMode val="edge"/>
          <c:x val="0.05"/>
          <c:y val="2.3518518518518518E-2"/>
          <c:w val="0.91234722222222209"/>
          <c:h val="8.42104938271604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2023.xlsx]Snusare'!$L$2</c:f>
              <c:strCache>
                <c:ptCount val="1"/>
                <c:pt idx="0">
                  <c:v>Totalt</c:v>
                </c:pt>
              </c:strCache>
            </c:strRef>
          </c:tx>
          <c:spPr>
            <a:solidFill>
              <a:schemeClr val="accent1"/>
            </a:solidFill>
            <a:ln>
              <a:noFill/>
            </a:ln>
            <a:effectLst/>
          </c:spPr>
          <c:invertIfNegative val="0"/>
          <c:dLbls>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4-0586-42C3-99C5-7EA82018A224}"/>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3-0586-42C3-99C5-7EA82018A22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2023.xlsx]Snusare'!$K$3:$K$20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2023.xlsx]Snusare'!$L$3:$L$20</c:f>
              <c:numCache>
                <c:formatCode>0</c:formatCode>
                <c:ptCount val="18"/>
                <c:pt idx="0">
                  <c:v>35.1</c:v>
                </c:pt>
                <c:pt idx="1">
                  <c:v>35.6</c:v>
                </c:pt>
                <c:pt idx="2">
                  <c:v>28</c:v>
                </c:pt>
                <c:pt idx="3">
                  <c:v>25.8</c:v>
                </c:pt>
                <c:pt idx="5">
                  <c:v>23.4</c:v>
                </c:pt>
                <c:pt idx="6">
                  <c:v>25.2</c:v>
                </c:pt>
                <c:pt idx="7">
                  <c:v>22.2</c:v>
                </c:pt>
                <c:pt idx="8">
                  <c:v>27.9</c:v>
                </c:pt>
                <c:pt idx="9">
                  <c:v>29.1</c:v>
                </c:pt>
                <c:pt idx="12">
                  <c:v>29.5</c:v>
                </c:pt>
                <c:pt idx="13">
                  <c:v>41.5</c:v>
                </c:pt>
                <c:pt idx="14">
                  <c:v>31.4</c:v>
                </c:pt>
                <c:pt idx="15">
                  <c:v>41.7</c:v>
                </c:pt>
                <c:pt idx="16">
                  <c:v>28</c:v>
                </c:pt>
                <c:pt idx="17">
                  <c:v>26</c:v>
                </c:pt>
              </c:numCache>
            </c:numRef>
          </c:val>
          <c:extLst>
            <c:ext xmlns:c16="http://schemas.microsoft.com/office/drawing/2014/chart" uri="{C3380CC4-5D6E-409C-BE32-E72D297353CC}">
              <c16:uniqueId val="{00000000-0586-42C3-99C5-7EA82018A224}"/>
            </c:ext>
          </c:extLst>
        </c:ser>
        <c:ser>
          <c:idx val="1"/>
          <c:order val="1"/>
          <c:tx>
            <c:strRef>
              <c:f>'[Elevers drogvanor Värmland åk 9 gy åk 2 2023.xlsx]Snusare'!$M$2</c:f>
              <c:strCache>
                <c:ptCount val="1"/>
                <c:pt idx="0">
                  <c:v>Killar</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2023.xlsx]Snusare'!$K$3:$K$20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2023.xlsx]Snusare'!$M$3:$M$20</c:f>
              <c:numCache>
                <c:formatCode>General</c:formatCode>
                <c:ptCount val="18"/>
                <c:pt idx="16" formatCode="0">
                  <c:v>31.6</c:v>
                </c:pt>
                <c:pt idx="17" formatCode="0">
                  <c:v>30</c:v>
                </c:pt>
              </c:numCache>
            </c:numRef>
          </c:val>
          <c:extLst>
            <c:ext xmlns:c16="http://schemas.microsoft.com/office/drawing/2014/chart" uri="{C3380CC4-5D6E-409C-BE32-E72D297353CC}">
              <c16:uniqueId val="{00000001-0586-42C3-99C5-7EA82018A224}"/>
            </c:ext>
          </c:extLst>
        </c:ser>
        <c:ser>
          <c:idx val="2"/>
          <c:order val="2"/>
          <c:tx>
            <c:strRef>
              <c:f>'[Elevers drogvanor Värmland åk 9 gy åk 2 2023.xlsx]Snusare'!$N$2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2023.xlsx]Snusare'!$K$3:$K$20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2023.xlsx]Snusare'!$N$3:$N$20</c:f>
              <c:numCache>
                <c:formatCode>General</c:formatCode>
                <c:ptCount val="18"/>
                <c:pt idx="16" formatCode="0">
                  <c:v>24.3</c:v>
                </c:pt>
                <c:pt idx="17" formatCode="0">
                  <c:v>21</c:v>
                </c:pt>
              </c:numCache>
            </c:numRef>
          </c:val>
          <c:extLst>
            <c:ext xmlns:c16="http://schemas.microsoft.com/office/drawing/2014/chart" uri="{C3380CC4-5D6E-409C-BE32-E72D297353CC}">
              <c16:uniqueId val="{00000002-0586-42C3-99C5-7EA82018A224}"/>
            </c:ext>
          </c:extLst>
        </c:ser>
        <c:dLbls>
          <c:dLblPos val="outEnd"/>
          <c:showLegendKey val="0"/>
          <c:showVal val="1"/>
          <c:showCatName val="0"/>
          <c:showSerName val="0"/>
          <c:showPercent val="0"/>
          <c:showBubbleSize val="0"/>
        </c:dLbls>
        <c:gapWidth val="219"/>
        <c:overlap val="-27"/>
        <c:axId val="1861106783"/>
        <c:axId val="2006852591"/>
      </c:barChart>
      <c:catAx>
        <c:axId val="186110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006852591"/>
        <c:crosses val="autoZero"/>
        <c:auto val="1"/>
        <c:lblAlgn val="l"/>
        <c:lblOffset val="100"/>
        <c:noMultiLvlLbl val="0"/>
      </c:catAx>
      <c:valAx>
        <c:axId val="2006852591"/>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61106783"/>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2023.xlsx]Vitt snus'!$B$28</c:f>
              <c:strCache>
                <c:ptCount val="1"/>
                <c:pt idx="0">
                  <c:v>Totalt</c:v>
                </c:pt>
              </c:strCache>
            </c:strRef>
          </c:tx>
          <c:spPr>
            <a:solidFill>
              <a:schemeClr val="accent1"/>
            </a:solidFill>
            <a:ln>
              <a:no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1-F743-4FC5-923A-65844328E4BD}"/>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0-F743-4FC5-923A-65844328E4B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2023.xlsx]Vitt snus'!$A$29:$A$46</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2023.xlsx]Vitt snus'!$B$29:$B$46</c:f>
              <c:numCache>
                <c:formatCode>0</c:formatCode>
                <c:ptCount val="18"/>
                <c:pt idx="0">
                  <c:v>46.5</c:v>
                </c:pt>
                <c:pt idx="1">
                  <c:v>47.7</c:v>
                </c:pt>
                <c:pt idx="2">
                  <c:v>36.6</c:v>
                </c:pt>
                <c:pt idx="3">
                  <c:v>36.4</c:v>
                </c:pt>
                <c:pt idx="5">
                  <c:v>39</c:v>
                </c:pt>
                <c:pt idx="6">
                  <c:v>51.9</c:v>
                </c:pt>
                <c:pt idx="7">
                  <c:v>40.200000000000003</c:v>
                </c:pt>
                <c:pt idx="8">
                  <c:v>32.799999999999997</c:v>
                </c:pt>
                <c:pt idx="9">
                  <c:v>48</c:v>
                </c:pt>
                <c:pt idx="12">
                  <c:v>37.700000000000003</c:v>
                </c:pt>
                <c:pt idx="13">
                  <c:v>49.1</c:v>
                </c:pt>
                <c:pt idx="14">
                  <c:v>42.9</c:v>
                </c:pt>
                <c:pt idx="15">
                  <c:v>50</c:v>
                </c:pt>
                <c:pt idx="16">
                  <c:v>42.6</c:v>
                </c:pt>
                <c:pt idx="17">
                  <c:v>39</c:v>
                </c:pt>
              </c:numCache>
            </c:numRef>
          </c:val>
          <c:extLst>
            <c:ext xmlns:c16="http://schemas.microsoft.com/office/drawing/2014/chart" uri="{C3380CC4-5D6E-409C-BE32-E72D297353CC}">
              <c16:uniqueId val="{00000000-10AC-40B1-91A7-62A67CD20036}"/>
            </c:ext>
          </c:extLst>
        </c:ser>
        <c:ser>
          <c:idx val="1"/>
          <c:order val="1"/>
          <c:tx>
            <c:strRef>
              <c:f>'[Elevers drogvanor Värmland åk 9 gy åk 2 2023.xlsx]Vitt snus'!$C$28</c:f>
              <c:strCache>
                <c:ptCount val="1"/>
                <c:pt idx="0">
                  <c:v>Killar</c:v>
                </c:pt>
              </c:strCache>
            </c:strRef>
          </c:tx>
          <c:spPr>
            <a:solidFill>
              <a:schemeClr val="accent5">
                <a:lumMod val="40000"/>
                <a:lumOff val="60000"/>
              </a:schemeClr>
            </a:solidFill>
            <a:ln>
              <a:noFill/>
            </a:ln>
            <a:effectLst/>
          </c:spPr>
          <c:invertIfNegative val="0"/>
          <c:dLbls>
            <c:dLbl>
              <c:idx val="16"/>
              <c:layout>
                <c:manualLayout>
                  <c:x val="-5.2916666666666667E-3"/>
                  <c:y val="1.17592592592592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43-4FC5-923A-65844328E4BD}"/>
                </c:ext>
              </c:extLst>
            </c:dLbl>
            <c:dLbl>
              <c:idx val="17"/>
              <c:layout>
                <c:manualLayout>
                  <c:x val="0"/>
                  <c:y val="-1.56790123456790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43-4FC5-923A-65844328E4B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2023.xlsx]Vitt snus'!$A$29:$A$46</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2023.xlsx]Vitt snus'!$C$29:$C$46</c:f>
              <c:numCache>
                <c:formatCode>General</c:formatCode>
                <c:ptCount val="18"/>
                <c:pt idx="16" formatCode="0">
                  <c:v>42.5</c:v>
                </c:pt>
                <c:pt idx="17">
                  <c:v>42</c:v>
                </c:pt>
              </c:numCache>
            </c:numRef>
          </c:val>
          <c:extLst>
            <c:ext xmlns:c16="http://schemas.microsoft.com/office/drawing/2014/chart" uri="{C3380CC4-5D6E-409C-BE32-E72D297353CC}">
              <c16:uniqueId val="{00000001-10AC-40B1-91A7-62A67CD20036}"/>
            </c:ext>
          </c:extLst>
        </c:ser>
        <c:ser>
          <c:idx val="2"/>
          <c:order val="2"/>
          <c:tx>
            <c:strRef>
              <c:f>'[Elevers drogvanor Värmland åk 9 gy åk 2 2023.xlsx]Vitt snus'!$D$28</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2023.xlsx]Vitt snus'!$A$29:$A$46</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2023.xlsx]Vitt snus'!$D$29:$D$46</c:f>
              <c:numCache>
                <c:formatCode>General</c:formatCode>
                <c:ptCount val="18"/>
                <c:pt idx="16" formatCode="0">
                  <c:v>43.7</c:v>
                </c:pt>
                <c:pt idx="17">
                  <c:v>37</c:v>
                </c:pt>
              </c:numCache>
            </c:numRef>
          </c:val>
          <c:extLst>
            <c:ext xmlns:c16="http://schemas.microsoft.com/office/drawing/2014/chart" uri="{C3380CC4-5D6E-409C-BE32-E72D297353CC}">
              <c16:uniqueId val="{00000002-10AC-40B1-91A7-62A67CD20036}"/>
            </c:ext>
          </c:extLst>
        </c:ser>
        <c:dLbls>
          <c:dLblPos val="outEnd"/>
          <c:showLegendKey val="0"/>
          <c:showVal val="1"/>
          <c:showCatName val="0"/>
          <c:showSerName val="0"/>
          <c:showPercent val="0"/>
          <c:showBubbleSize val="0"/>
        </c:dLbls>
        <c:gapWidth val="219"/>
        <c:overlap val="-27"/>
        <c:axId val="1050170943"/>
        <c:axId val="990823343"/>
      </c:barChart>
      <c:catAx>
        <c:axId val="1050170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90823343"/>
        <c:crosses val="autoZero"/>
        <c:auto val="1"/>
        <c:lblAlgn val="l"/>
        <c:lblOffset val="100"/>
        <c:noMultiLvlLbl val="0"/>
      </c:catAx>
      <c:valAx>
        <c:axId val="99082334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50170943"/>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2023.xlsx]Snusdebut 13 år'!$B$25</c:f>
              <c:strCache>
                <c:ptCount val="1"/>
                <c:pt idx="0">
                  <c:v>Totalt</c:v>
                </c:pt>
              </c:strCache>
            </c:strRef>
          </c:tx>
          <c:spPr>
            <a:solidFill>
              <a:schemeClr val="accent1"/>
            </a:solidFill>
            <a:ln>
              <a:noFill/>
            </a:ln>
            <a:effectLst/>
          </c:spPr>
          <c:invertIfNegative val="0"/>
          <c:dLbls>
            <c:dLbl>
              <c:idx val="1"/>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EA4-4A7A-8BAF-3FEBF87551D8}"/>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EA4-4A7A-8BAF-3FEBF87551D8}"/>
                </c:ext>
              </c:extLst>
            </c:dLbl>
            <c:dLbl>
              <c:idx val="5"/>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EA4-4A7A-8BAF-3FEBF87551D8}"/>
                </c:ext>
              </c:extLst>
            </c:dLbl>
            <c:dLbl>
              <c:idx val="6"/>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EA4-4A7A-8BAF-3FEBF87551D8}"/>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EA4-4A7A-8BAF-3FEBF87551D8}"/>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5-7EA4-4A7A-8BAF-3FEBF87551D8}"/>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6-7EA4-4A7A-8BAF-3FEBF87551D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2023.xlsx]Snusdebut 13 år'!$A$26:$A$43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2023.xlsx]Snusdebut 13 år'!$B$26:$B$43</c:f>
              <c:numCache>
                <c:formatCode>0</c:formatCode>
                <c:ptCount val="18"/>
                <c:pt idx="0">
                  <c:v>12.5</c:v>
                </c:pt>
                <c:pt idx="1">
                  <c:v>18.600000000000001</c:v>
                </c:pt>
                <c:pt idx="2">
                  <c:v>16</c:v>
                </c:pt>
                <c:pt idx="3">
                  <c:v>12.1</c:v>
                </c:pt>
                <c:pt idx="5">
                  <c:v>13.2</c:v>
                </c:pt>
                <c:pt idx="6">
                  <c:v>10.4</c:v>
                </c:pt>
                <c:pt idx="7">
                  <c:v>9.6</c:v>
                </c:pt>
                <c:pt idx="8">
                  <c:v>16.399999999999999</c:v>
                </c:pt>
                <c:pt idx="9">
                  <c:v>12.8</c:v>
                </c:pt>
                <c:pt idx="12">
                  <c:v>25</c:v>
                </c:pt>
                <c:pt idx="13">
                  <c:v>15.4</c:v>
                </c:pt>
                <c:pt idx="14">
                  <c:v>11.8</c:v>
                </c:pt>
                <c:pt idx="15">
                  <c:v>25.7</c:v>
                </c:pt>
                <c:pt idx="16">
                  <c:v>12.8</c:v>
                </c:pt>
                <c:pt idx="17">
                  <c:v>6</c:v>
                </c:pt>
              </c:numCache>
            </c:numRef>
          </c:val>
          <c:extLst>
            <c:ext xmlns:c16="http://schemas.microsoft.com/office/drawing/2014/chart" uri="{C3380CC4-5D6E-409C-BE32-E72D297353CC}">
              <c16:uniqueId val="{00000007-7EA4-4A7A-8BAF-3FEBF87551D8}"/>
            </c:ext>
          </c:extLst>
        </c:ser>
        <c:ser>
          <c:idx val="1"/>
          <c:order val="1"/>
          <c:tx>
            <c:strRef>
              <c:f>'[Elevers drogvanor Värmland åk 9 gy åk 2 2023.xlsx]Snusdebut 13 år'!$C$25</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2023.xlsx]Snusdebut 13 år'!$A$26:$A$43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2023.xlsx]Snusdebut 13 år'!$C$26:$C$43</c:f>
              <c:numCache>
                <c:formatCode>General</c:formatCode>
                <c:ptCount val="18"/>
                <c:pt idx="16" formatCode="0">
                  <c:v>16.100000000000001</c:v>
                </c:pt>
                <c:pt idx="17" formatCode="0">
                  <c:v>9</c:v>
                </c:pt>
              </c:numCache>
            </c:numRef>
          </c:val>
          <c:extLst>
            <c:ext xmlns:c16="http://schemas.microsoft.com/office/drawing/2014/chart" uri="{C3380CC4-5D6E-409C-BE32-E72D297353CC}">
              <c16:uniqueId val="{00000008-7EA4-4A7A-8BAF-3FEBF87551D8}"/>
            </c:ext>
          </c:extLst>
        </c:ser>
        <c:ser>
          <c:idx val="2"/>
          <c:order val="2"/>
          <c:tx>
            <c:strRef>
              <c:f>'[Elevers drogvanor Värmland åk 9 gy åk 2 2023.xlsx]Snusdebut 13 år'!$D$25</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2023.xlsx]Snusdebut 13 år'!$A$26:$A$43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2023.xlsx]Snusdebut 13 år'!$D$26:$D$43</c:f>
              <c:numCache>
                <c:formatCode>General</c:formatCode>
                <c:ptCount val="18"/>
                <c:pt idx="16" formatCode="0">
                  <c:v>9.1999999999999993</c:v>
                </c:pt>
                <c:pt idx="17" formatCode="0">
                  <c:v>3</c:v>
                </c:pt>
              </c:numCache>
            </c:numRef>
          </c:val>
          <c:extLst>
            <c:ext xmlns:c16="http://schemas.microsoft.com/office/drawing/2014/chart" uri="{C3380CC4-5D6E-409C-BE32-E72D297353CC}">
              <c16:uniqueId val="{00000009-7EA4-4A7A-8BAF-3FEBF87551D8}"/>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'[Elevers drogvanor Värmland åk 9 gy åk 2 2023.xlsx]köpa snus'!$B$11</c:f>
              <c:strCache>
                <c:ptCount val="1"/>
                <c:pt idx="0">
                  <c:v>Tjejer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'[1]köpa snus'!$A$12:$A$15</c:f>
              <c:strCache>
                <c:ptCount val="4"/>
                <c:pt idx="0">
                  <c:v>Från föräldrar/vårdnadshavare</c:v>
                </c:pt>
                <c:pt idx="1">
                  <c:v>Från annan person</c:v>
                </c:pt>
                <c:pt idx="2">
                  <c:v>Köper själv</c:v>
                </c:pt>
                <c:pt idx="3">
                  <c:v>Från kompisar</c:v>
                </c:pt>
              </c:strCache>
            </c:strRef>
          </c:cat>
          <c:val>
            <c:numRef>
              <c:f>'[1]köpa snus'!$B$12:$B$15</c:f>
              <c:numCache>
                <c:formatCode>0</c:formatCode>
                <c:ptCount val="4"/>
                <c:pt idx="0">
                  <c:v>8</c:v>
                </c:pt>
                <c:pt idx="1">
                  <c:v>31.3</c:v>
                </c:pt>
                <c:pt idx="2">
                  <c:v>12.3</c:v>
                </c:pt>
                <c:pt idx="3">
                  <c:v>48.5</c:v>
                </c:pt>
              </c:numCache>
            </c:numRef>
          </c:val>
          <c:extLst>
            <c:ext xmlns:c16="http://schemas.microsoft.com/office/drawing/2014/chart" uri="{C3380CC4-5D6E-409C-BE32-E72D297353CC}">
              <c16:uniqueId val="{00000000-6CBF-4518-80CA-66596A613398}"/>
            </c:ext>
          </c:extLst>
        </c:ser>
        <c:ser>
          <c:idx val="1"/>
          <c:order val="1"/>
          <c:tx>
            <c:strRef>
              <c:f>'[Elevers drogvanor Värmland åk 9 gy åk 2 2023.xlsx]köpa snus'!$C$11</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'[1]köpa snus'!$A$12:$A$15</c:f>
              <c:strCache>
                <c:ptCount val="4"/>
                <c:pt idx="0">
                  <c:v>Från föräldrar/vårdnadshavare</c:v>
                </c:pt>
                <c:pt idx="1">
                  <c:v>Från annan person</c:v>
                </c:pt>
                <c:pt idx="2">
                  <c:v>Köper själv</c:v>
                </c:pt>
                <c:pt idx="3">
                  <c:v>Från kompisar</c:v>
                </c:pt>
              </c:strCache>
            </c:strRef>
          </c:cat>
          <c:val>
            <c:numRef>
              <c:f>'[1]köpa snus'!$C$12:$C$15</c:f>
              <c:numCache>
                <c:formatCode>0</c:formatCode>
                <c:ptCount val="4"/>
                <c:pt idx="0">
                  <c:v>4.4000000000000004</c:v>
                </c:pt>
                <c:pt idx="1">
                  <c:v>25.1</c:v>
                </c:pt>
                <c:pt idx="2">
                  <c:v>31.7</c:v>
                </c:pt>
                <c:pt idx="3">
                  <c:v>38.799999999999997</c:v>
                </c:pt>
              </c:numCache>
            </c:numRef>
          </c:val>
          <c:extLst>
            <c:ext xmlns:c16="http://schemas.microsoft.com/office/drawing/2014/chart" uri="{C3380CC4-5D6E-409C-BE32-E72D297353CC}">
              <c16:uniqueId val="{00000001-6CBF-4518-80CA-66596A613398}"/>
            </c:ext>
          </c:extLst>
        </c:ser>
        <c:ser>
          <c:idx val="2"/>
          <c:order val="2"/>
          <c:tx>
            <c:strRef>
              <c:f>'[Elevers drogvanor Värmland åk 9 gy åk 2 2023.xlsx]köpa snus'!$D$11</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'[1]köpa snus'!$A$12:$A$15</c:f>
              <c:strCache>
                <c:ptCount val="4"/>
                <c:pt idx="0">
                  <c:v>Från föräldrar/vårdnadshavare</c:v>
                </c:pt>
                <c:pt idx="1">
                  <c:v>Från annan person</c:v>
                </c:pt>
                <c:pt idx="2">
                  <c:v>Köper själv</c:v>
                </c:pt>
                <c:pt idx="3">
                  <c:v>Från kompisar</c:v>
                </c:pt>
              </c:strCache>
            </c:strRef>
          </c:cat>
          <c:val>
            <c:numRef>
              <c:f>'[1]köpa snus'!$D$12:$D$15</c:f>
              <c:numCache>
                <c:formatCode>0</c:formatCode>
                <c:ptCount val="4"/>
                <c:pt idx="0">
                  <c:v>5.9</c:v>
                </c:pt>
                <c:pt idx="1">
                  <c:v>27.7</c:v>
                </c:pt>
                <c:pt idx="2">
                  <c:v>23.9</c:v>
                </c:pt>
                <c:pt idx="3">
                  <c:v>42.5</c:v>
                </c:pt>
              </c:numCache>
            </c:numRef>
          </c:val>
          <c:extLst>
            <c:ext xmlns:c16="http://schemas.microsoft.com/office/drawing/2014/chart" uri="{C3380CC4-5D6E-409C-BE32-E72D297353CC}">
              <c16:uniqueId val="{00000002-6CBF-4518-80CA-66596A613398}"/>
            </c:ext>
          </c:extLst>
        </c:ser>
        <c:dLbls>
          <c:dLblPos val="outEnd"/>
          <c:showLegendKey val="0"/>
          <c:showVal val="1"/>
          <c:showCatName val="0"/>
          <c:showSerName val="0"/>
          <c:showPercent val="0"/>
          <c:showBubbleSize val="0"/>
        </c:dLbls>
        <c:gapWidth val="182"/>
        <c:axId val="542345327"/>
        <c:axId val="542329935"/>
      </c:barChart>
      <c:catAx>
        <c:axId val="542345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42329935"/>
        <c:crosses val="autoZero"/>
        <c:auto val="1"/>
        <c:lblAlgn val="ctr"/>
        <c:lblOffset val="100"/>
        <c:noMultiLvlLbl val="0"/>
      </c:catAx>
      <c:valAx>
        <c:axId val="5423299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42345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2023.xlsx]sluta snusa'!$B$2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2023.xlsx]sluta snusa'!$A$3:$A$4</c:f>
              <c:strCache>
                <c:ptCount val="2"/>
                <c:pt idx="0">
                  <c:v>Årskurs 9</c:v>
                </c:pt>
                <c:pt idx="1">
                  <c:v>Gymnasiet åk 2</c:v>
                </c:pt>
              </c:strCache>
            </c:strRef>
          </c:cat>
          <c:val>
            <c:numRef>
              <c:f>'[Elevers drogvanor Värmland åk 9 gy åk 2 2023.xlsx]sluta snusa'!$B$3:$B$4</c:f>
              <c:numCache>
                <c:formatCode>0</c:formatCode>
                <c:ptCount val="2"/>
                <c:pt idx="0">
                  <c:v>39.5</c:v>
                </c:pt>
                <c:pt idx="1">
                  <c:v>44.4</c:v>
                </c:pt>
              </c:numCache>
            </c:numRef>
          </c:val>
          <c:extLst>
            <c:ext xmlns:c16="http://schemas.microsoft.com/office/drawing/2014/chart" uri="{C3380CC4-5D6E-409C-BE32-E72D297353CC}">
              <c16:uniqueId val="{00000000-B572-4740-A667-747ABB3B87D4}"/>
            </c:ext>
          </c:extLst>
        </c:ser>
        <c:ser>
          <c:idx val="1"/>
          <c:order val="1"/>
          <c:tx>
            <c:strRef>
              <c:f>'[Elevers drogvanor Värmland åk 9 gy åk 2 2023.xlsx]sluta snusa'!$C$2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2023.xlsx]sluta snusa'!$A$3:$A$4</c:f>
              <c:strCache>
                <c:ptCount val="2"/>
                <c:pt idx="0">
                  <c:v>Årskurs 9</c:v>
                </c:pt>
                <c:pt idx="1">
                  <c:v>Gymnasiet åk 2</c:v>
                </c:pt>
              </c:strCache>
            </c:strRef>
          </c:cat>
          <c:val>
            <c:numRef>
              <c:f>'[Elevers drogvanor Värmland åk 9 gy åk 2 2023.xlsx]sluta snusa'!$C$3:$C$4</c:f>
              <c:numCache>
                <c:formatCode>0</c:formatCode>
                <c:ptCount val="2"/>
                <c:pt idx="0">
                  <c:v>36.1</c:v>
                </c:pt>
                <c:pt idx="1">
                  <c:v>34.9</c:v>
                </c:pt>
              </c:numCache>
            </c:numRef>
          </c:val>
          <c:extLst>
            <c:ext xmlns:c16="http://schemas.microsoft.com/office/drawing/2014/chart" uri="{C3380CC4-5D6E-409C-BE32-E72D297353CC}">
              <c16:uniqueId val="{00000001-B572-4740-A667-747ABB3B87D4}"/>
            </c:ext>
          </c:extLst>
        </c:ser>
        <c:ser>
          <c:idx val="2"/>
          <c:order val="2"/>
          <c:tx>
            <c:strRef>
              <c:f>'[Elevers drogvanor Värmland åk 9 gy åk 2 2023.xlsx]sluta snusa'!$D$2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2023.xlsx]sluta snusa'!$A$3:$A$4</c:f>
              <c:strCache>
                <c:ptCount val="2"/>
                <c:pt idx="0">
                  <c:v>Årskurs 9</c:v>
                </c:pt>
                <c:pt idx="1">
                  <c:v>Gymnasiet åk 2</c:v>
                </c:pt>
              </c:strCache>
            </c:strRef>
          </c:cat>
          <c:val>
            <c:numRef>
              <c:f>'[Elevers drogvanor Värmland åk 9 gy åk 2 2023.xlsx]sluta snusa'!$D$3:$D$4</c:f>
              <c:numCache>
                <c:formatCode>0</c:formatCode>
                <c:ptCount val="2"/>
                <c:pt idx="0">
                  <c:v>51.1</c:v>
                </c:pt>
                <c:pt idx="1">
                  <c:v>58.4</c:v>
                </c:pt>
              </c:numCache>
            </c:numRef>
          </c:val>
          <c:extLst>
            <c:ext xmlns:c16="http://schemas.microsoft.com/office/drawing/2014/chart" uri="{C3380CC4-5D6E-409C-BE32-E72D297353CC}">
              <c16:uniqueId val="{00000002-B572-4740-A667-747ABB3B87D4}"/>
            </c:ext>
          </c:extLst>
        </c:ser>
        <c:dLbls>
          <c:dLblPos val="outEnd"/>
          <c:showLegendKey val="0"/>
          <c:showVal val="1"/>
          <c:showCatName val="0"/>
          <c:showSerName val="0"/>
          <c:showPercent val="0"/>
          <c:showBubbleSize val="0"/>
        </c:dLbls>
        <c:gapWidth val="219"/>
        <c:overlap val="-27"/>
        <c:axId val="535398688"/>
        <c:axId val="535397704"/>
      </c:barChart>
      <c:catAx>
        <c:axId val="53539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397704"/>
        <c:crosses val="autoZero"/>
        <c:auto val="1"/>
        <c:lblAlgn val="ctr"/>
        <c:lblOffset val="100"/>
        <c:noMultiLvlLbl val="0"/>
      </c:catAx>
      <c:valAx>
        <c:axId val="53539770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3986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2023.xlsx]Trend_alkoholkonsument'!$A$14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24CA-400B-9BEC-0B0DA6B606F9}"/>
                </c:ext>
              </c:extLst>
            </c:dLbl>
            <c:dLbl>
              <c:idx val="2"/>
              <c:delete val="1"/>
              <c:extLst>
                <c:ext xmlns:c15="http://schemas.microsoft.com/office/drawing/2012/chart" uri="{CE6537A1-D6FC-4f65-9D91-7224C49458BB}"/>
                <c:ext xmlns:c16="http://schemas.microsoft.com/office/drawing/2014/chart" uri="{C3380CC4-5D6E-409C-BE32-E72D297353CC}">
                  <c16:uniqueId val="{00000001-24CA-400B-9BEC-0B0DA6B606F9}"/>
                </c:ext>
              </c:extLst>
            </c:dLbl>
            <c:dLbl>
              <c:idx val="3"/>
              <c:delete val="1"/>
              <c:extLst>
                <c:ext xmlns:c15="http://schemas.microsoft.com/office/drawing/2012/chart" uri="{CE6537A1-D6FC-4f65-9D91-7224C49458BB}"/>
                <c:ext xmlns:c16="http://schemas.microsoft.com/office/drawing/2014/chart" uri="{C3380CC4-5D6E-409C-BE32-E72D297353CC}">
                  <c16:uniqueId val="{00000002-24CA-400B-9BEC-0B0DA6B606F9}"/>
                </c:ext>
              </c:extLst>
            </c:dLbl>
            <c:dLbl>
              <c:idx val="4"/>
              <c:delete val="1"/>
              <c:extLst>
                <c:ext xmlns:c15="http://schemas.microsoft.com/office/drawing/2012/chart" uri="{CE6537A1-D6FC-4f65-9D91-7224C49458BB}"/>
                <c:ext xmlns:c16="http://schemas.microsoft.com/office/drawing/2014/chart" uri="{C3380CC4-5D6E-409C-BE32-E72D297353CC}">
                  <c16:uniqueId val="{00000003-24CA-400B-9BEC-0B0DA6B606F9}"/>
                </c:ext>
              </c:extLst>
            </c:dLbl>
            <c:dLbl>
              <c:idx val="5"/>
              <c:layout>
                <c:manualLayout>
                  <c:x val="0"/>
                  <c:y val="4.31172706428176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CA-400B-9BEC-0B0DA6B606F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2023.xlsx]Trend_alkoholkonsument'!$B$13:$G$13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2023.xlsx]Trend_alkoholkonsument'!$B$14:$G$14</c:f>
              <c:numCache>
                <c:formatCode>General</c:formatCode>
                <c:ptCount val="6"/>
                <c:pt idx="0" formatCode="0">
                  <c:v>67.599999999999994</c:v>
                </c:pt>
                <c:pt idx="1">
                  <c:v>67</c:v>
                </c:pt>
                <c:pt idx="2">
                  <c:v>60</c:v>
                </c:pt>
                <c:pt idx="3">
                  <c:v>63</c:v>
                </c:pt>
                <c:pt idx="4">
                  <c:v>64</c:v>
                </c:pt>
                <c:pt idx="5" formatCode="0">
                  <c:v>63.6</c:v>
                </c:pt>
              </c:numCache>
            </c:numRef>
          </c:val>
          <c:smooth val="0"/>
          <c:extLst>
            <c:ext xmlns:c16="http://schemas.microsoft.com/office/drawing/2014/chart" uri="{C3380CC4-5D6E-409C-BE32-E72D297353CC}">
              <c16:uniqueId val="{00000005-24CA-400B-9BEC-0B0DA6B606F9}"/>
            </c:ext>
          </c:extLst>
        </c:ser>
        <c:ser>
          <c:idx val="1"/>
          <c:order val="1"/>
          <c:tx>
            <c:strRef>
              <c:f>'[Elevers drogvanor Värmland åk 9 gy åk 2 2023.xlsx]Trend_alkoholkonsument'!$A$15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24CA-400B-9BEC-0B0DA6B606F9}"/>
                </c:ext>
              </c:extLst>
            </c:dLbl>
            <c:dLbl>
              <c:idx val="2"/>
              <c:delete val="1"/>
              <c:extLst>
                <c:ext xmlns:c15="http://schemas.microsoft.com/office/drawing/2012/chart" uri="{CE6537A1-D6FC-4f65-9D91-7224C49458BB}"/>
                <c:ext xmlns:c16="http://schemas.microsoft.com/office/drawing/2014/chart" uri="{C3380CC4-5D6E-409C-BE32-E72D297353CC}">
                  <c16:uniqueId val="{00000007-24CA-400B-9BEC-0B0DA6B606F9}"/>
                </c:ext>
              </c:extLst>
            </c:dLbl>
            <c:dLbl>
              <c:idx val="3"/>
              <c:delete val="1"/>
              <c:extLst>
                <c:ext xmlns:c15="http://schemas.microsoft.com/office/drawing/2012/chart" uri="{CE6537A1-D6FC-4f65-9D91-7224C49458BB}"/>
                <c:ext xmlns:c16="http://schemas.microsoft.com/office/drawing/2014/chart" uri="{C3380CC4-5D6E-409C-BE32-E72D297353CC}">
                  <c16:uniqueId val="{00000008-24CA-400B-9BEC-0B0DA6B606F9}"/>
                </c:ext>
              </c:extLst>
            </c:dLbl>
            <c:dLbl>
              <c:idx val="4"/>
              <c:delete val="1"/>
              <c:extLst>
                <c:ext xmlns:c15="http://schemas.microsoft.com/office/drawing/2012/chart" uri="{CE6537A1-D6FC-4f65-9D91-7224C49458BB}"/>
                <c:ext xmlns:c16="http://schemas.microsoft.com/office/drawing/2014/chart" uri="{C3380CC4-5D6E-409C-BE32-E72D297353CC}">
                  <c16:uniqueId val="{00000009-24CA-400B-9BEC-0B0DA6B606F9}"/>
                </c:ext>
              </c:extLst>
            </c:dLbl>
            <c:dLbl>
              <c:idx val="5"/>
              <c:layout>
                <c:manualLayout>
                  <c:x val="-1.7638888888890183E-3"/>
                  <c:y val="-1.1759255629859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CA-400B-9BEC-0B0DA6B606F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2023.xlsx]Trend_alkoholkonsument'!$B$13:$G$13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2023.xlsx]Trend_alkoholkonsument'!$B$15:$G$15</c:f>
              <c:numCache>
                <c:formatCode>General</c:formatCode>
                <c:ptCount val="6"/>
                <c:pt idx="0" formatCode="0">
                  <c:v>72.599999999999994</c:v>
                </c:pt>
                <c:pt idx="1">
                  <c:v>76</c:v>
                </c:pt>
                <c:pt idx="2">
                  <c:v>72</c:v>
                </c:pt>
                <c:pt idx="3">
                  <c:v>70</c:v>
                </c:pt>
                <c:pt idx="4">
                  <c:v>69</c:v>
                </c:pt>
                <c:pt idx="5" formatCode="0">
                  <c:v>69.400000000000006</c:v>
                </c:pt>
              </c:numCache>
            </c:numRef>
          </c:val>
          <c:smooth val="0"/>
          <c:extLst>
            <c:ext xmlns:c16="http://schemas.microsoft.com/office/drawing/2014/chart" uri="{C3380CC4-5D6E-409C-BE32-E72D297353CC}">
              <c16:uniqueId val="{0000000B-24CA-400B-9BEC-0B0DA6B606F9}"/>
            </c:ext>
          </c:extLst>
        </c:ser>
        <c:ser>
          <c:idx val="2"/>
          <c:order val="2"/>
          <c:tx>
            <c:strRef>
              <c:f>'[Elevers drogvanor Värmland åk 9 gy åk 2 2023.xlsx]Trend_alkoholkonsument'!$A$16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24CA-400B-9BEC-0B0DA6B606F9}"/>
                </c:ext>
              </c:extLst>
            </c:dLbl>
            <c:dLbl>
              <c:idx val="2"/>
              <c:delete val="1"/>
              <c:extLst>
                <c:ext xmlns:c15="http://schemas.microsoft.com/office/drawing/2012/chart" uri="{CE6537A1-D6FC-4f65-9D91-7224C49458BB}"/>
                <c:ext xmlns:c16="http://schemas.microsoft.com/office/drawing/2014/chart" uri="{C3380CC4-5D6E-409C-BE32-E72D297353CC}">
                  <c16:uniqueId val="{0000000D-24CA-400B-9BEC-0B0DA6B606F9}"/>
                </c:ext>
              </c:extLst>
            </c:dLbl>
            <c:dLbl>
              <c:idx val="3"/>
              <c:delete val="1"/>
              <c:extLst>
                <c:ext xmlns:c15="http://schemas.microsoft.com/office/drawing/2012/chart" uri="{CE6537A1-D6FC-4f65-9D91-7224C49458BB}"/>
                <c:ext xmlns:c16="http://schemas.microsoft.com/office/drawing/2014/chart" uri="{C3380CC4-5D6E-409C-BE32-E72D297353CC}">
                  <c16:uniqueId val="{0000000E-24CA-400B-9BEC-0B0DA6B606F9}"/>
                </c:ext>
              </c:extLst>
            </c:dLbl>
            <c:dLbl>
              <c:idx val="4"/>
              <c:delete val="1"/>
              <c:extLst>
                <c:ext xmlns:c15="http://schemas.microsoft.com/office/drawing/2012/chart" uri="{CE6537A1-D6FC-4f65-9D91-7224C49458BB}"/>
                <c:ext xmlns:c16="http://schemas.microsoft.com/office/drawing/2014/chart" uri="{C3380CC4-5D6E-409C-BE32-E72D297353CC}">
                  <c16:uniqueId val="{0000000F-24CA-400B-9BEC-0B0DA6B606F9}"/>
                </c:ext>
              </c:extLst>
            </c:dLbl>
            <c:dLbl>
              <c:idx val="5"/>
              <c:layout>
                <c:manualLayout>
                  <c:x val="0"/>
                  <c:y val="1.959875938309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4CA-400B-9BEC-0B0DA6B606F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2023.xlsx]Trend_alkoholkonsument'!$B$13:$G$13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2023.xlsx]Trend_alkoholkonsument'!$B$16:$G$16</c:f>
              <c:numCache>
                <c:formatCode>0</c:formatCode>
                <c:ptCount val="6"/>
                <c:pt idx="0" formatCode="General">
                  <c:v>77</c:v>
                </c:pt>
                <c:pt idx="1">
                  <c:v>73</c:v>
                </c:pt>
                <c:pt idx="2" formatCode="General">
                  <c:v>73</c:v>
                </c:pt>
                <c:pt idx="3" formatCode="General">
                  <c:v>67</c:v>
                </c:pt>
                <c:pt idx="4" formatCode="General">
                  <c:v>64</c:v>
                </c:pt>
                <c:pt idx="5" formatCode="General">
                  <c:v>68</c:v>
                </c:pt>
              </c:numCache>
            </c:numRef>
          </c:val>
          <c:smooth val="0"/>
          <c:extLst>
            <c:ext xmlns:c16="http://schemas.microsoft.com/office/drawing/2014/chart" uri="{C3380CC4-5D6E-409C-BE32-E72D297353CC}">
              <c16:uniqueId val="{00000011-24CA-400B-9BEC-0B0DA6B606F9}"/>
            </c:ext>
          </c:extLst>
        </c:ser>
        <c:ser>
          <c:idx val="3"/>
          <c:order val="3"/>
          <c:tx>
            <c:strRef>
              <c:f>'[Elevers drogvanor Värmland åk 9 gy åk 2 2023.xlsx]Trend_alkoholkonsument'!$A$17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4"/>
                </a:solidFill>
              </a:ln>
              <a:effectLst/>
            </c:spPr>
          </c:marker>
          <c:dPt>
            <c:idx val="1"/>
            <c:marker>
              <c:symbol val="circle"/>
              <c:size val="5"/>
              <c:spPr>
                <a:solidFill>
                  <a:schemeClr val="accent2">
                    <a:lumMod val="40000"/>
                    <a:lumOff val="60000"/>
                  </a:schemeClr>
                </a:solidFill>
                <a:ln w="9525">
                  <a:solidFill>
                    <a:schemeClr val="accent2">
                      <a:lumMod val="40000"/>
                      <a:lumOff val="60000"/>
                    </a:schemeClr>
                  </a:solidFill>
                </a:ln>
                <a:effectLst/>
              </c:spPr>
            </c:marker>
            <c:bubble3D val="0"/>
            <c:extLst>
              <c:ext xmlns:c16="http://schemas.microsoft.com/office/drawing/2014/chart" uri="{C3380CC4-5D6E-409C-BE32-E72D297353CC}">
                <c16:uniqueId val="{00000012-24CA-400B-9BEC-0B0DA6B606F9}"/>
              </c:ext>
            </c:extLst>
          </c:dPt>
          <c:dLbls>
            <c:dLbl>
              <c:idx val="0"/>
              <c:delete val="1"/>
              <c:extLst>
                <c:ext xmlns:c15="http://schemas.microsoft.com/office/drawing/2012/chart" uri="{CE6537A1-D6FC-4f65-9D91-7224C49458BB}"/>
                <c:ext xmlns:c16="http://schemas.microsoft.com/office/drawing/2014/chart" uri="{C3380CC4-5D6E-409C-BE32-E72D297353CC}">
                  <c16:uniqueId val="{00000018-24CA-400B-9BEC-0B0DA6B606F9}"/>
                </c:ext>
              </c:extLst>
            </c:dLbl>
            <c:dLbl>
              <c:idx val="1"/>
              <c:delete val="1"/>
              <c:extLst>
                <c:ext xmlns:c15="http://schemas.microsoft.com/office/drawing/2012/chart" uri="{CE6537A1-D6FC-4f65-9D91-7224C49458BB}"/>
                <c:ext xmlns:c16="http://schemas.microsoft.com/office/drawing/2014/chart" uri="{C3380CC4-5D6E-409C-BE32-E72D297353CC}">
                  <c16:uniqueId val="{00000012-24CA-400B-9BEC-0B0DA6B606F9}"/>
                </c:ext>
              </c:extLst>
            </c:dLbl>
            <c:dLbl>
              <c:idx val="2"/>
              <c:delete val="1"/>
              <c:extLst>
                <c:ext xmlns:c15="http://schemas.microsoft.com/office/drawing/2012/chart" uri="{CE6537A1-D6FC-4f65-9D91-7224C49458BB}"/>
                <c:ext xmlns:c16="http://schemas.microsoft.com/office/drawing/2014/chart" uri="{C3380CC4-5D6E-409C-BE32-E72D297353CC}">
                  <c16:uniqueId val="{00000013-24CA-400B-9BEC-0B0DA6B606F9}"/>
                </c:ext>
              </c:extLst>
            </c:dLbl>
            <c:dLbl>
              <c:idx val="3"/>
              <c:delete val="1"/>
              <c:extLst>
                <c:ext xmlns:c15="http://schemas.microsoft.com/office/drawing/2012/chart" uri="{CE6537A1-D6FC-4f65-9D91-7224C49458BB}"/>
                <c:ext xmlns:c16="http://schemas.microsoft.com/office/drawing/2014/chart" uri="{C3380CC4-5D6E-409C-BE32-E72D297353CC}">
                  <c16:uniqueId val="{00000014-24CA-400B-9BEC-0B0DA6B606F9}"/>
                </c:ext>
              </c:extLst>
            </c:dLbl>
            <c:dLbl>
              <c:idx val="4"/>
              <c:delete val="1"/>
              <c:extLst>
                <c:ext xmlns:c15="http://schemas.microsoft.com/office/drawing/2012/chart" uri="{CE6537A1-D6FC-4f65-9D91-7224C49458BB}"/>
                <c:ext xmlns:c16="http://schemas.microsoft.com/office/drawing/2014/chart" uri="{C3380CC4-5D6E-409C-BE32-E72D297353CC}">
                  <c16:uniqueId val="{00000015-24CA-400B-9BEC-0B0DA6B606F9}"/>
                </c:ext>
              </c:extLst>
            </c:dLbl>
            <c:dLbl>
              <c:idx val="5"/>
              <c:layout>
                <c:manualLayout>
                  <c:x val="0"/>
                  <c:y val="-2.7438263136338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4CA-400B-9BEC-0B0DA6B606F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2023.xlsx]Trend_alkoholkonsument'!$B$13:$G$13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2023.xlsx]Trend_alkoholkonsument'!$B$17:$G$17</c:f>
              <c:numCache>
                <c:formatCode>0</c:formatCode>
                <c:ptCount val="6"/>
                <c:pt idx="0" formatCode="General">
                  <c:v>77</c:v>
                </c:pt>
                <c:pt idx="1">
                  <c:v>76</c:v>
                </c:pt>
                <c:pt idx="2" formatCode="General">
                  <c:v>76</c:v>
                </c:pt>
                <c:pt idx="3" formatCode="General">
                  <c:v>71</c:v>
                </c:pt>
                <c:pt idx="4" formatCode="General">
                  <c:v>71</c:v>
                </c:pt>
                <c:pt idx="5" formatCode="General">
                  <c:v>73</c:v>
                </c:pt>
              </c:numCache>
            </c:numRef>
          </c:val>
          <c:smooth val="0"/>
          <c:extLst>
            <c:ext xmlns:c16="http://schemas.microsoft.com/office/drawing/2014/chart" uri="{C3380CC4-5D6E-409C-BE32-E72D297353CC}">
              <c16:uniqueId val="{00000017-24CA-400B-9BEC-0B0DA6B606F9}"/>
            </c:ext>
          </c:extLst>
        </c:ser>
        <c:dLbls>
          <c:dLblPos val="l"/>
          <c:showLegendKey val="0"/>
          <c:showVal val="1"/>
          <c:showCatName val="0"/>
          <c:showSerName val="0"/>
          <c:showPercent val="0"/>
          <c:showBubbleSize val="0"/>
        </c:dLbls>
        <c:marker val="1"/>
        <c:smooth val="0"/>
        <c:axId val="311161695"/>
        <c:axId val="305758079"/>
      </c:lineChart>
      <c:catAx>
        <c:axId val="31116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05758079"/>
        <c:crosses val="autoZero"/>
        <c:auto val="1"/>
        <c:lblAlgn val="ctr"/>
        <c:lblOffset val="100"/>
        <c:noMultiLvlLbl val="0"/>
      </c:catAx>
      <c:valAx>
        <c:axId val="30575807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11161695"/>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76851995801957"/>
          <c:y val="0.22998888888888885"/>
          <c:w val="0.85229147745138711"/>
          <c:h val="0.57676635802469145"/>
        </c:manualLayout>
      </c:layout>
      <c:barChart>
        <c:barDir val="bar"/>
        <c:grouping val="stacked"/>
        <c:varyColors val="0"/>
        <c:ser>
          <c:idx val="0"/>
          <c:order val="0"/>
          <c:tx>
            <c:strRef>
              <c:f>'[Elevers drogvanor Värmland åk 9 gy åk 2 2023.xlsx]Alkohol'!$C$2</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2023.xlsx]Alkohol'!$B$3:$B$5</c:f>
              <c:strCache>
                <c:ptCount val="3"/>
                <c:pt idx="0">
                  <c:v>Tjej</c:v>
                </c:pt>
                <c:pt idx="1">
                  <c:v>Kille</c:v>
                </c:pt>
                <c:pt idx="2">
                  <c:v>Totalt</c:v>
                </c:pt>
              </c:strCache>
            </c:strRef>
          </c:cat>
          <c:val>
            <c:numRef>
              <c:f>'[Elevers drogvanor Värmland åk 9 gy åk 2 2023.xlsx]Alkohol'!$C$3:$C$5</c:f>
              <c:numCache>
                <c:formatCode>0</c:formatCode>
                <c:ptCount val="3"/>
                <c:pt idx="0">
                  <c:v>25.8</c:v>
                </c:pt>
                <c:pt idx="1">
                  <c:v>30.8</c:v>
                </c:pt>
                <c:pt idx="2">
                  <c:v>28.7</c:v>
                </c:pt>
              </c:numCache>
            </c:numRef>
          </c:val>
          <c:extLst>
            <c:ext xmlns:c16="http://schemas.microsoft.com/office/drawing/2014/chart" uri="{C3380CC4-5D6E-409C-BE32-E72D297353CC}">
              <c16:uniqueId val="{00000000-7974-437E-AA03-499141554857}"/>
            </c:ext>
          </c:extLst>
        </c:ser>
        <c:ser>
          <c:idx val="1"/>
          <c:order val="1"/>
          <c:tx>
            <c:strRef>
              <c:f>'[Elevers drogvanor Värmland åk 9 gy åk 2 2023.xlsx]Alkohol'!$D$2</c:f>
              <c:strCache>
                <c:ptCount val="1"/>
                <c:pt idx="0">
                  <c:v>Ja, för mer än 12 månader sedan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2023.xlsx]Alkohol'!$B$3:$B$5</c:f>
              <c:strCache>
                <c:ptCount val="3"/>
                <c:pt idx="0">
                  <c:v>Tjej</c:v>
                </c:pt>
                <c:pt idx="1">
                  <c:v>Kille</c:v>
                </c:pt>
                <c:pt idx="2">
                  <c:v>Totalt</c:v>
                </c:pt>
              </c:strCache>
            </c:strRef>
          </c:cat>
          <c:val>
            <c:numRef>
              <c:f>'[Elevers drogvanor Värmland åk 9 gy åk 2 2023.xlsx]Alkohol'!$D$3:$D$5</c:f>
              <c:numCache>
                <c:formatCode>0</c:formatCode>
                <c:ptCount val="3"/>
                <c:pt idx="0">
                  <c:v>4.8</c:v>
                </c:pt>
                <c:pt idx="1">
                  <c:v>5</c:v>
                </c:pt>
                <c:pt idx="2">
                  <c:v>5</c:v>
                </c:pt>
              </c:numCache>
            </c:numRef>
          </c:val>
          <c:extLst>
            <c:ext xmlns:c16="http://schemas.microsoft.com/office/drawing/2014/chart" uri="{C3380CC4-5D6E-409C-BE32-E72D297353CC}">
              <c16:uniqueId val="{00000001-7974-437E-AA03-499141554857}"/>
            </c:ext>
          </c:extLst>
        </c:ser>
        <c:ser>
          <c:idx val="2"/>
          <c:order val="2"/>
          <c:tx>
            <c:strRef>
              <c:f>'[Elevers drogvanor Värmland åk 9 gy åk 2 2023.xlsx]Alkohol'!$E$2</c:f>
              <c:strCache>
                <c:ptCount val="1"/>
                <c:pt idx="0">
                  <c:v>Ja, under de senaste 12 månaderna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2023.xlsx]Alkohol'!$B$3:$B$5</c:f>
              <c:strCache>
                <c:ptCount val="3"/>
                <c:pt idx="0">
                  <c:v>Tjej</c:v>
                </c:pt>
                <c:pt idx="1">
                  <c:v>Kille</c:v>
                </c:pt>
                <c:pt idx="2">
                  <c:v>Totalt</c:v>
                </c:pt>
              </c:strCache>
            </c:strRef>
          </c:cat>
          <c:val>
            <c:numRef>
              <c:f>'[Elevers drogvanor Värmland åk 9 gy åk 2 2023.xlsx]Alkohol'!$E$3:$E$5</c:f>
              <c:numCache>
                <c:formatCode>0</c:formatCode>
                <c:ptCount val="3"/>
                <c:pt idx="0">
                  <c:v>26.2</c:v>
                </c:pt>
                <c:pt idx="1">
                  <c:v>26.2</c:v>
                </c:pt>
                <c:pt idx="2">
                  <c:v>21.1</c:v>
                </c:pt>
              </c:numCache>
            </c:numRef>
          </c:val>
          <c:extLst>
            <c:ext xmlns:c16="http://schemas.microsoft.com/office/drawing/2014/chart" uri="{C3380CC4-5D6E-409C-BE32-E72D297353CC}">
              <c16:uniqueId val="{00000002-7974-437E-AA03-499141554857}"/>
            </c:ext>
          </c:extLst>
        </c:ser>
        <c:ser>
          <c:idx val="3"/>
          <c:order val="3"/>
          <c:tx>
            <c:strRef>
              <c:f>'[Elevers drogvanor Värmland åk 9 gy åk 2 2023.xlsx]Alkohol'!$F$2</c:f>
              <c:strCache>
                <c:ptCount val="1"/>
                <c:pt idx="0">
                  <c:v>Ja, under de senaste 30 dagarna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2023.xlsx]Alkohol'!$B$3:$B$5</c:f>
              <c:strCache>
                <c:ptCount val="3"/>
                <c:pt idx="0">
                  <c:v>Tjej</c:v>
                </c:pt>
                <c:pt idx="1">
                  <c:v>Kille</c:v>
                </c:pt>
                <c:pt idx="2">
                  <c:v>Totalt</c:v>
                </c:pt>
              </c:strCache>
            </c:strRef>
          </c:cat>
          <c:val>
            <c:numRef>
              <c:f>'[Elevers drogvanor Värmland åk 9 gy åk 2 2023.xlsx]Alkohol'!$F$3:$F$5</c:f>
              <c:numCache>
                <c:formatCode>0</c:formatCode>
                <c:ptCount val="3"/>
                <c:pt idx="0">
                  <c:v>43.2</c:v>
                </c:pt>
                <c:pt idx="1">
                  <c:v>38</c:v>
                </c:pt>
                <c:pt idx="2">
                  <c:v>45.2</c:v>
                </c:pt>
              </c:numCache>
            </c:numRef>
          </c:val>
          <c:extLst>
            <c:ext xmlns:c16="http://schemas.microsoft.com/office/drawing/2014/chart" uri="{C3380CC4-5D6E-409C-BE32-E72D297353CC}">
              <c16:uniqueId val="{00000003-7974-437E-AA03-499141554857}"/>
            </c:ext>
          </c:extLst>
        </c:ser>
        <c:dLbls>
          <c:dLblPos val="ctr"/>
          <c:showLegendKey val="0"/>
          <c:showVal val="1"/>
          <c:showCatName val="0"/>
          <c:showSerName val="0"/>
          <c:showPercent val="0"/>
          <c:showBubbleSize val="0"/>
        </c:dLbls>
        <c:gapWidth val="150"/>
        <c:overlap val="100"/>
        <c:axId val="847714879"/>
        <c:axId val="847703647"/>
      </c:barChart>
      <c:catAx>
        <c:axId val="8477148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47703647"/>
        <c:crosses val="autoZero"/>
        <c:auto val="1"/>
        <c:lblAlgn val="ctr"/>
        <c:lblOffset val="100"/>
        <c:noMultiLvlLbl val="0"/>
      </c:catAx>
      <c:valAx>
        <c:axId val="847703647"/>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47714879"/>
        <c:crosses val="autoZero"/>
        <c:crossBetween val="between"/>
      </c:valAx>
      <c:spPr>
        <a:noFill/>
        <a:ln>
          <a:noFill/>
        </a:ln>
        <a:effectLst/>
      </c:spPr>
    </c:plotArea>
    <c:legend>
      <c:legendPos val="t"/>
      <c:layout>
        <c:manualLayout>
          <c:xMode val="edge"/>
          <c:yMode val="edge"/>
          <c:x val="1.4442224228086701E-2"/>
          <c:y val="3.7019444444444452E-2"/>
          <c:w val="0.94746343838255431"/>
          <c:h val="0.140186497469633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2023.xlsx]Rökning'!$C$2</c:f>
              <c:strCache>
                <c:ptCount val="1"/>
                <c:pt idx="0">
                  <c:v>Nej/Nej, bara prövat</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2023.xlsx]Rökning'!$B$3:$B$5</c:f>
              <c:strCache>
                <c:ptCount val="3"/>
                <c:pt idx="0">
                  <c:v>Tjej</c:v>
                </c:pt>
                <c:pt idx="1">
                  <c:v>Kille</c:v>
                </c:pt>
                <c:pt idx="2">
                  <c:v>Totalt</c:v>
                </c:pt>
              </c:strCache>
            </c:strRef>
          </c:cat>
          <c:val>
            <c:numRef>
              <c:f>'[Elevers drogvanor Värmland åk 9 gy åk 2 2023.xlsx]Rökning'!$C$3:$C$5</c:f>
              <c:numCache>
                <c:formatCode>0</c:formatCode>
                <c:ptCount val="3"/>
                <c:pt idx="0">
                  <c:v>83</c:v>
                </c:pt>
                <c:pt idx="1">
                  <c:v>83.4</c:v>
                </c:pt>
                <c:pt idx="2">
                  <c:v>83.4</c:v>
                </c:pt>
              </c:numCache>
            </c:numRef>
          </c:val>
          <c:extLst>
            <c:ext xmlns:c16="http://schemas.microsoft.com/office/drawing/2014/chart" uri="{C3380CC4-5D6E-409C-BE32-E72D297353CC}">
              <c16:uniqueId val="{00000000-0024-4D24-B3EA-0639629AE49D}"/>
            </c:ext>
          </c:extLst>
        </c:ser>
        <c:ser>
          <c:idx val="1"/>
          <c:order val="1"/>
          <c:tx>
            <c:strRef>
              <c:f>'[Elevers drogvanor Värmland åk 9 gy åk 2 2023.xlsx]Rökning'!$D$2</c:f>
              <c:strCache>
                <c:ptCount val="1"/>
                <c:pt idx="0">
                  <c:v>Ja, men bara ibland</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2023.xlsx]Rökning'!$B$3:$B$5</c:f>
              <c:strCache>
                <c:ptCount val="3"/>
                <c:pt idx="0">
                  <c:v>Tjej</c:v>
                </c:pt>
                <c:pt idx="1">
                  <c:v>Kille</c:v>
                </c:pt>
                <c:pt idx="2">
                  <c:v>Totalt</c:v>
                </c:pt>
              </c:strCache>
            </c:strRef>
          </c:cat>
          <c:val>
            <c:numRef>
              <c:f>'[Elevers drogvanor Värmland åk 9 gy åk 2 2023.xlsx]Rökning'!$D$3:$D$5</c:f>
              <c:numCache>
                <c:formatCode>0</c:formatCode>
                <c:ptCount val="3"/>
                <c:pt idx="0">
                  <c:v>14.2</c:v>
                </c:pt>
                <c:pt idx="1">
                  <c:v>12.1</c:v>
                </c:pt>
                <c:pt idx="2">
                  <c:v>13</c:v>
                </c:pt>
              </c:numCache>
            </c:numRef>
          </c:val>
          <c:extLst>
            <c:ext xmlns:c16="http://schemas.microsoft.com/office/drawing/2014/chart" uri="{C3380CC4-5D6E-409C-BE32-E72D297353CC}">
              <c16:uniqueId val="{00000001-0024-4D24-B3EA-0639629AE49D}"/>
            </c:ext>
          </c:extLst>
        </c:ser>
        <c:ser>
          <c:idx val="2"/>
          <c:order val="2"/>
          <c:tx>
            <c:strRef>
              <c:f>'[Elevers drogvanor Värmland åk 9 gy åk 2 2023.xlsx]Rökning'!$E$2</c:f>
              <c:strCache>
                <c:ptCount val="1"/>
                <c:pt idx="0">
                  <c:v>Ja, nästan varje dag</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2023.xlsx]Rökning'!$B$3:$B$5</c:f>
              <c:strCache>
                <c:ptCount val="3"/>
                <c:pt idx="0">
                  <c:v>Tjej</c:v>
                </c:pt>
                <c:pt idx="1">
                  <c:v>Kille</c:v>
                </c:pt>
                <c:pt idx="2">
                  <c:v>Totalt</c:v>
                </c:pt>
              </c:strCache>
            </c:strRef>
          </c:cat>
          <c:val>
            <c:numRef>
              <c:f>'[Elevers drogvanor Värmland åk 9 gy åk 2 2023.xlsx]Rökning'!$E$3:$E$5</c:f>
              <c:numCache>
                <c:formatCode>0</c:formatCode>
                <c:ptCount val="3"/>
                <c:pt idx="0">
                  <c:v>1.1000000000000001</c:v>
                </c:pt>
                <c:pt idx="1">
                  <c:v>2.6</c:v>
                </c:pt>
                <c:pt idx="2">
                  <c:v>1.8</c:v>
                </c:pt>
              </c:numCache>
            </c:numRef>
          </c:val>
          <c:extLst>
            <c:ext xmlns:c16="http://schemas.microsoft.com/office/drawing/2014/chart" uri="{C3380CC4-5D6E-409C-BE32-E72D297353CC}">
              <c16:uniqueId val="{00000002-0024-4D24-B3EA-0639629AE49D}"/>
            </c:ext>
          </c:extLst>
        </c:ser>
        <c:ser>
          <c:idx val="3"/>
          <c:order val="3"/>
          <c:tx>
            <c:strRef>
              <c:f>'[Elevers drogvanor Värmland åk 9 gy åk 2 2023.xlsx]Rökning'!$F$2</c:f>
              <c:strCache>
                <c:ptCount val="1"/>
                <c:pt idx="0">
                  <c:v>Ja, varje dag</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2023.xlsx]Rökning'!$B$3:$B$5</c:f>
              <c:strCache>
                <c:ptCount val="3"/>
                <c:pt idx="0">
                  <c:v>Tjej</c:v>
                </c:pt>
                <c:pt idx="1">
                  <c:v>Kille</c:v>
                </c:pt>
                <c:pt idx="2">
                  <c:v>Totalt</c:v>
                </c:pt>
              </c:strCache>
            </c:strRef>
          </c:cat>
          <c:val>
            <c:numRef>
              <c:f>'[Elevers drogvanor Värmland åk 9 gy åk 2 2023.xlsx]Rökning'!$F$3:$F$5</c:f>
              <c:numCache>
                <c:formatCode>0</c:formatCode>
                <c:ptCount val="3"/>
                <c:pt idx="0">
                  <c:v>1.6</c:v>
                </c:pt>
                <c:pt idx="1">
                  <c:v>1.8</c:v>
                </c:pt>
                <c:pt idx="2">
                  <c:v>1.8</c:v>
                </c:pt>
              </c:numCache>
            </c:numRef>
          </c:val>
          <c:extLst>
            <c:ext xmlns:c16="http://schemas.microsoft.com/office/drawing/2014/chart" uri="{C3380CC4-5D6E-409C-BE32-E72D297353CC}">
              <c16:uniqueId val="{00000003-0024-4D24-B3EA-0639629AE49D}"/>
            </c:ext>
          </c:extLst>
        </c:ser>
        <c:dLbls>
          <c:dLblPos val="ctr"/>
          <c:showLegendKey val="0"/>
          <c:showVal val="1"/>
          <c:showCatName val="0"/>
          <c:showSerName val="0"/>
          <c:showPercent val="0"/>
          <c:showBubbleSize val="0"/>
        </c:dLbls>
        <c:gapWidth val="150"/>
        <c:overlap val="100"/>
        <c:axId val="875508047"/>
        <c:axId val="875508463"/>
      </c:barChart>
      <c:catAx>
        <c:axId val="875508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75508463"/>
        <c:crosses val="autoZero"/>
        <c:auto val="1"/>
        <c:lblAlgn val="ctr"/>
        <c:lblOffset val="100"/>
        <c:noMultiLvlLbl val="0"/>
      </c:catAx>
      <c:valAx>
        <c:axId val="875508463"/>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75508047"/>
        <c:crosses val="autoZero"/>
        <c:crossBetween val="between"/>
        <c:majorUnit val="20"/>
      </c:valAx>
      <c:spPr>
        <a:noFill/>
        <a:ln>
          <a:noFill/>
        </a:ln>
        <a:effectLst/>
      </c:spPr>
    </c:plotArea>
    <c:legend>
      <c:legendPos val="t"/>
      <c:layout>
        <c:manualLayout>
          <c:xMode val="edge"/>
          <c:yMode val="edge"/>
          <c:x val="1.4722222222222222E-2"/>
          <c:y val="2.3518518518518518E-2"/>
          <c:w val="0.9670277777777776"/>
          <c:h val="8.42104938271604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88927699826996"/>
          <c:y val="3.3820359931987669E-2"/>
          <c:w val="0.82204806636012606"/>
          <c:h val="0.48826682460900472"/>
        </c:manualLayout>
      </c:layout>
      <c:barChart>
        <c:barDir val="col"/>
        <c:grouping val="clustered"/>
        <c:varyColors val="0"/>
        <c:ser>
          <c:idx val="0"/>
          <c:order val="0"/>
          <c:tx>
            <c:strRef>
              <c:f>'[Elevers drogvanor Värmland åk 9 gy åk 2 2023.xlsx]Alkoholkonsument'!$B$26</c:f>
              <c:strCache>
                <c:ptCount val="1"/>
                <c:pt idx="0">
                  <c:v>Totalt</c:v>
                </c:pt>
              </c:strCache>
            </c:strRef>
          </c:tx>
          <c:spPr>
            <a:solidFill>
              <a:schemeClr val="accent1"/>
            </a:solidFill>
            <a:ln>
              <a:noFill/>
            </a:ln>
            <a:effectLst/>
          </c:spPr>
          <c:invertIfNegative val="0"/>
          <c:dLbls>
            <c:dLbl>
              <c:idx val="16"/>
              <c:layout>
                <c:manualLayout>
                  <c:x val="1.7638888888888888E-3"/>
                  <c:y val="-7.8395037532396003E-3"/>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04-4913-BED1-F5FF0C9E9E7C}"/>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1-BB04-4913-BED1-F5FF0C9E9E7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[1]Alkoholkonsument!$A$27:$A$44</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[1]Alkoholkonsument!$B$27:$B$44</c:f>
              <c:numCache>
                <c:formatCode>0</c:formatCode>
                <c:ptCount val="18"/>
                <c:pt idx="0">
                  <c:v>68.8</c:v>
                </c:pt>
                <c:pt idx="1">
                  <c:v>68.900000000000006</c:v>
                </c:pt>
                <c:pt idx="2">
                  <c:v>53.7</c:v>
                </c:pt>
                <c:pt idx="3">
                  <c:v>69.7</c:v>
                </c:pt>
                <c:pt idx="5">
                  <c:v>58.4</c:v>
                </c:pt>
                <c:pt idx="6">
                  <c:v>73.8</c:v>
                </c:pt>
                <c:pt idx="7">
                  <c:v>62.1</c:v>
                </c:pt>
                <c:pt idx="8">
                  <c:v>70</c:v>
                </c:pt>
                <c:pt idx="9">
                  <c:v>69.5</c:v>
                </c:pt>
                <c:pt idx="12">
                  <c:v>65.599999999999994</c:v>
                </c:pt>
                <c:pt idx="13">
                  <c:v>75</c:v>
                </c:pt>
                <c:pt idx="14">
                  <c:v>64.3</c:v>
                </c:pt>
                <c:pt idx="15">
                  <c:v>77.8</c:v>
                </c:pt>
                <c:pt idx="16">
                  <c:v>66.2</c:v>
                </c:pt>
                <c:pt idx="17">
                  <c:v>70</c:v>
                </c:pt>
              </c:numCache>
            </c:numRef>
          </c:val>
          <c:extLst>
            <c:ext xmlns:c16="http://schemas.microsoft.com/office/drawing/2014/chart" uri="{C3380CC4-5D6E-409C-BE32-E72D297353CC}">
              <c16:uniqueId val="{00000002-BB04-4913-BED1-F5FF0C9E9E7C}"/>
            </c:ext>
          </c:extLst>
        </c:ser>
        <c:ser>
          <c:idx val="1"/>
          <c:order val="1"/>
          <c:tx>
            <c:strRef>
              <c:f>'[Elevers drogvanor Värmland åk 9 gy åk 2 2023.xlsx]Alkoholkonsument'!$C$26</c:f>
              <c:strCache>
                <c:ptCount val="1"/>
                <c:pt idx="0">
                  <c:v>Killar</c:v>
                </c:pt>
              </c:strCache>
            </c:strRef>
          </c:tx>
          <c:spPr>
            <a:solidFill>
              <a:schemeClr val="accent1">
                <a:lumMod val="40000"/>
                <a:lumOff val="60000"/>
              </a:schemeClr>
            </a:solidFill>
            <a:ln>
              <a:noFill/>
            </a:ln>
            <a:effectLst/>
          </c:spPr>
          <c:invertIfNegative val="0"/>
          <c:dLbls>
            <c:dLbl>
              <c:idx val="16"/>
              <c:layout>
                <c:manualLayout>
                  <c:x val="1.7638888888888888E-3"/>
                  <c:y val="1.17592556298593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04-4913-BED1-F5FF0C9E9E7C}"/>
                </c:ext>
              </c:extLst>
            </c:dLbl>
            <c:dLbl>
              <c:idx val="17"/>
              <c:layout>
                <c:manualLayout>
                  <c:x val="0"/>
                  <c:y val="3.52777668895781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04-4913-BED1-F5FF0C9E9E7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[1]Alkoholkonsument!$A$27:$A$44</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[1]Alkoholkonsument!$C$27:$C$44</c:f>
              <c:numCache>
                <c:formatCode>General</c:formatCode>
                <c:ptCount val="18"/>
                <c:pt idx="16" formatCode="0">
                  <c:v>64.099999999999994</c:v>
                </c:pt>
                <c:pt idx="17" formatCode="0">
                  <c:v>68</c:v>
                </c:pt>
              </c:numCache>
            </c:numRef>
          </c:val>
          <c:extLst>
            <c:ext xmlns:c16="http://schemas.microsoft.com/office/drawing/2014/chart" uri="{C3380CC4-5D6E-409C-BE32-E72D297353CC}">
              <c16:uniqueId val="{00000003-BB04-4913-BED1-F5FF0C9E9E7C}"/>
            </c:ext>
          </c:extLst>
        </c:ser>
        <c:ser>
          <c:idx val="2"/>
          <c:order val="2"/>
          <c:tx>
            <c:strRef>
              <c:f>'[Elevers drogvanor Värmland åk 9 gy åk 2 2023.xlsx]Alkoholkonsument'!$D$26</c:f>
              <c:strCache>
                <c:ptCount val="1"/>
                <c:pt idx="0">
                  <c:v>Tjejer</c:v>
                </c:pt>
              </c:strCache>
            </c:strRef>
          </c:tx>
          <c:spPr>
            <a:solidFill>
              <a:schemeClr val="accent3"/>
            </a:solidFill>
            <a:ln>
              <a:noFill/>
            </a:ln>
            <a:effectLst/>
          </c:spPr>
          <c:invertIfNegative val="0"/>
          <c:dLbls>
            <c:dLbl>
              <c:idx val="16"/>
              <c:layout>
                <c:manualLayout>
                  <c:x val="1.7638888888888888E-3"/>
                  <c:y val="-1.95987593830989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04-4913-BED1-F5FF0C9E9E7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[1]Alkoholkonsument!$A$27:$A$44</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[1]Alkoholkonsument!$D$27:$D$44</c:f>
              <c:numCache>
                <c:formatCode>General</c:formatCode>
                <c:ptCount val="18"/>
                <c:pt idx="16" formatCode="0">
                  <c:v>69.400000000000006</c:v>
                </c:pt>
                <c:pt idx="17" formatCode="0">
                  <c:v>73</c:v>
                </c:pt>
              </c:numCache>
            </c:numRef>
          </c:val>
          <c:extLst>
            <c:ext xmlns:c16="http://schemas.microsoft.com/office/drawing/2014/chart" uri="{C3380CC4-5D6E-409C-BE32-E72D297353CC}">
              <c16:uniqueId val="{00000004-BB04-4913-BED1-F5FF0C9E9E7C}"/>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2023.xlsx]Trend_intensivkonsument'!$A$15</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51E6-474E-BEA4-0B4CDEC6F733}"/>
                </c:ext>
              </c:extLst>
            </c:dLbl>
            <c:dLbl>
              <c:idx val="2"/>
              <c:delete val="1"/>
              <c:extLst>
                <c:ext xmlns:c15="http://schemas.microsoft.com/office/drawing/2012/chart" uri="{CE6537A1-D6FC-4f65-9D91-7224C49458BB}"/>
                <c:ext xmlns:c16="http://schemas.microsoft.com/office/drawing/2014/chart" uri="{C3380CC4-5D6E-409C-BE32-E72D297353CC}">
                  <c16:uniqueId val="{00000001-51E6-474E-BEA4-0B4CDEC6F733}"/>
                </c:ext>
              </c:extLst>
            </c:dLbl>
            <c:dLbl>
              <c:idx val="3"/>
              <c:delete val="1"/>
              <c:extLst>
                <c:ext xmlns:c15="http://schemas.microsoft.com/office/drawing/2012/chart" uri="{CE6537A1-D6FC-4f65-9D91-7224C49458BB}"/>
                <c:ext xmlns:c16="http://schemas.microsoft.com/office/drawing/2014/chart" uri="{C3380CC4-5D6E-409C-BE32-E72D297353CC}">
                  <c16:uniqueId val="{00000002-51E6-474E-BEA4-0B4CDEC6F733}"/>
                </c:ext>
              </c:extLst>
            </c:dLbl>
            <c:dLbl>
              <c:idx val="4"/>
              <c:delete val="1"/>
              <c:extLst>
                <c:ext xmlns:c15="http://schemas.microsoft.com/office/drawing/2012/chart" uri="{CE6537A1-D6FC-4f65-9D91-7224C49458BB}"/>
                <c:ext xmlns:c16="http://schemas.microsoft.com/office/drawing/2014/chart" uri="{C3380CC4-5D6E-409C-BE32-E72D297353CC}">
                  <c16:uniqueId val="{00000003-51E6-474E-BEA4-0B4CDEC6F733}"/>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E6-474E-BEA4-0B4CDEC6F7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2023.xlsx]Trend_intensivkonsument'!$B$14:$G$14</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2023.xlsx]Trend_intensivkonsument'!$B$15:$G$15</c:f>
              <c:numCache>
                <c:formatCode>General</c:formatCode>
                <c:ptCount val="6"/>
                <c:pt idx="0">
                  <c:v>33</c:v>
                </c:pt>
                <c:pt idx="1">
                  <c:v>28</c:v>
                </c:pt>
                <c:pt idx="2">
                  <c:v>22</c:v>
                </c:pt>
                <c:pt idx="3">
                  <c:v>23</c:v>
                </c:pt>
                <c:pt idx="4">
                  <c:v>22</c:v>
                </c:pt>
                <c:pt idx="5" formatCode="0">
                  <c:v>24.1</c:v>
                </c:pt>
              </c:numCache>
            </c:numRef>
          </c:val>
          <c:smooth val="0"/>
          <c:extLst>
            <c:ext xmlns:c16="http://schemas.microsoft.com/office/drawing/2014/chart" uri="{C3380CC4-5D6E-409C-BE32-E72D297353CC}">
              <c16:uniqueId val="{00000005-51E6-474E-BEA4-0B4CDEC6F733}"/>
            </c:ext>
          </c:extLst>
        </c:ser>
        <c:ser>
          <c:idx val="1"/>
          <c:order val="1"/>
          <c:tx>
            <c:strRef>
              <c:f>'[Elevers drogvanor Värmland åk 9 gy åk 2 2023.xlsx]Trend_intensivkonsument'!$A$16</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51E6-474E-BEA4-0B4CDEC6F733}"/>
                </c:ext>
              </c:extLst>
            </c:dLbl>
            <c:dLbl>
              <c:idx val="2"/>
              <c:delete val="1"/>
              <c:extLst>
                <c:ext xmlns:c15="http://schemas.microsoft.com/office/drawing/2012/chart" uri="{CE6537A1-D6FC-4f65-9D91-7224C49458BB}"/>
                <c:ext xmlns:c16="http://schemas.microsoft.com/office/drawing/2014/chart" uri="{C3380CC4-5D6E-409C-BE32-E72D297353CC}">
                  <c16:uniqueId val="{00000007-51E6-474E-BEA4-0B4CDEC6F733}"/>
                </c:ext>
              </c:extLst>
            </c:dLbl>
            <c:dLbl>
              <c:idx val="3"/>
              <c:delete val="1"/>
              <c:extLst>
                <c:ext xmlns:c15="http://schemas.microsoft.com/office/drawing/2012/chart" uri="{CE6537A1-D6FC-4f65-9D91-7224C49458BB}"/>
                <c:ext xmlns:c16="http://schemas.microsoft.com/office/drawing/2014/chart" uri="{C3380CC4-5D6E-409C-BE32-E72D297353CC}">
                  <c16:uniqueId val="{00000008-51E6-474E-BEA4-0B4CDEC6F733}"/>
                </c:ext>
              </c:extLst>
            </c:dLbl>
            <c:dLbl>
              <c:idx val="4"/>
              <c:delete val="1"/>
              <c:extLst>
                <c:ext xmlns:c15="http://schemas.microsoft.com/office/drawing/2012/chart" uri="{CE6537A1-D6FC-4f65-9D91-7224C49458BB}"/>
                <c:ext xmlns:c16="http://schemas.microsoft.com/office/drawing/2014/chart" uri="{C3380CC4-5D6E-409C-BE32-E72D297353CC}">
                  <c16:uniqueId val="{00000009-51E6-474E-BEA4-0B4CDEC6F733}"/>
                </c:ext>
              </c:extLst>
            </c:dLbl>
            <c:dLbl>
              <c:idx val="5"/>
              <c:delete val="1"/>
              <c:extLst>
                <c:ext xmlns:c15="http://schemas.microsoft.com/office/drawing/2012/chart" uri="{CE6537A1-D6FC-4f65-9D91-7224C49458BB}"/>
                <c:ext xmlns:c16="http://schemas.microsoft.com/office/drawing/2014/chart" uri="{C3380CC4-5D6E-409C-BE32-E72D297353CC}">
                  <c16:uniqueId val="{0000000A-51E6-474E-BEA4-0B4CDEC6F7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2023.xlsx]Trend_intensivkonsument'!$B$14:$G$14</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2023.xlsx]Trend_intensivkonsument'!$B$16:$G$16</c:f>
              <c:numCache>
                <c:formatCode>General</c:formatCode>
                <c:ptCount val="6"/>
                <c:pt idx="0">
                  <c:v>27</c:v>
                </c:pt>
                <c:pt idx="1">
                  <c:v>28</c:v>
                </c:pt>
                <c:pt idx="2">
                  <c:v>28</c:v>
                </c:pt>
                <c:pt idx="3">
                  <c:v>26</c:v>
                </c:pt>
                <c:pt idx="4">
                  <c:v>16</c:v>
                </c:pt>
                <c:pt idx="5" formatCode="0">
                  <c:v>24.3</c:v>
                </c:pt>
              </c:numCache>
            </c:numRef>
          </c:val>
          <c:smooth val="0"/>
          <c:extLst>
            <c:ext xmlns:c16="http://schemas.microsoft.com/office/drawing/2014/chart" uri="{C3380CC4-5D6E-409C-BE32-E72D297353CC}">
              <c16:uniqueId val="{0000000B-51E6-474E-BEA4-0B4CDEC6F733}"/>
            </c:ext>
          </c:extLst>
        </c:ser>
        <c:ser>
          <c:idx val="2"/>
          <c:order val="2"/>
          <c:tx>
            <c:strRef>
              <c:f>'[Elevers drogvanor Värmland åk 9 gy åk 2 2023.xlsx]Trend_intensivkonsument'!$A$17</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elete val="1"/>
          </c:dLbls>
          <c:cat>
            <c:numRef>
              <c:f>'[Elevers drogvanor Värmland åk 9 gy åk 2 2023.xlsx]Trend_intensivkonsument'!$B$14:$G$14</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2023.xlsx]Trend_intensivkonsument'!$B$17:$G$17</c:f>
              <c:numCache>
                <c:formatCode>General</c:formatCode>
                <c:ptCount val="6"/>
                <c:pt idx="0">
                  <c:v>33</c:v>
                </c:pt>
                <c:pt idx="1">
                  <c:v>27</c:v>
                </c:pt>
                <c:pt idx="2">
                  <c:v>26</c:v>
                </c:pt>
                <c:pt idx="3">
                  <c:v>22</c:v>
                </c:pt>
                <c:pt idx="4">
                  <c:v>19</c:v>
                </c:pt>
                <c:pt idx="5">
                  <c:v>24</c:v>
                </c:pt>
              </c:numCache>
            </c:numRef>
          </c:val>
          <c:smooth val="0"/>
          <c:extLst>
            <c:ext xmlns:c16="http://schemas.microsoft.com/office/drawing/2014/chart" uri="{C3380CC4-5D6E-409C-BE32-E72D297353CC}">
              <c16:uniqueId val="{00000011-51E6-474E-BEA4-0B4CDEC6F733}"/>
            </c:ext>
          </c:extLst>
        </c:ser>
        <c:ser>
          <c:idx val="3"/>
          <c:order val="3"/>
          <c:tx>
            <c:strRef>
              <c:f>'[Elevers drogvanor Värmland åk 9 gy åk 2 2023.xlsx]Trend_intensivkonsument'!$A$18</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2-51E6-474E-BEA4-0B4CDEC6F733}"/>
                </c:ext>
              </c:extLst>
            </c:dLbl>
            <c:dLbl>
              <c:idx val="2"/>
              <c:delete val="1"/>
              <c:extLst>
                <c:ext xmlns:c15="http://schemas.microsoft.com/office/drawing/2012/chart" uri="{CE6537A1-D6FC-4f65-9D91-7224C49458BB}"/>
                <c:ext xmlns:c16="http://schemas.microsoft.com/office/drawing/2014/chart" uri="{C3380CC4-5D6E-409C-BE32-E72D297353CC}">
                  <c16:uniqueId val="{00000013-51E6-474E-BEA4-0B4CDEC6F733}"/>
                </c:ext>
              </c:extLst>
            </c:dLbl>
            <c:dLbl>
              <c:idx val="3"/>
              <c:delete val="1"/>
              <c:extLst>
                <c:ext xmlns:c15="http://schemas.microsoft.com/office/drawing/2012/chart" uri="{CE6537A1-D6FC-4f65-9D91-7224C49458BB}"/>
                <c:ext xmlns:c16="http://schemas.microsoft.com/office/drawing/2014/chart" uri="{C3380CC4-5D6E-409C-BE32-E72D297353CC}">
                  <c16:uniqueId val="{00000014-51E6-474E-BEA4-0B4CDEC6F733}"/>
                </c:ext>
              </c:extLst>
            </c:dLbl>
            <c:dLbl>
              <c:idx val="4"/>
              <c:delete val="1"/>
              <c:extLst>
                <c:ext xmlns:c15="http://schemas.microsoft.com/office/drawing/2012/chart" uri="{CE6537A1-D6FC-4f65-9D91-7224C49458BB}"/>
                <c:ext xmlns:c16="http://schemas.microsoft.com/office/drawing/2014/chart" uri="{C3380CC4-5D6E-409C-BE32-E72D297353CC}">
                  <c16:uniqueId val="{00000015-51E6-474E-BEA4-0B4CDEC6F733}"/>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1E6-474E-BEA4-0B4CDEC6F7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2023.xlsx]Trend_intensivkonsument'!$B$14:$G$14</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2023.xlsx]Trend_intensivkonsument'!$B$18:$G$18</c:f>
              <c:numCache>
                <c:formatCode>General</c:formatCode>
                <c:ptCount val="6"/>
                <c:pt idx="0">
                  <c:v>25</c:v>
                </c:pt>
                <c:pt idx="1">
                  <c:v>25</c:v>
                </c:pt>
                <c:pt idx="2">
                  <c:v>23</c:v>
                </c:pt>
                <c:pt idx="3">
                  <c:v>17</c:v>
                </c:pt>
                <c:pt idx="4">
                  <c:v>19</c:v>
                </c:pt>
                <c:pt idx="5">
                  <c:v>20</c:v>
                </c:pt>
              </c:numCache>
            </c:numRef>
          </c:val>
          <c:smooth val="0"/>
          <c:extLst>
            <c:ext xmlns:c16="http://schemas.microsoft.com/office/drawing/2014/chart" uri="{C3380CC4-5D6E-409C-BE32-E72D297353CC}">
              <c16:uniqueId val="{00000017-51E6-474E-BEA4-0B4CDEC6F733}"/>
            </c:ext>
          </c:extLst>
        </c:ser>
        <c:dLbls>
          <c:dLblPos val="l"/>
          <c:showLegendKey val="0"/>
          <c:showVal val="1"/>
          <c:showCatName val="0"/>
          <c:showSerName val="0"/>
          <c:showPercent val="0"/>
          <c:showBubbleSize val="0"/>
        </c:dLbls>
        <c:marker val="1"/>
        <c:smooth val="0"/>
        <c:axId val="353209359"/>
        <c:axId val="178273487"/>
      </c:lineChart>
      <c:catAx>
        <c:axId val="35320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8273487"/>
        <c:crosses val="autoZero"/>
        <c:auto val="1"/>
        <c:lblAlgn val="ctr"/>
        <c:lblOffset val="100"/>
        <c:noMultiLvlLbl val="0"/>
      </c:catAx>
      <c:valAx>
        <c:axId val="178273487"/>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53209359"/>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2023.xlsx]Intensivkonsument'!$B$25</c:f>
              <c:strCache>
                <c:ptCount val="1"/>
                <c:pt idx="0">
                  <c:v>Totalt</c:v>
                </c:pt>
              </c:strCache>
            </c:strRef>
          </c:tx>
          <c:spPr>
            <a:solidFill>
              <a:schemeClr val="accent1"/>
            </a:solidFill>
            <a:ln>
              <a:noFill/>
            </a:ln>
            <a:effectLst/>
          </c:spPr>
          <c:invertIfNegative val="0"/>
          <c:dLbls>
            <c:dLbl>
              <c:idx val="14"/>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75F-4DA2-920A-404FC9A11216}"/>
                </c:ext>
              </c:extLst>
            </c:dLbl>
            <c:dLbl>
              <c:idx val="16"/>
              <c:delete val="1"/>
              <c:extLst>
                <c:ext xmlns:c15="http://schemas.microsoft.com/office/drawing/2012/chart" uri="{CE6537A1-D6FC-4f65-9D91-7224C49458BB}"/>
                <c:ext xmlns:c16="http://schemas.microsoft.com/office/drawing/2014/chart" uri="{C3380CC4-5D6E-409C-BE32-E72D297353CC}">
                  <c16:uniqueId val="{00000001-975F-4DA2-920A-404FC9A11216}"/>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975F-4DA2-920A-404FC9A1121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2023.xlsx]Intensivkonsument'!$A$26:$A$43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2023.xlsx]Intensivkonsument'!$B$26:$B$43</c:f>
              <c:numCache>
                <c:formatCode>0</c:formatCode>
                <c:ptCount val="18"/>
                <c:pt idx="0">
                  <c:v>23.8</c:v>
                </c:pt>
                <c:pt idx="1">
                  <c:v>36.6</c:v>
                </c:pt>
                <c:pt idx="2">
                  <c:v>19.5</c:v>
                </c:pt>
                <c:pt idx="3">
                  <c:v>27.3</c:v>
                </c:pt>
                <c:pt idx="5">
                  <c:v>18.2</c:v>
                </c:pt>
                <c:pt idx="6">
                  <c:v>35.5</c:v>
                </c:pt>
                <c:pt idx="7">
                  <c:v>22</c:v>
                </c:pt>
                <c:pt idx="8">
                  <c:v>24.6</c:v>
                </c:pt>
                <c:pt idx="9">
                  <c:v>18.5</c:v>
                </c:pt>
                <c:pt idx="12">
                  <c:v>24.6</c:v>
                </c:pt>
                <c:pt idx="13">
                  <c:v>28.3</c:v>
                </c:pt>
                <c:pt idx="14">
                  <c:v>18.600000000000001</c:v>
                </c:pt>
                <c:pt idx="15">
                  <c:v>44.4</c:v>
                </c:pt>
                <c:pt idx="16">
                  <c:v>23.9</c:v>
                </c:pt>
                <c:pt idx="17">
                  <c:v>22</c:v>
                </c:pt>
              </c:numCache>
            </c:numRef>
          </c:val>
          <c:extLst>
            <c:ext xmlns:c16="http://schemas.microsoft.com/office/drawing/2014/chart" uri="{C3380CC4-5D6E-409C-BE32-E72D297353CC}">
              <c16:uniqueId val="{00000003-975F-4DA2-920A-404FC9A11216}"/>
            </c:ext>
          </c:extLst>
        </c:ser>
        <c:ser>
          <c:idx val="1"/>
          <c:order val="1"/>
          <c:tx>
            <c:strRef>
              <c:f>'[Elevers drogvanor Värmland åk 9 gy åk 2 2023.xlsx]Intensivkonsument'!$C$25</c:f>
              <c:strCache>
                <c:ptCount val="1"/>
                <c:pt idx="0">
                  <c:v>Killar</c:v>
                </c:pt>
              </c:strCache>
            </c:strRef>
          </c:tx>
          <c:spPr>
            <a:solidFill>
              <a:srgbClr val="4472C4">
                <a:lumMod val="40000"/>
                <a:lumOff val="60000"/>
              </a:srgbClr>
            </a:solidFill>
            <a:ln>
              <a:noFill/>
            </a:ln>
            <a:effectLst/>
          </c:spPr>
          <c:invertIfNegative val="0"/>
          <c:dLbls>
            <c:dLbl>
              <c:idx val="16"/>
              <c:layout>
                <c:manualLayout>
                  <c:x val="-1.2935035758548312E-16"/>
                  <c:y val="1.17592556298593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5F-4DA2-920A-404FC9A11216}"/>
                </c:ext>
              </c:extLst>
            </c:dLbl>
            <c:dLbl>
              <c:idx val="17"/>
              <c:layout>
                <c:manualLayout>
                  <c:x val="1.7638888888888888E-3"/>
                  <c:y val="-3.13580150129583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75F-4DA2-920A-404FC9A1121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2023.xlsx]Intensivkonsument'!$A$26:$A$43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2023.xlsx]Intensivkonsument'!$C$26:$C$43</c:f>
              <c:numCache>
                <c:formatCode>General</c:formatCode>
                <c:ptCount val="18"/>
                <c:pt idx="16" formatCode="0">
                  <c:v>24.1</c:v>
                </c:pt>
                <c:pt idx="17" formatCode="0">
                  <c:v>24</c:v>
                </c:pt>
              </c:numCache>
            </c:numRef>
          </c:val>
          <c:extLst>
            <c:ext xmlns:c16="http://schemas.microsoft.com/office/drawing/2014/chart" uri="{C3380CC4-5D6E-409C-BE32-E72D297353CC}">
              <c16:uniqueId val="{00000004-975F-4DA2-920A-404FC9A11216}"/>
            </c:ext>
          </c:extLst>
        </c:ser>
        <c:ser>
          <c:idx val="2"/>
          <c:order val="2"/>
          <c:tx>
            <c:strRef>
              <c:f>'[Elevers drogvanor Värmland åk 9 gy åk 2 2023.xlsx]Intensivkonsument'!$D$25</c:f>
              <c:strCache>
                <c:ptCount val="1"/>
                <c:pt idx="0">
                  <c:v>Tjejer</c:v>
                </c:pt>
              </c:strCache>
            </c:strRef>
          </c:tx>
          <c:spPr>
            <a:solidFill>
              <a:schemeClr val="accent3"/>
            </a:solidFill>
            <a:ln>
              <a:no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6-975F-4DA2-920A-404FC9A1121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2023.xlsx]Intensivkonsument'!$A$26:$A$43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2023.xlsx]Intensivkonsument'!$D$26:$D$43</c:f>
              <c:numCache>
                <c:formatCode>General</c:formatCode>
                <c:ptCount val="18"/>
                <c:pt idx="16" formatCode="0">
                  <c:v>24.3</c:v>
                </c:pt>
                <c:pt idx="17" formatCode="0">
                  <c:v>20</c:v>
                </c:pt>
              </c:numCache>
            </c:numRef>
          </c:val>
          <c:extLst>
            <c:ext xmlns:c16="http://schemas.microsoft.com/office/drawing/2014/chart" uri="{C3380CC4-5D6E-409C-BE32-E72D297353CC}">
              <c16:uniqueId val="{00000005-975F-4DA2-920A-404FC9A11216}"/>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2023.xlsx]Berusad 13 år'!$B$24</c:f>
              <c:strCache>
                <c:ptCount val="1"/>
                <c:pt idx="0">
                  <c:v>Totalt</c:v>
                </c:pt>
              </c:strCache>
            </c:strRef>
          </c:tx>
          <c:spPr>
            <a:solidFill>
              <a:schemeClr val="accent1"/>
            </a:solidFill>
            <a:ln>
              <a:noFill/>
            </a:ln>
            <a:effectLst/>
          </c:spPr>
          <c:invertIfNegative val="0"/>
          <c:dLbls>
            <c:dLbl>
              <c:idx val="1"/>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9A9-4A6A-9BC1-CEC7D09D0F71}"/>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9A9-4A6A-9BC1-CEC7D09D0F71}"/>
                </c:ext>
              </c:extLst>
            </c:dLbl>
            <c:dLbl>
              <c:idx val="5"/>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9A9-4A6A-9BC1-CEC7D09D0F71}"/>
                </c:ext>
              </c:extLst>
            </c:dLbl>
            <c:dLbl>
              <c:idx val="12"/>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9A9-4A6A-9BC1-CEC7D09D0F71}"/>
                </c:ext>
              </c:extLst>
            </c:dLbl>
            <c:dLbl>
              <c:idx val="13"/>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9A9-4A6A-9BC1-CEC7D09D0F71}"/>
                </c:ext>
              </c:extLst>
            </c:dLbl>
            <c:dLbl>
              <c:idx val="14"/>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9A9-4A6A-9BC1-CEC7D09D0F71}"/>
                </c:ext>
              </c:extLst>
            </c:dLbl>
            <c:dLbl>
              <c:idx val="15"/>
              <c:tx>
                <c:rich>
                  <a:bodyPr/>
                  <a:lstStyle/>
                  <a:p>
                    <a:r>
                      <a:rPr lang="en-US"/>
                      <a:t>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9A9-4A6A-9BC1-CEC7D09D0F71}"/>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7-D9A9-4A6A-9BC1-CEC7D09D0F71}"/>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8-D9A9-4A6A-9BC1-CEC7D09D0F7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2023.xlsx]Berusad 13 år'!$A$25:$A$42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2023.xlsx]Berusad 13 år'!$B$25:$B$42</c:f>
              <c:numCache>
                <c:formatCode>0</c:formatCode>
                <c:ptCount val="18"/>
                <c:pt idx="0">
                  <c:v>8</c:v>
                </c:pt>
                <c:pt idx="1">
                  <c:v>11.6</c:v>
                </c:pt>
                <c:pt idx="2">
                  <c:v>6.2</c:v>
                </c:pt>
                <c:pt idx="3">
                  <c:v>6.1</c:v>
                </c:pt>
                <c:pt idx="5">
                  <c:v>11.7</c:v>
                </c:pt>
                <c:pt idx="6">
                  <c:v>6.6</c:v>
                </c:pt>
                <c:pt idx="7">
                  <c:v>7.3</c:v>
                </c:pt>
                <c:pt idx="8">
                  <c:v>14.9</c:v>
                </c:pt>
                <c:pt idx="9">
                  <c:v>11.3</c:v>
                </c:pt>
                <c:pt idx="12">
                  <c:v>10.199999999999999</c:v>
                </c:pt>
                <c:pt idx="13">
                  <c:v>21.2</c:v>
                </c:pt>
                <c:pt idx="14">
                  <c:v>8.6999999999999993</c:v>
                </c:pt>
                <c:pt idx="15">
                  <c:v>11.1</c:v>
                </c:pt>
                <c:pt idx="16">
                  <c:v>9.1999999999999993</c:v>
                </c:pt>
                <c:pt idx="17">
                  <c:v>5</c:v>
                </c:pt>
              </c:numCache>
            </c:numRef>
          </c:val>
          <c:extLst>
            <c:ext xmlns:c16="http://schemas.microsoft.com/office/drawing/2014/chart" uri="{C3380CC4-5D6E-409C-BE32-E72D297353CC}">
              <c16:uniqueId val="{00000009-D9A9-4A6A-9BC1-CEC7D09D0F71}"/>
            </c:ext>
          </c:extLst>
        </c:ser>
        <c:ser>
          <c:idx val="1"/>
          <c:order val="1"/>
          <c:tx>
            <c:strRef>
              <c:f>'[Elevers drogvanor Värmland åk 9 gy åk 2 2023.xlsx]Berusad 13 år'!$C$24</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2023.xlsx]Berusad 13 år'!$A$25:$A$42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2023.xlsx]Berusad 13 år'!$C$25:$C$42</c:f>
              <c:numCache>
                <c:formatCode>General</c:formatCode>
                <c:ptCount val="18"/>
                <c:pt idx="16" formatCode="0">
                  <c:v>7.7</c:v>
                </c:pt>
                <c:pt idx="17" formatCode="0">
                  <c:v>4</c:v>
                </c:pt>
              </c:numCache>
            </c:numRef>
          </c:val>
          <c:extLst>
            <c:ext xmlns:c16="http://schemas.microsoft.com/office/drawing/2014/chart" uri="{C3380CC4-5D6E-409C-BE32-E72D297353CC}">
              <c16:uniqueId val="{0000000A-D9A9-4A6A-9BC1-CEC7D09D0F71}"/>
            </c:ext>
          </c:extLst>
        </c:ser>
        <c:ser>
          <c:idx val="2"/>
          <c:order val="2"/>
          <c:tx>
            <c:strRef>
              <c:f>'[Elevers drogvanor Värmland åk 9 gy åk 2 2023.xlsx]Berusad 13 år'!$D$24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2023.xlsx]Berusad 13 år'!$A$25:$A$42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2023.xlsx]Berusad 13 år'!$D$25:$D$42</c:f>
              <c:numCache>
                <c:formatCode>General</c:formatCode>
                <c:ptCount val="18"/>
                <c:pt idx="16" formatCode="0">
                  <c:v>10.8</c:v>
                </c:pt>
                <c:pt idx="17" formatCode="0">
                  <c:v>6</c:v>
                </c:pt>
              </c:numCache>
            </c:numRef>
          </c:val>
          <c:extLst>
            <c:ext xmlns:c16="http://schemas.microsoft.com/office/drawing/2014/chart" uri="{C3380CC4-5D6E-409C-BE32-E72D297353CC}">
              <c16:uniqueId val="{0000000B-D9A9-4A6A-9BC1-CEC7D09D0F71}"/>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'[Elevers drogvanor Värmland åk 9 gy åk 2 2023.xlsx]hänt_alkohol'!$B$45</c:f>
              <c:strCache>
                <c:ptCount val="1"/>
                <c:pt idx="0">
                  <c:v>Tjejer</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2023.xlsx]hänt_alkohol'!$A$48:$A$55</c:f>
              <c:strCache>
                <c:ptCount val="8"/>
                <c:pt idx="0">
                  <c:v>Medvetet skadat mig själv</c:v>
                </c:pt>
                <c:pt idx="1">
                  <c:v>Haft sex ångrat dagen efter</c:v>
                </c:pt>
                <c:pt idx="2">
                  <c:v>Råkat i slagsmål</c:v>
                </c:pt>
                <c:pt idx="3">
                  <c:v>Åkt motorfordon med berusad förare</c:v>
                </c:pt>
                <c:pt idx="4">
                  <c:v>Kört moped eller annat motorfordon</c:v>
                </c:pt>
                <c:pt idx="5">
                  <c:v>Råkat ut för olycka</c:v>
                </c:pt>
                <c:pt idx="6">
                  <c:v>Blivit fotad i pinsam situation</c:v>
                </c:pt>
                <c:pt idx="7">
                  <c:v>Haft oskyddat sex</c:v>
                </c:pt>
              </c:strCache>
            </c:strRef>
          </c:cat>
          <c:val>
            <c:numRef>
              <c:f>'[Elevers drogvanor Värmland åk 9 gy åk 2 2023.xlsx]hänt_alkohol'!$B$48:$B$55</c:f>
              <c:numCache>
                <c:formatCode>0</c:formatCode>
                <c:ptCount val="8"/>
                <c:pt idx="0">
                  <c:v>8.3000000000000007</c:v>
                </c:pt>
                <c:pt idx="1">
                  <c:v>9.3000000000000007</c:v>
                </c:pt>
                <c:pt idx="2">
                  <c:v>4.5999999999999996</c:v>
                </c:pt>
                <c:pt idx="3">
                  <c:v>11.2</c:v>
                </c:pt>
                <c:pt idx="4">
                  <c:v>10.199999999999999</c:v>
                </c:pt>
                <c:pt idx="5">
                  <c:v>13.7</c:v>
                </c:pt>
                <c:pt idx="6">
                  <c:v>19.2</c:v>
                </c:pt>
                <c:pt idx="7">
                  <c:v>24.5</c:v>
                </c:pt>
              </c:numCache>
            </c:numRef>
          </c:val>
          <c:extLst>
            <c:ext xmlns:c16="http://schemas.microsoft.com/office/drawing/2014/chart" uri="{C3380CC4-5D6E-409C-BE32-E72D297353CC}">
              <c16:uniqueId val="{00000000-2F6F-4D2D-A847-AB0B12EEA557}"/>
            </c:ext>
          </c:extLst>
        </c:ser>
        <c:ser>
          <c:idx val="1"/>
          <c:order val="1"/>
          <c:tx>
            <c:strRef>
              <c:f>'[Elevers drogvanor Värmland åk 9 gy åk 2 2023.xlsx]hänt_alkohol'!$C$45</c:f>
              <c:strCache>
                <c:ptCount val="1"/>
                <c:pt idx="0">
                  <c:v>Killar</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2023.xlsx]hänt_alkohol'!$A$48:$A$55</c:f>
              <c:strCache>
                <c:ptCount val="8"/>
                <c:pt idx="0">
                  <c:v>Medvetet skadat mig själv</c:v>
                </c:pt>
                <c:pt idx="1">
                  <c:v>Haft sex ångrat dagen efter</c:v>
                </c:pt>
                <c:pt idx="2">
                  <c:v>Råkat i slagsmål</c:v>
                </c:pt>
                <c:pt idx="3">
                  <c:v>Åkt motorfordon med berusad förare</c:v>
                </c:pt>
                <c:pt idx="4">
                  <c:v>Kört moped eller annat motorfordon</c:v>
                </c:pt>
                <c:pt idx="5">
                  <c:v>Råkat ut för olycka</c:v>
                </c:pt>
                <c:pt idx="6">
                  <c:v>Blivit fotad i pinsam situation</c:v>
                </c:pt>
                <c:pt idx="7">
                  <c:v>Haft oskyddat sex</c:v>
                </c:pt>
              </c:strCache>
            </c:strRef>
          </c:cat>
          <c:val>
            <c:numRef>
              <c:f>'[Elevers drogvanor Värmland åk 9 gy åk 2 2023.xlsx]hänt_alkohol'!$C$48:$C$55</c:f>
              <c:numCache>
                <c:formatCode>0</c:formatCode>
                <c:ptCount val="8"/>
                <c:pt idx="0">
                  <c:v>4.2</c:v>
                </c:pt>
                <c:pt idx="1">
                  <c:v>8</c:v>
                </c:pt>
                <c:pt idx="2">
                  <c:v>13.2</c:v>
                </c:pt>
                <c:pt idx="3">
                  <c:v>12.1</c:v>
                </c:pt>
                <c:pt idx="4">
                  <c:v>19</c:v>
                </c:pt>
                <c:pt idx="5">
                  <c:v>17.2</c:v>
                </c:pt>
                <c:pt idx="6">
                  <c:v>17.2</c:v>
                </c:pt>
                <c:pt idx="7">
                  <c:v>20.8</c:v>
                </c:pt>
              </c:numCache>
            </c:numRef>
          </c:val>
          <c:extLst>
            <c:ext xmlns:c16="http://schemas.microsoft.com/office/drawing/2014/chart" uri="{C3380CC4-5D6E-409C-BE32-E72D297353CC}">
              <c16:uniqueId val="{00000001-2F6F-4D2D-A847-AB0B12EEA557}"/>
            </c:ext>
          </c:extLst>
        </c:ser>
        <c:dLbls>
          <c:dLblPos val="outEnd"/>
          <c:showLegendKey val="0"/>
          <c:showVal val="1"/>
          <c:showCatName val="0"/>
          <c:showSerName val="0"/>
          <c:showPercent val="0"/>
          <c:showBubbleSize val="0"/>
        </c:dLbls>
        <c:gapWidth val="182"/>
        <c:axId val="1373389152"/>
        <c:axId val="985722464"/>
      </c:barChart>
      <c:catAx>
        <c:axId val="1373389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85722464"/>
        <c:crosses val="autoZero"/>
        <c:auto val="1"/>
        <c:lblAlgn val="ctr"/>
        <c:lblOffset val="100"/>
        <c:noMultiLvlLbl val="0"/>
      </c:catAx>
      <c:valAx>
        <c:axId val="985722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73389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'[Elevers drogvanor Värmland åk 9 gy åk 2 2023.xlsx]köpa alkohol'!$B$15</c:f>
              <c:strCache>
                <c:ptCount val="1"/>
                <c:pt idx="0">
                  <c:v>Tjejer</c:v>
                </c:pt>
              </c:strCache>
            </c:strRef>
          </c:tx>
          <c:spPr>
            <a:solidFill>
              <a:schemeClr val="bg1">
                <a:lumMod val="65000"/>
              </a:schemeClr>
            </a:solidFill>
            <a:ln>
              <a:noFill/>
            </a:ln>
            <a:effectLst/>
          </c:spPr>
          <c:invertIfNegative val="0"/>
          <c:dLbls>
            <c:delete val="1"/>
          </c:dLbls>
          <c:cat>
            <c:strRef>
              <c:f>'[Elevers drogvanor Värmland åk 9 gy åk 2 2023.xlsx]köpa alkohol'!$A$17:$A$24</c:f>
              <c:strCache>
                <c:ptCount val="8"/>
                <c:pt idx="0">
                  <c:v>Egna föräldrar utan lov</c:v>
                </c:pt>
                <c:pt idx="1">
                  <c:v>Köpte själv på Systembolaget</c:v>
                </c:pt>
                <c:pt idx="2">
                  <c:v>Annan vuxen bjöd</c:v>
                </c:pt>
                <c:pt idx="3">
                  <c:v>Egna föräldrar med lov</c:v>
                </c:pt>
                <c:pt idx="4">
                  <c:v>Annat sätt</c:v>
                </c:pt>
                <c:pt idx="5">
                  <c:v>Langare köpt ut</c:v>
                </c:pt>
                <c:pt idx="6">
                  <c:v>Vet ej</c:v>
                </c:pt>
                <c:pt idx="7">
                  <c:v>Från syskon, pojk-/flickvän, kompis</c:v>
                </c:pt>
              </c:strCache>
            </c:strRef>
          </c:cat>
          <c:val>
            <c:numRef>
              <c:f>'[Elevers drogvanor Värmland åk 9 gy åk 2 2023.xlsx]köpa alkohol'!$B$17:$B$24</c:f>
              <c:numCache>
                <c:formatCode>0</c:formatCode>
                <c:ptCount val="8"/>
                <c:pt idx="0">
                  <c:v>3.7</c:v>
                </c:pt>
                <c:pt idx="1">
                  <c:v>1</c:v>
                </c:pt>
                <c:pt idx="2">
                  <c:v>2.7</c:v>
                </c:pt>
                <c:pt idx="3">
                  <c:v>9</c:v>
                </c:pt>
                <c:pt idx="4">
                  <c:v>15.7</c:v>
                </c:pt>
                <c:pt idx="5">
                  <c:v>14.1</c:v>
                </c:pt>
                <c:pt idx="6">
                  <c:v>16.100000000000001</c:v>
                </c:pt>
                <c:pt idx="7">
                  <c:v>37</c:v>
                </c:pt>
              </c:numCache>
            </c:numRef>
          </c:val>
          <c:extLst>
            <c:ext xmlns:c16="http://schemas.microsoft.com/office/drawing/2014/chart" uri="{C3380CC4-5D6E-409C-BE32-E72D297353CC}">
              <c16:uniqueId val="{00000000-9BA1-40FA-977B-710D8EF4137D}"/>
            </c:ext>
          </c:extLst>
        </c:ser>
        <c:ser>
          <c:idx val="1"/>
          <c:order val="1"/>
          <c:tx>
            <c:strRef>
              <c:f>'[Elevers drogvanor Värmland åk 9 gy åk 2 2023.xlsx]köpa alkohol'!$C$15</c:f>
              <c:strCache>
                <c:ptCount val="1"/>
                <c:pt idx="0">
                  <c:v>Killar</c:v>
                </c:pt>
              </c:strCache>
            </c:strRef>
          </c:tx>
          <c:spPr>
            <a:solidFill>
              <a:schemeClr val="accent1">
                <a:lumMod val="40000"/>
                <a:lumOff val="60000"/>
              </a:schemeClr>
            </a:solidFill>
            <a:ln>
              <a:noFill/>
            </a:ln>
            <a:effectLst/>
          </c:spPr>
          <c:invertIfNegative val="0"/>
          <c:dLbls>
            <c:delete val="1"/>
          </c:dLbls>
          <c:cat>
            <c:strRef>
              <c:f>'[Elevers drogvanor Värmland åk 9 gy åk 2 2023.xlsx]köpa alkohol'!$A$17:$A$24</c:f>
              <c:strCache>
                <c:ptCount val="8"/>
                <c:pt idx="0">
                  <c:v>Egna föräldrar utan lov</c:v>
                </c:pt>
                <c:pt idx="1">
                  <c:v>Köpte själv på Systembolaget</c:v>
                </c:pt>
                <c:pt idx="2">
                  <c:v>Annan vuxen bjöd</c:v>
                </c:pt>
                <c:pt idx="3">
                  <c:v>Egna föräldrar med lov</c:v>
                </c:pt>
                <c:pt idx="4">
                  <c:v>Annat sätt</c:v>
                </c:pt>
                <c:pt idx="5">
                  <c:v>Langare köpt ut</c:v>
                </c:pt>
                <c:pt idx="6">
                  <c:v>Vet ej</c:v>
                </c:pt>
                <c:pt idx="7">
                  <c:v>Från syskon, pojk-/flickvän, kompis</c:v>
                </c:pt>
              </c:strCache>
            </c:strRef>
          </c:cat>
          <c:val>
            <c:numRef>
              <c:f>'[Elevers drogvanor Värmland åk 9 gy åk 2 2023.xlsx]köpa alkohol'!$C$17:$C$24</c:f>
              <c:numCache>
                <c:formatCode>0</c:formatCode>
                <c:ptCount val="8"/>
                <c:pt idx="0">
                  <c:v>2.8</c:v>
                </c:pt>
                <c:pt idx="1">
                  <c:v>3.6</c:v>
                </c:pt>
                <c:pt idx="2">
                  <c:v>4</c:v>
                </c:pt>
                <c:pt idx="3">
                  <c:v>11.2</c:v>
                </c:pt>
                <c:pt idx="4">
                  <c:v>16.5</c:v>
                </c:pt>
                <c:pt idx="5">
                  <c:v>13.1</c:v>
                </c:pt>
                <c:pt idx="6">
                  <c:v>26.9</c:v>
                </c:pt>
                <c:pt idx="7">
                  <c:v>20.100000000000001</c:v>
                </c:pt>
              </c:numCache>
            </c:numRef>
          </c:val>
          <c:extLst>
            <c:ext xmlns:c16="http://schemas.microsoft.com/office/drawing/2014/chart" uri="{C3380CC4-5D6E-409C-BE32-E72D297353CC}">
              <c16:uniqueId val="{00000001-9BA1-40FA-977B-710D8EF4137D}"/>
            </c:ext>
          </c:extLst>
        </c:ser>
        <c:ser>
          <c:idx val="2"/>
          <c:order val="2"/>
          <c:tx>
            <c:strRef>
              <c:f>'[Elevers drogvanor Värmland åk 9 gy åk 2 2023.xlsx]köpa alkohol'!$D$15</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2023.xlsx]köpa alkohol'!$A$17:$A$24</c:f>
              <c:strCache>
                <c:ptCount val="8"/>
                <c:pt idx="0">
                  <c:v>Egna föräldrar utan lov</c:v>
                </c:pt>
                <c:pt idx="1">
                  <c:v>Köpte själv på Systembolaget</c:v>
                </c:pt>
                <c:pt idx="2">
                  <c:v>Annan vuxen bjöd</c:v>
                </c:pt>
                <c:pt idx="3">
                  <c:v>Egna föräldrar med lov</c:v>
                </c:pt>
                <c:pt idx="4">
                  <c:v>Annat sätt</c:v>
                </c:pt>
                <c:pt idx="5">
                  <c:v>Langare köpt ut</c:v>
                </c:pt>
                <c:pt idx="6">
                  <c:v>Vet ej</c:v>
                </c:pt>
                <c:pt idx="7">
                  <c:v>Från syskon, pojk-/flickvän, kompis</c:v>
                </c:pt>
              </c:strCache>
            </c:strRef>
          </c:cat>
          <c:val>
            <c:numRef>
              <c:f>'[Elevers drogvanor Värmland åk 9 gy åk 2 2023.xlsx]köpa alkohol'!$D$17:$D$24</c:f>
              <c:numCache>
                <c:formatCode>0</c:formatCode>
                <c:ptCount val="8"/>
                <c:pt idx="0">
                  <c:v>3.3</c:v>
                </c:pt>
                <c:pt idx="1">
                  <c:v>2.5</c:v>
                </c:pt>
                <c:pt idx="2">
                  <c:v>3.6</c:v>
                </c:pt>
                <c:pt idx="3">
                  <c:v>10.1</c:v>
                </c:pt>
                <c:pt idx="4">
                  <c:v>16.100000000000001</c:v>
                </c:pt>
                <c:pt idx="5">
                  <c:v>13.7</c:v>
                </c:pt>
                <c:pt idx="6">
                  <c:v>21.2</c:v>
                </c:pt>
                <c:pt idx="7">
                  <c:v>28.2</c:v>
                </c:pt>
              </c:numCache>
            </c:numRef>
          </c:val>
          <c:extLst>
            <c:ext xmlns:c16="http://schemas.microsoft.com/office/drawing/2014/chart" uri="{C3380CC4-5D6E-409C-BE32-E72D297353CC}">
              <c16:uniqueId val="{00000002-9BA1-40FA-977B-710D8EF4137D}"/>
            </c:ext>
          </c:extLst>
        </c:ser>
        <c:dLbls>
          <c:dLblPos val="outEnd"/>
          <c:showLegendKey val="0"/>
          <c:showVal val="1"/>
          <c:showCatName val="0"/>
          <c:showSerName val="0"/>
          <c:showPercent val="0"/>
          <c:showBubbleSize val="0"/>
        </c:dLbls>
        <c:gapWidth val="182"/>
        <c:axId val="945662600"/>
        <c:axId val="945662272"/>
      </c:barChart>
      <c:catAx>
        <c:axId val="945662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45662272"/>
        <c:crosses val="autoZero"/>
        <c:auto val="1"/>
        <c:lblAlgn val="ctr"/>
        <c:lblOffset val="100"/>
        <c:noMultiLvlLbl val="0"/>
      </c:catAx>
      <c:valAx>
        <c:axId val="9456622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4566260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41682172455857"/>
          <c:y val="5.0251219058265725E-2"/>
          <c:w val="0.86241650866895958"/>
          <c:h val="0.72031181471857575"/>
        </c:manualLayout>
      </c:layout>
      <c:barChart>
        <c:barDir val="col"/>
        <c:grouping val="clustered"/>
        <c:varyColors val="0"/>
        <c:ser>
          <c:idx val="0"/>
          <c:order val="0"/>
          <c:tx>
            <c:strRef>
              <c:f>'[Elevers drogvanor Värmland åk 9 gy åk 2 2023.xlsx]Alkohol_internet'!$B$15</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2023.xlsx]Alkohol_internet'!$A$16:$A$18</c:f>
              <c:strCache>
                <c:ptCount val="3"/>
                <c:pt idx="0">
                  <c:v>Nej</c:v>
                </c:pt>
                <c:pt idx="1">
                  <c:v>Ja, 1–2 gånger  </c:v>
                </c:pt>
                <c:pt idx="2">
                  <c:v>Ja, 3 gånger eller fler  </c:v>
                </c:pt>
              </c:strCache>
            </c:strRef>
          </c:cat>
          <c:val>
            <c:numRef>
              <c:f>'[Elevers drogvanor Värmland åk 9 gy åk 2 2023.xlsx]Alkohol_internet'!$B$16:$B$18</c:f>
              <c:numCache>
                <c:formatCode>0</c:formatCode>
                <c:ptCount val="3"/>
                <c:pt idx="0">
                  <c:v>96</c:v>
                </c:pt>
                <c:pt idx="1">
                  <c:v>2.7</c:v>
                </c:pt>
                <c:pt idx="2">
                  <c:v>1.3</c:v>
                </c:pt>
              </c:numCache>
            </c:numRef>
          </c:val>
          <c:extLst>
            <c:ext xmlns:c16="http://schemas.microsoft.com/office/drawing/2014/chart" uri="{C3380CC4-5D6E-409C-BE32-E72D297353CC}">
              <c16:uniqueId val="{00000000-9B0F-4F01-900E-C08C2B27E901}"/>
            </c:ext>
          </c:extLst>
        </c:ser>
        <c:ser>
          <c:idx val="1"/>
          <c:order val="1"/>
          <c:tx>
            <c:strRef>
              <c:f>'[Elevers drogvanor Värmland åk 9 gy åk 2 2023.xlsx]Alkohol_internet'!$C$15</c:f>
              <c:strCache>
                <c:ptCount val="1"/>
                <c:pt idx="0">
                  <c:v>Killar</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2023.xlsx]Alkohol_internet'!$A$16:$A$18</c:f>
              <c:strCache>
                <c:ptCount val="3"/>
                <c:pt idx="0">
                  <c:v>Nej</c:v>
                </c:pt>
                <c:pt idx="1">
                  <c:v>Ja, 1–2 gånger  </c:v>
                </c:pt>
                <c:pt idx="2">
                  <c:v>Ja, 3 gånger eller fler  </c:v>
                </c:pt>
              </c:strCache>
            </c:strRef>
          </c:cat>
          <c:val>
            <c:numRef>
              <c:f>'[Elevers drogvanor Värmland åk 9 gy åk 2 2023.xlsx]Alkohol_internet'!$C$16:$C$18</c:f>
              <c:numCache>
                <c:formatCode>0</c:formatCode>
                <c:ptCount val="3"/>
                <c:pt idx="0">
                  <c:v>97.1</c:v>
                </c:pt>
                <c:pt idx="1">
                  <c:v>2</c:v>
                </c:pt>
                <c:pt idx="2">
                  <c:v>1</c:v>
                </c:pt>
              </c:numCache>
            </c:numRef>
          </c:val>
          <c:extLst>
            <c:ext xmlns:c16="http://schemas.microsoft.com/office/drawing/2014/chart" uri="{C3380CC4-5D6E-409C-BE32-E72D297353CC}">
              <c16:uniqueId val="{00000001-9B0F-4F01-900E-C08C2B27E901}"/>
            </c:ext>
          </c:extLst>
        </c:ser>
        <c:ser>
          <c:idx val="2"/>
          <c:order val="2"/>
          <c:tx>
            <c:strRef>
              <c:f>'[Elevers drogvanor Värmland åk 9 gy åk 2 2023.xlsx]Alkohol_internet'!$D$15</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2023.xlsx]Alkohol_internet'!$A$16:$A$18</c:f>
              <c:strCache>
                <c:ptCount val="3"/>
                <c:pt idx="0">
                  <c:v>Nej</c:v>
                </c:pt>
                <c:pt idx="1">
                  <c:v>Ja, 1–2 gånger  </c:v>
                </c:pt>
                <c:pt idx="2">
                  <c:v>Ja, 3 gånger eller fler  </c:v>
                </c:pt>
              </c:strCache>
            </c:strRef>
          </c:cat>
          <c:val>
            <c:numRef>
              <c:f>'[Elevers drogvanor Värmland åk 9 gy åk 2 2023.xlsx]Alkohol_internet'!$D$16:$D$18</c:f>
              <c:numCache>
                <c:formatCode>0</c:formatCode>
                <c:ptCount val="3"/>
                <c:pt idx="0">
                  <c:v>94.9</c:v>
                </c:pt>
                <c:pt idx="1">
                  <c:v>3.4</c:v>
                </c:pt>
                <c:pt idx="2">
                  <c:v>1.6</c:v>
                </c:pt>
              </c:numCache>
            </c:numRef>
          </c:val>
          <c:extLst>
            <c:ext xmlns:c16="http://schemas.microsoft.com/office/drawing/2014/chart" uri="{C3380CC4-5D6E-409C-BE32-E72D297353CC}">
              <c16:uniqueId val="{00000002-9B0F-4F01-900E-C08C2B27E901}"/>
            </c:ext>
          </c:extLst>
        </c:ser>
        <c:dLbls>
          <c:dLblPos val="outEnd"/>
          <c:showLegendKey val="0"/>
          <c:showVal val="1"/>
          <c:showCatName val="0"/>
          <c:showSerName val="0"/>
          <c:showPercent val="0"/>
          <c:showBubbleSize val="0"/>
        </c:dLbls>
        <c:gapWidth val="219"/>
        <c:overlap val="-27"/>
        <c:axId val="1018755263"/>
        <c:axId val="1030815391"/>
      </c:barChart>
      <c:catAx>
        <c:axId val="101875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30815391"/>
        <c:crosses val="autoZero"/>
        <c:auto val="1"/>
        <c:lblAlgn val="ctr"/>
        <c:lblOffset val="100"/>
        <c:noMultiLvlLbl val="0"/>
      </c:catAx>
      <c:valAx>
        <c:axId val="10308153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18755263"/>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2023.xlsx]Trend_erbjudnarkotika'!$A$15</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7916-465A-8064-6001B7406E93}"/>
                </c:ext>
              </c:extLst>
            </c:dLbl>
            <c:dLbl>
              <c:idx val="2"/>
              <c:delete val="1"/>
              <c:extLst>
                <c:ext xmlns:c15="http://schemas.microsoft.com/office/drawing/2012/chart" uri="{CE6537A1-D6FC-4f65-9D91-7224C49458BB}"/>
                <c:ext xmlns:c16="http://schemas.microsoft.com/office/drawing/2014/chart" uri="{C3380CC4-5D6E-409C-BE32-E72D297353CC}">
                  <c16:uniqueId val="{00000001-7916-465A-8064-6001B7406E93}"/>
                </c:ext>
              </c:extLst>
            </c:dLbl>
            <c:dLbl>
              <c:idx val="3"/>
              <c:delete val="1"/>
              <c:extLst>
                <c:ext xmlns:c15="http://schemas.microsoft.com/office/drawing/2012/chart" uri="{CE6537A1-D6FC-4f65-9D91-7224C49458BB}"/>
                <c:ext xmlns:c16="http://schemas.microsoft.com/office/drawing/2014/chart" uri="{C3380CC4-5D6E-409C-BE32-E72D297353CC}">
                  <c16:uniqueId val="{00000002-7916-465A-8064-6001B7406E93}"/>
                </c:ext>
              </c:extLst>
            </c:dLbl>
            <c:dLbl>
              <c:idx val="4"/>
              <c:delete val="1"/>
              <c:extLst>
                <c:ext xmlns:c15="http://schemas.microsoft.com/office/drawing/2012/chart" uri="{CE6537A1-D6FC-4f65-9D91-7224C49458BB}"/>
                <c:ext xmlns:c16="http://schemas.microsoft.com/office/drawing/2014/chart" uri="{C3380CC4-5D6E-409C-BE32-E72D297353CC}">
                  <c16:uniqueId val="{00000003-7916-465A-8064-6001B7406E93}"/>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16-465A-8064-6001B7406E9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2023.xlsx]Trend_erbjudnarkotika'!$B$14:$G$14</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2023.xlsx]Trend_erbjudnarkotika'!$B$15:$G$15</c:f>
              <c:numCache>
                <c:formatCode>General</c:formatCode>
                <c:ptCount val="6"/>
                <c:pt idx="0">
                  <c:v>24</c:v>
                </c:pt>
                <c:pt idx="1">
                  <c:v>19</c:v>
                </c:pt>
                <c:pt idx="2">
                  <c:v>22</c:v>
                </c:pt>
                <c:pt idx="3">
                  <c:v>24</c:v>
                </c:pt>
                <c:pt idx="4">
                  <c:v>33</c:v>
                </c:pt>
                <c:pt idx="5">
                  <c:v>29</c:v>
                </c:pt>
              </c:numCache>
            </c:numRef>
          </c:val>
          <c:smooth val="0"/>
          <c:extLst>
            <c:ext xmlns:c16="http://schemas.microsoft.com/office/drawing/2014/chart" uri="{C3380CC4-5D6E-409C-BE32-E72D297353CC}">
              <c16:uniqueId val="{00000005-7916-465A-8064-6001B7406E93}"/>
            </c:ext>
          </c:extLst>
        </c:ser>
        <c:ser>
          <c:idx val="1"/>
          <c:order val="1"/>
          <c:tx>
            <c:strRef>
              <c:f>'[Elevers drogvanor Värmland åk 9 gy åk 2 2023.xlsx]Trend_erbjudnarkotika'!$A$16</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7916-465A-8064-6001B7406E93}"/>
                </c:ext>
              </c:extLst>
            </c:dLbl>
            <c:dLbl>
              <c:idx val="2"/>
              <c:delete val="1"/>
              <c:extLst>
                <c:ext xmlns:c15="http://schemas.microsoft.com/office/drawing/2012/chart" uri="{CE6537A1-D6FC-4f65-9D91-7224C49458BB}"/>
                <c:ext xmlns:c16="http://schemas.microsoft.com/office/drawing/2014/chart" uri="{C3380CC4-5D6E-409C-BE32-E72D297353CC}">
                  <c16:uniqueId val="{00000007-7916-465A-8064-6001B7406E93}"/>
                </c:ext>
              </c:extLst>
            </c:dLbl>
            <c:dLbl>
              <c:idx val="3"/>
              <c:delete val="1"/>
              <c:extLst>
                <c:ext xmlns:c15="http://schemas.microsoft.com/office/drawing/2012/chart" uri="{CE6537A1-D6FC-4f65-9D91-7224C49458BB}"/>
                <c:ext xmlns:c16="http://schemas.microsoft.com/office/drawing/2014/chart" uri="{C3380CC4-5D6E-409C-BE32-E72D297353CC}">
                  <c16:uniqueId val="{00000008-7916-465A-8064-6001B7406E93}"/>
                </c:ext>
              </c:extLst>
            </c:dLbl>
            <c:dLbl>
              <c:idx val="4"/>
              <c:delete val="1"/>
              <c:extLst>
                <c:ext xmlns:c15="http://schemas.microsoft.com/office/drawing/2012/chart" uri="{CE6537A1-D6FC-4f65-9D91-7224C49458BB}"/>
                <c:ext xmlns:c16="http://schemas.microsoft.com/office/drawing/2014/chart" uri="{C3380CC4-5D6E-409C-BE32-E72D297353CC}">
                  <c16:uniqueId val="{00000009-7916-465A-8064-6001B7406E93}"/>
                </c:ext>
              </c:extLst>
            </c:dLbl>
            <c:dLbl>
              <c:idx val="5"/>
              <c:layout>
                <c:manualLayout>
                  <c:x val="-1.0185067526415994E-16"/>
                  <c:y val="2.87769784172661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916-465A-8064-6001B7406E9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2023.xlsx]Trend_erbjudnarkotika'!$B$14:$G$14</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2023.xlsx]Trend_erbjudnarkotika'!$B$16:$G$16</c:f>
              <c:numCache>
                <c:formatCode>General</c:formatCode>
                <c:ptCount val="6"/>
                <c:pt idx="0">
                  <c:v>17</c:v>
                </c:pt>
                <c:pt idx="1">
                  <c:v>18</c:v>
                </c:pt>
                <c:pt idx="2">
                  <c:v>22</c:v>
                </c:pt>
                <c:pt idx="3">
                  <c:v>25</c:v>
                </c:pt>
                <c:pt idx="4">
                  <c:v>25</c:v>
                </c:pt>
                <c:pt idx="5" formatCode="0">
                  <c:v>28.2</c:v>
                </c:pt>
              </c:numCache>
            </c:numRef>
          </c:val>
          <c:smooth val="0"/>
          <c:extLst>
            <c:ext xmlns:c16="http://schemas.microsoft.com/office/drawing/2014/chart" uri="{C3380CC4-5D6E-409C-BE32-E72D297353CC}">
              <c16:uniqueId val="{0000000B-7916-465A-8064-6001B7406E93}"/>
            </c:ext>
          </c:extLst>
        </c:ser>
        <c:ser>
          <c:idx val="2"/>
          <c:order val="2"/>
          <c:tx>
            <c:strRef>
              <c:f>'[Elevers drogvanor Värmland åk 9 gy åk 2 2023.xlsx]Trend_erbjudnarkotika'!$A$17</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7916-465A-8064-6001B7406E93}"/>
                </c:ext>
              </c:extLst>
            </c:dLbl>
            <c:dLbl>
              <c:idx val="2"/>
              <c:delete val="1"/>
              <c:extLst>
                <c:ext xmlns:c15="http://schemas.microsoft.com/office/drawing/2012/chart" uri="{CE6537A1-D6FC-4f65-9D91-7224C49458BB}"/>
                <c:ext xmlns:c16="http://schemas.microsoft.com/office/drawing/2014/chart" uri="{C3380CC4-5D6E-409C-BE32-E72D297353CC}">
                  <c16:uniqueId val="{0000000D-7916-465A-8064-6001B7406E93}"/>
                </c:ext>
              </c:extLst>
            </c:dLbl>
            <c:dLbl>
              <c:idx val="3"/>
              <c:delete val="1"/>
              <c:extLst>
                <c:ext xmlns:c15="http://schemas.microsoft.com/office/drawing/2012/chart" uri="{CE6537A1-D6FC-4f65-9D91-7224C49458BB}"/>
                <c:ext xmlns:c16="http://schemas.microsoft.com/office/drawing/2014/chart" uri="{C3380CC4-5D6E-409C-BE32-E72D297353CC}">
                  <c16:uniqueId val="{0000000E-7916-465A-8064-6001B7406E93}"/>
                </c:ext>
              </c:extLst>
            </c:dLbl>
            <c:dLbl>
              <c:idx val="4"/>
              <c:delete val="1"/>
              <c:extLst>
                <c:ext xmlns:c15="http://schemas.microsoft.com/office/drawing/2012/chart" uri="{CE6537A1-D6FC-4f65-9D91-7224C49458BB}"/>
                <c:ext xmlns:c16="http://schemas.microsoft.com/office/drawing/2014/chart" uri="{C3380CC4-5D6E-409C-BE32-E72D297353CC}">
                  <c16:uniqueId val="{0000000F-7916-465A-8064-6001B7406E93}"/>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916-465A-8064-6001B7406E9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2023.xlsx]Trend_erbjudnarkotika'!$B$14:$G$14</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2023.xlsx]Trend_erbjudnarkotika'!$B$17:$G$17</c:f>
              <c:numCache>
                <c:formatCode>General</c:formatCode>
                <c:ptCount val="6"/>
                <c:pt idx="0">
                  <c:v>38</c:v>
                </c:pt>
                <c:pt idx="1">
                  <c:v>37</c:v>
                </c:pt>
                <c:pt idx="2">
                  <c:v>43</c:v>
                </c:pt>
                <c:pt idx="3">
                  <c:v>38</c:v>
                </c:pt>
                <c:pt idx="4">
                  <c:v>32</c:v>
                </c:pt>
                <c:pt idx="5">
                  <c:v>32</c:v>
                </c:pt>
              </c:numCache>
            </c:numRef>
          </c:val>
          <c:smooth val="0"/>
          <c:extLst>
            <c:ext xmlns:c16="http://schemas.microsoft.com/office/drawing/2014/chart" uri="{C3380CC4-5D6E-409C-BE32-E72D297353CC}">
              <c16:uniqueId val="{00000011-7916-465A-8064-6001B7406E93}"/>
            </c:ext>
          </c:extLst>
        </c:ser>
        <c:ser>
          <c:idx val="3"/>
          <c:order val="3"/>
          <c:tx>
            <c:strRef>
              <c:f>'[Elevers drogvanor Värmland åk 9 gy åk 2 2023.xlsx]Trend_erbjudnarkotika'!$A$18</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2-7916-465A-8064-6001B7406E93}"/>
                </c:ext>
              </c:extLst>
            </c:dLbl>
            <c:dLbl>
              <c:idx val="2"/>
              <c:delete val="1"/>
              <c:extLst>
                <c:ext xmlns:c15="http://schemas.microsoft.com/office/drawing/2012/chart" uri="{CE6537A1-D6FC-4f65-9D91-7224C49458BB}"/>
                <c:ext xmlns:c16="http://schemas.microsoft.com/office/drawing/2014/chart" uri="{C3380CC4-5D6E-409C-BE32-E72D297353CC}">
                  <c16:uniqueId val="{00000013-7916-465A-8064-6001B7406E93}"/>
                </c:ext>
              </c:extLst>
            </c:dLbl>
            <c:dLbl>
              <c:idx val="3"/>
              <c:delete val="1"/>
              <c:extLst>
                <c:ext xmlns:c15="http://schemas.microsoft.com/office/drawing/2012/chart" uri="{CE6537A1-D6FC-4f65-9D91-7224C49458BB}"/>
                <c:ext xmlns:c16="http://schemas.microsoft.com/office/drawing/2014/chart" uri="{C3380CC4-5D6E-409C-BE32-E72D297353CC}">
                  <c16:uniqueId val="{00000014-7916-465A-8064-6001B7406E93}"/>
                </c:ext>
              </c:extLst>
            </c:dLbl>
            <c:dLbl>
              <c:idx val="4"/>
              <c:delete val="1"/>
              <c:extLst>
                <c:ext xmlns:c15="http://schemas.microsoft.com/office/drawing/2012/chart" uri="{CE6537A1-D6FC-4f65-9D91-7224C49458BB}"/>
                <c:ext xmlns:c16="http://schemas.microsoft.com/office/drawing/2014/chart" uri="{C3380CC4-5D6E-409C-BE32-E72D297353CC}">
                  <c16:uniqueId val="{00000015-7916-465A-8064-6001B7406E93}"/>
                </c:ext>
              </c:extLst>
            </c:dLbl>
            <c:dLbl>
              <c:idx val="5"/>
              <c:delete val="1"/>
              <c:extLst>
                <c:ext xmlns:c15="http://schemas.microsoft.com/office/drawing/2012/chart" uri="{CE6537A1-D6FC-4f65-9D91-7224C49458BB}"/>
                <c:ext xmlns:c16="http://schemas.microsoft.com/office/drawing/2014/chart" uri="{C3380CC4-5D6E-409C-BE32-E72D297353CC}">
                  <c16:uniqueId val="{00000016-7916-465A-8064-6001B7406E9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2023.xlsx]Trend_erbjudnarkotika'!$B$14:$G$14</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2023.xlsx]Trend_erbjudnarkotika'!$B$18:$G$18</c:f>
              <c:numCache>
                <c:formatCode>General</c:formatCode>
                <c:ptCount val="6"/>
                <c:pt idx="0">
                  <c:v>32</c:v>
                </c:pt>
                <c:pt idx="1">
                  <c:v>33</c:v>
                </c:pt>
                <c:pt idx="2">
                  <c:v>37</c:v>
                </c:pt>
                <c:pt idx="3">
                  <c:v>32</c:v>
                </c:pt>
                <c:pt idx="4">
                  <c:v>29</c:v>
                </c:pt>
                <c:pt idx="5">
                  <c:v>29</c:v>
                </c:pt>
              </c:numCache>
            </c:numRef>
          </c:val>
          <c:smooth val="0"/>
          <c:extLst>
            <c:ext xmlns:c16="http://schemas.microsoft.com/office/drawing/2014/chart" uri="{C3380CC4-5D6E-409C-BE32-E72D297353CC}">
              <c16:uniqueId val="{00000017-7916-465A-8064-6001B7406E93}"/>
            </c:ext>
          </c:extLst>
        </c:ser>
        <c:dLbls>
          <c:dLblPos val="l"/>
          <c:showLegendKey val="0"/>
          <c:showVal val="1"/>
          <c:showCatName val="0"/>
          <c:showSerName val="0"/>
          <c:showPercent val="0"/>
          <c:showBubbleSize val="0"/>
        </c:dLbls>
        <c:marker val="1"/>
        <c:smooth val="0"/>
        <c:axId val="411133503"/>
        <c:axId val="305759039"/>
      </c:lineChart>
      <c:catAx>
        <c:axId val="41113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05759039"/>
        <c:crosses val="autoZero"/>
        <c:auto val="1"/>
        <c:lblAlgn val="ctr"/>
        <c:lblOffset val="100"/>
        <c:noMultiLvlLbl val="0"/>
      </c:catAx>
      <c:valAx>
        <c:axId val="305759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11133503"/>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2023.xlsx]erbjuden narkotika'!$B$24</c:f>
              <c:strCache>
                <c:ptCount val="1"/>
                <c:pt idx="0">
                  <c:v>Totalt</c:v>
                </c:pt>
              </c:strCache>
            </c:strRef>
          </c:tx>
          <c:spPr>
            <a:solidFill>
              <a:schemeClr val="accent1"/>
            </a:solidFill>
            <a:ln>
              <a:no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0-8083-45BF-BCE9-C5DAF26C4138}"/>
                </c:ext>
              </c:extLst>
            </c:dLbl>
            <c:dLbl>
              <c:idx val="17"/>
              <c:layout>
                <c:manualLayout>
                  <c:x val="-1.2935037555081306E-16"/>
                  <c:y val="2.3518511259718711E-2"/>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83-45BF-BCE9-C5DAF26C413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2023.xlsx]erbjuden narkotika'!$A$25:$A$42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2023.xlsx]erbjuden narkotika'!$B$25:$B$42</c:f>
              <c:numCache>
                <c:formatCode>0</c:formatCode>
                <c:ptCount val="18"/>
                <c:pt idx="0">
                  <c:v>24.4</c:v>
                </c:pt>
                <c:pt idx="1">
                  <c:v>27.3</c:v>
                </c:pt>
                <c:pt idx="2">
                  <c:v>21</c:v>
                </c:pt>
                <c:pt idx="3">
                  <c:v>22.7</c:v>
                </c:pt>
                <c:pt idx="5">
                  <c:v>24.7</c:v>
                </c:pt>
                <c:pt idx="6">
                  <c:v>32.700000000000003</c:v>
                </c:pt>
                <c:pt idx="7">
                  <c:v>32.5</c:v>
                </c:pt>
                <c:pt idx="8">
                  <c:v>23</c:v>
                </c:pt>
                <c:pt idx="9">
                  <c:v>32.700000000000003</c:v>
                </c:pt>
                <c:pt idx="12">
                  <c:v>30.5</c:v>
                </c:pt>
                <c:pt idx="13">
                  <c:v>34</c:v>
                </c:pt>
                <c:pt idx="14">
                  <c:v>22.9</c:v>
                </c:pt>
                <c:pt idx="15">
                  <c:v>33.299999999999997</c:v>
                </c:pt>
                <c:pt idx="16">
                  <c:v>28.7</c:v>
                </c:pt>
                <c:pt idx="17">
                  <c:v>30</c:v>
                </c:pt>
              </c:numCache>
            </c:numRef>
          </c:val>
          <c:extLst>
            <c:ext xmlns:c16="http://schemas.microsoft.com/office/drawing/2014/chart" uri="{C3380CC4-5D6E-409C-BE32-E72D297353CC}">
              <c16:uniqueId val="{00000002-8083-45BF-BCE9-C5DAF26C4138}"/>
            </c:ext>
          </c:extLst>
        </c:ser>
        <c:ser>
          <c:idx val="1"/>
          <c:order val="1"/>
          <c:tx>
            <c:strRef>
              <c:f>'[Elevers drogvanor Värmland åk 9 gy åk 2 2023.xlsx]erbjuden narkotika'!$C$24</c:f>
              <c:strCache>
                <c:ptCount val="1"/>
                <c:pt idx="0">
                  <c:v>Killar</c:v>
                </c:pt>
              </c:strCache>
            </c:strRef>
          </c:tx>
          <c:spPr>
            <a:solidFill>
              <a:srgbClr val="4472C4">
                <a:lumMod val="40000"/>
                <a:lumOff val="60000"/>
              </a:srgbClr>
            </a:solidFill>
            <a:ln>
              <a:noFill/>
            </a:ln>
            <a:effectLst/>
          </c:spPr>
          <c:invertIfNegative val="0"/>
          <c:dLbls>
            <c:dLbl>
              <c:idx val="16"/>
              <c:layout>
                <c:manualLayout>
                  <c:x val="-7.0555565354940928E-3"/>
                  <c:y val="1.56790075064791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83-45BF-BCE9-C5DAF26C4138}"/>
                </c:ext>
              </c:extLst>
            </c:dLbl>
            <c:dLbl>
              <c:idx val="17"/>
              <c:layout>
                <c:manualLayout>
                  <c:x val="-1.7638891338734909E-3"/>
                  <c:y val="7.8395037532395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83-45BF-BCE9-C5DAF26C413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2023.xlsx]erbjuden narkotika'!$A$25:$A$42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2023.xlsx]erbjuden narkotika'!$C$25:$C$42</c:f>
              <c:numCache>
                <c:formatCode>General</c:formatCode>
                <c:ptCount val="18"/>
                <c:pt idx="16">
                  <c:v>29</c:v>
                </c:pt>
                <c:pt idx="17">
                  <c:v>32</c:v>
                </c:pt>
              </c:numCache>
            </c:numRef>
          </c:val>
          <c:extLst>
            <c:ext xmlns:c16="http://schemas.microsoft.com/office/drawing/2014/chart" uri="{C3380CC4-5D6E-409C-BE32-E72D297353CC}">
              <c16:uniqueId val="{00000003-8083-45BF-BCE9-C5DAF26C4138}"/>
            </c:ext>
          </c:extLst>
        </c:ser>
        <c:ser>
          <c:idx val="2"/>
          <c:order val="2"/>
          <c:tx>
            <c:strRef>
              <c:f>'[Elevers drogvanor Värmland åk 9 gy åk 2 2023.xlsx]erbjuden narkotika'!$D$24</c:f>
              <c:strCache>
                <c:ptCount val="1"/>
                <c:pt idx="0">
                  <c:v>Tjejer</c:v>
                </c:pt>
              </c:strCache>
            </c:strRef>
          </c:tx>
          <c:spPr>
            <a:solidFill>
              <a:schemeClr val="accent3"/>
            </a:solidFill>
            <a:ln>
              <a:noFill/>
            </a:ln>
            <a:effectLst/>
          </c:spPr>
          <c:invertIfNegative val="0"/>
          <c:dLbls>
            <c:dLbl>
              <c:idx val="16"/>
              <c:layout>
                <c:manualLayout>
                  <c:x val="0"/>
                  <c:y val="1.95987593830989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83-45BF-BCE9-C5DAF26C4138}"/>
                </c:ext>
              </c:extLst>
            </c:dLbl>
            <c:dLbl>
              <c:idx val="17"/>
              <c:layout>
                <c:manualLayout>
                  <c:x val="5.2916674016203428E-3"/>
                  <c:y val="7.83950375323954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A2-45D2-9847-B7E44D4E05B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2023.xlsx]erbjuden narkotika'!$A$25:$A$42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2023.xlsx]erbjuden narkotika'!$D$25:$D$42</c:f>
              <c:numCache>
                <c:formatCode>General</c:formatCode>
                <c:ptCount val="18"/>
                <c:pt idx="16" formatCode="0">
                  <c:v>28.2</c:v>
                </c:pt>
                <c:pt idx="17">
                  <c:v>29</c:v>
                </c:pt>
              </c:numCache>
            </c:numRef>
          </c:val>
          <c:extLst>
            <c:ext xmlns:c16="http://schemas.microsoft.com/office/drawing/2014/chart" uri="{C3380CC4-5D6E-409C-BE32-E72D297353CC}">
              <c16:uniqueId val="{00000004-8083-45BF-BCE9-C5DAF26C4138}"/>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2023.xlsx]Trend_narkotika'!$A$17</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25AF-4D34-AC22-DAE1535C7863}"/>
                </c:ext>
              </c:extLst>
            </c:dLbl>
            <c:dLbl>
              <c:idx val="2"/>
              <c:delete val="1"/>
              <c:extLst>
                <c:ext xmlns:c15="http://schemas.microsoft.com/office/drawing/2012/chart" uri="{CE6537A1-D6FC-4f65-9D91-7224C49458BB}"/>
                <c:ext xmlns:c16="http://schemas.microsoft.com/office/drawing/2014/chart" uri="{C3380CC4-5D6E-409C-BE32-E72D297353CC}">
                  <c16:uniqueId val="{00000001-25AF-4D34-AC22-DAE1535C7863}"/>
                </c:ext>
              </c:extLst>
            </c:dLbl>
            <c:dLbl>
              <c:idx val="3"/>
              <c:delete val="1"/>
              <c:extLst>
                <c:ext xmlns:c15="http://schemas.microsoft.com/office/drawing/2012/chart" uri="{CE6537A1-D6FC-4f65-9D91-7224C49458BB}"/>
                <c:ext xmlns:c16="http://schemas.microsoft.com/office/drawing/2014/chart" uri="{C3380CC4-5D6E-409C-BE32-E72D297353CC}">
                  <c16:uniqueId val="{00000002-25AF-4D34-AC22-DAE1535C7863}"/>
                </c:ext>
              </c:extLst>
            </c:dLbl>
            <c:dLbl>
              <c:idx val="4"/>
              <c:delete val="1"/>
              <c:extLst>
                <c:ext xmlns:c15="http://schemas.microsoft.com/office/drawing/2012/chart" uri="{CE6537A1-D6FC-4f65-9D91-7224C49458BB}"/>
                <c:ext xmlns:c16="http://schemas.microsoft.com/office/drawing/2014/chart" uri="{C3380CC4-5D6E-409C-BE32-E72D297353CC}">
                  <c16:uniqueId val="{00000003-25AF-4D34-AC22-DAE1535C7863}"/>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AF-4D34-AC22-DAE1535C786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2023.xlsx]Trend_narkotika'!$B$16:$G$16</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2023.xlsx]Trend_narkotika'!$B$17:$G$17</c:f>
              <c:numCache>
                <c:formatCode>General</c:formatCode>
                <c:ptCount val="6"/>
                <c:pt idx="0" formatCode="0">
                  <c:v>13.9</c:v>
                </c:pt>
                <c:pt idx="1">
                  <c:v>8</c:v>
                </c:pt>
                <c:pt idx="2">
                  <c:v>7</c:v>
                </c:pt>
                <c:pt idx="3">
                  <c:v>11</c:v>
                </c:pt>
                <c:pt idx="4">
                  <c:v>15</c:v>
                </c:pt>
                <c:pt idx="5" formatCode="0">
                  <c:v>9.1</c:v>
                </c:pt>
              </c:numCache>
            </c:numRef>
          </c:val>
          <c:smooth val="0"/>
          <c:extLst>
            <c:ext xmlns:c16="http://schemas.microsoft.com/office/drawing/2014/chart" uri="{C3380CC4-5D6E-409C-BE32-E72D297353CC}">
              <c16:uniqueId val="{00000005-25AF-4D34-AC22-DAE1535C7863}"/>
            </c:ext>
          </c:extLst>
        </c:ser>
        <c:ser>
          <c:idx val="1"/>
          <c:order val="1"/>
          <c:tx>
            <c:strRef>
              <c:f>'[Elevers drogvanor Värmland åk 9 gy åk 2 2023.xlsx]Trend_narkotika'!$A$18</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25AF-4D34-AC22-DAE1535C7863}"/>
                </c:ext>
              </c:extLst>
            </c:dLbl>
            <c:dLbl>
              <c:idx val="2"/>
              <c:delete val="1"/>
              <c:extLst>
                <c:ext xmlns:c15="http://schemas.microsoft.com/office/drawing/2012/chart" uri="{CE6537A1-D6FC-4f65-9D91-7224C49458BB}"/>
                <c:ext xmlns:c16="http://schemas.microsoft.com/office/drawing/2014/chart" uri="{C3380CC4-5D6E-409C-BE32-E72D297353CC}">
                  <c16:uniqueId val="{00000007-25AF-4D34-AC22-DAE1535C7863}"/>
                </c:ext>
              </c:extLst>
            </c:dLbl>
            <c:dLbl>
              <c:idx val="3"/>
              <c:delete val="1"/>
              <c:extLst>
                <c:ext xmlns:c15="http://schemas.microsoft.com/office/drawing/2012/chart" uri="{CE6537A1-D6FC-4f65-9D91-7224C49458BB}"/>
                <c:ext xmlns:c16="http://schemas.microsoft.com/office/drawing/2014/chart" uri="{C3380CC4-5D6E-409C-BE32-E72D297353CC}">
                  <c16:uniqueId val="{00000008-25AF-4D34-AC22-DAE1535C7863}"/>
                </c:ext>
              </c:extLst>
            </c:dLbl>
            <c:dLbl>
              <c:idx val="4"/>
              <c:delete val="1"/>
              <c:extLst>
                <c:ext xmlns:c15="http://schemas.microsoft.com/office/drawing/2012/chart" uri="{CE6537A1-D6FC-4f65-9D91-7224C49458BB}"/>
                <c:ext xmlns:c16="http://schemas.microsoft.com/office/drawing/2014/chart" uri="{C3380CC4-5D6E-409C-BE32-E72D297353CC}">
                  <c16:uniqueId val="{00000009-25AF-4D34-AC22-DAE1535C7863}"/>
                </c:ext>
              </c:extLst>
            </c:dLbl>
            <c:dLbl>
              <c:idx val="5"/>
              <c:delete val="1"/>
              <c:extLst>
                <c:ext xmlns:c15="http://schemas.microsoft.com/office/drawing/2012/chart" uri="{CE6537A1-D6FC-4f65-9D91-7224C49458BB}"/>
                <c:ext xmlns:c16="http://schemas.microsoft.com/office/drawing/2014/chart" uri="{C3380CC4-5D6E-409C-BE32-E72D297353CC}">
                  <c16:uniqueId val="{0000000A-25AF-4D34-AC22-DAE1535C786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2023.xlsx]Trend_narkotika'!$B$16:$G$16</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2023.xlsx]Trend_narkotika'!$B$18:$G$18</c:f>
              <c:numCache>
                <c:formatCode>General</c:formatCode>
                <c:ptCount val="6"/>
                <c:pt idx="0" formatCode="0">
                  <c:v>7.1</c:v>
                </c:pt>
                <c:pt idx="1">
                  <c:v>8</c:v>
                </c:pt>
                <c:pt idx="2">
                  <c:v>4</c:v>
                </c:pt>
                <c:pt idx="3">
                  <c:v>10</c:v>
                </c:pt>
                <c:pt idx="4">
                  <c:v>9</c:v>
                </c:pt>
                <c:pt idx="5" formatCode="0">
                  <c:v>9.4</c:v>
                </c:pt>
              </c:numCache>
            </c:numRef>
          </c:val>
          <c:smooth val="0"/>
          <c:extLst>
            <c:ext xmlns:c16="http://schemas.microsoft.com/office/drawing/2014/chart" uri="{C3380CC4-5D6E-409C-BE32-E72D297353CC}">
              <c16:uniqueId val="{0000000B-25AF-4D34-AC22-DAE1535C7863}"/>
            </c:ext>
          </c:extLst>
        </c:ser>
        <c:ser>
          <c:idx val="2"/>
          <c:order val="2"/>
          <c:tx>
            <c:strRef>
              <c:f>'[Elevers drogvanor Värmland åk 9 gy åk 2 2023.xlsx]Trend_narkotika'!$A$19</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25AF-4D34-AC22-DAE1535C7863}"/>
                </c:ext>
              </c:extLst>
            </c:dLbl>
            <c:dLbl>
              <c:idx val="2"/>
              <c:delete val="1"/>
              <c:extLst>
                <c:ext xmlns:c15="http://schemas.microsoft.com/office/drawing/2012/chart" uri="{CE6537A1-D6FC-4f65-9D91-7224C49458BB}"/>
                <c:ext xmlns:c16="http://schemas.microsoft.com/office/drawing/2014/chart" uri="{C3380CC4-5D6E-409C-BE32-E72D297353CC}">
                  <c16:uniqueId val="{0000000D-25AF-4D34-AC22-DAE1535C7863}"/>
                </c:ext>
              </c:extLst>
            </c:dLbl>
            <c:dLbl>
              <c:idx val="3"/>
              <c:delete val="1"/>
              <c:extLst>
                <c:ext xmlns:c15="http://schemas.microsoft.com/office/drawing/2012/chart" uri="{CE6537A1-D6FC-4f65-9D91-7224C49458BB}"/>
                <c:ext xmlns:c16="http://schemas.microsoft.com/office/drawing/2014/chart" uri="{C3380CC4-5D6E-409C-BE32-E72D297353CC}">
                  <c16:uniqueId val="{0000000E-25AF-4D34-AC22-DAE1535C7863}"/>
                </c:ext>
              </c:extLst>
            </c:dLbl>
            <c:dLbl>
              <c:idx val="4"/>
              <c:delete val="1"/>
              <c:extLst>
                <c:ext xmlns:c15="http://schemas.microsoft.com/office/drawing/2012/chart" uri="{CE6537A1-D6FC-4f65-9D91-7224C49458BB}"/>
                <c:ext xmlns:c16="http://schemas.microsoft.com/office/drawing/2014/chart" uri="{C3380CC4-5D6E-409C-BE32-E72D297353CC}">
                  <c16:uniqueId val="{0000000F-25AF-4D34-AC22-DAE1535C7863}"/>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5AF-4D34-AC22-DAE1535C786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2023.xlsx]Trend_narkotika'!$B$16:$G$16</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2023.xlsx]Trend_narkotika'!$B$19:$G$19</c:f>
              <c:numCache>
                <c:formatCode>General</c:formatCode>
                <c:ptCount val="6"/>
                <c:pt idx="0" formatCode="0">
                  <c:v>19</c:v>
                </c:pt>
                <c:pt idx="1">
                  <c:v>17</c:v>
                </c:pt>
                <c:pt idx="2">
                  <c:v>20</c:v>
                </c:pt>
                <c:pt idx="3">
                  <c:v>19</c:v>
                </c:pt>
                <c:pt idx="4">
                  <c:v>17</c:v>
                </c:pt>
                <c:pt idx="5">
                  <c:v>15</c:v>
                </c:pt>
              </c:numCache>
            </c:numRef>
          </c:val>
          <c:smooth val="0"/>
          <c:extLst>
            <c:ext xmlns:c16="http://schemas.microsoft.com/office/drawing/2014/chart" uri="{C3380CC4-5D6E-409C-BE32-E72D297353CC}">
              <c16:uniqueId val="{00000011-25AF-4D34-AC22-DAE1535C7863}"/>
            </c:ext>
          </c:extLst>
        </c:ser>
        <c:ser>
          <c:idx val="3"/>
          <c:order val="3"/>
          <c:tx>
            <c:strRef>
              <c:f>'[Elevers drogvanor Värmland åk 9 gy åk 2 2023.xlsx]Trend_narkotika'!$A$20</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elete val="1"/>
          </c:dLbls>
          <c:cat>
            <c:numRef>
              <c:f>'[Elevers drogvanor Värmland åk 9 gy åk 2 2023.xlsx]Trend_narkotika'!$B$16:$G$16</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2023.xlsx]Trend_narkotika'!$B$20:$G$20</c:f>
              <c:numCache>
                <c:formatCode>General</c:formatCode>
                <c:ptCount val="6"/>
                <c:pt idx="0" formatCode="0">
                  <c:v>14</c:v>
                </c:pt>
                <c:pt idx="1">
                  <c:v>14</c:v>
                </c:pt>
                <c:pt idx="2">
                  <c:v>14</c:v>
                </c:pt>
                <c:pt idx="3">
                  <c:v>13</c:v>
                </c:pt>
                <c:pt idx="4">
                  <c:v>13</c:v>
                </c:pt>
                <c:pt idx="5">
                  <c:v>15</c:v>
                </c:pt>
              </c:numCache>
            </c:numRef>
          </c:val>
          <c:smooth val="0"/>
          <c:extLst>
            <c:ext xmlns:c16="http://schemas.microsoft.com/office/drawing/2014/chart" uri="{C3380CC4-5D6E-409C-BE32-E72D297353CC}">
              <c16:uniqueId val="{00000018-25AF-4D34-AC22-DAE1535C7863}"/>
            </c:ext>
          </c:extLst>
        </c:ser>
        <c:dLbls>
          <c:dLblPos val="l"/>
          <c:showLegendKey val="0"/>
          <c:showVal val="1"/>
          <c:showCatName val="0"/>
          <c:showSerName val="0"/>
          <c:showPercent val="0"/>
          <c:showBubbleSize val="0"/>
        </c:dLbls>
        <c:marker val="1"/>
        <c:smooth val="0"/>
        <c:axId val="380207055"/>
        <c:axId val="116178431"/>
      </c:lineChart>
      <c:catAx>
        <c:axId val="38020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178431"/>
        <c:crosses val="autoZero"/>
        <c:auto val="1"/>
        <c:lblAlgn val="ctr"/>
        <c:lblOffset val="100"/>
        <c:noMultiLvlLbl val="0"/>
      </c:catAx>
      <c:valAx>
        <c:axId val="1161784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802070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2023.xlsx]Rökare'!$K$2</c:f>
              <c:strCache>
                <c:ptCount val="1"/>
                <c:pt idx="0">
                  <c:v>Totalt</c:v>
                </c:pt>
              </c:strCache>
            </c:strRef>
          </c:tx>
          <c:spPr>
            <a:solidFill>
              <a:schemeClr val="accent1"/>
            </a:solidFill>
            <a:ln>
              <a:noFill/>
            </a:ln>
            <a:effectLst/>
          </c:spPr>
          <c:invertIfNegative val="0"/>
          <c:dLbls>
            <c:dLbl>
              <c:idx val="14"/>
              <c:tx>
                <c:rich>
                  <a:bodyPr/>
                  <a:lstStyle/>
                  <a:p>
                    <a:r>
                      <a:rPr lang="en-US"/>
                      <a:t>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16A-45F5-9717-92EBD125A69A}"/>
                </c:ext>
              </c:extLst>
            </c:dLbl>
            <c:dLbl>
              <c:idx val="16"/>
              <c:delete val="1"/>
              <c:extLst>
                <c:ext xmlns:c15="http://schemas.microsoft.com/office/drawing/2012/chart" uri="{CE6537A1-D6FC-4f65-9D91-7224C49458BB}"/>
                <c:ext xmlns:c16="http://schemas.microsoft.com/office/drawing/2014/chart" uri="{C3380CC4-5D6E-409C-BE32-E72D297353CC}">
                  <c16:uniqueId val="{00000007-D16A-45F5-9717-92EBD125A69A}"/>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4-D16A-45F5-9717-92EBD125A69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2023.xlsx]Rökare'!$J$3:$J$20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2023.xlsx]Rökare'!$K$3:$K$20</c:f>
              <c:numCache>
                <c:formatCode>0</c:formatCode>
                <c:ptCount val="18"/>
                <c:pt idx="0">
                  <c:v>19.3</c:v>
                </c:pt>
                <c:pt idx="1">
                  <c:v>22.2</c:v>
                </c:pt>
                <c:pt idx="2">
                  <c:v>15.9</c:v>
                </c:pt>
                <c:pt idx="3">
                  <c:v>9.1</c:v>
                </c:pt>
                <c:pt idx="5">
                  <c:v>16.899999999999999</c:v>
                </c:pt>
                <c:pt idx="6">
                  <c:v>7.5</c:v>
                </c:pt>
                <c:pt idx="7">
                  <c:v>13.1</c:v>
                </c:pt>
                <c:pt idx="8">
                  <c:v>23</c:v>
                </c:pt>
                <c:pt idx="9">
                  <c:v>15.2</c:v>
                </c:pt>
                <c:pt idx="12">
                  <c:v>24.6</c:v>
                </c:pt>
                <c:pt idx="13">
                  <c:v>32.1</c:v>
                </c:pt>
                <c:pt idx="14">
                  <c:v>14.3</c:v>
                </c:pt>
                <c:pt idx="15">
                  <c:v>41.7</c:v>
                </c:pt>
                <c:pt idx="16">
                  <c:v>16.5</c:v>
                </c:pt>
                <c:pt idx="17">
                  <c:v>21</c:v>
                </c:pt>
              </c:numCache>
            </c:numRef>
          </c:val>
          <c:extLst>
            <c:ext xmlns:c16="http://schemas.microsoft.com/office/drawing/2014/chart" uri="{C3380CC4-5D6E-409C-BE32-E72D297353CC}">
              <c16:uniqueId val="{00000001-D16A-45F5-9717-92EBD125A69A}"/>
            </c:ext>
          </c:extLst>
        </c:ser>
        <c:ser>
          <c:idx val="1"/>
          <c:order val="1"/>
          <c:tx>
            <c:strRef>
              <c:f>'[Elevers drogvanor Värmland åk 9 gy åk 2 2023.xlsx]Rökare'!$L$2</c:f>
              <c:strCache>
                <c:ptCount val="1"/>
                <c:pt idx="0">
                  <c:v>Killar</c:v>
                </c:pt>
              </c:strCache>
            </c:strRef>
          </c:tx>
          <c:spPr>
            <a:solidFill>
              <a:schemeClr val="accent1">
                <a:lumMod val="40000"/>
                <a:lumOff val="60000"/>
              </a:schemeClr>
            </a:solidFill>
            <a:ln>
              <a:noFill/>
            </a:ln>
            <a:effectLst/>
          </c:spPr>
          <c:invertIfNegative val="0"/>
          <c:dLbls>
            <c:dLbl>
              <c:idx val="17"/>
              <c:layout>
                <c:manualLayout>
                  <c:x val="0"/>
                  <c:y val="1.17592592592592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6A-45F5-9717-92EBD125A69A}"/>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2023.xlsx]Rökare'!$J$3:$J$20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2023.xlsx]Rökare'!$L$3:$L$20</c:f>
              <c:numCache>
                <c:formatCode>General</c:formatCode>
                <c:ptCount val="18"/>
                <c:pt idx="16" formatCode="0">
                  <c:v>16.5</c:v>
                </c:pt>
                <c:pt idx="17" formatCode="0">
                  <c:v>20</c:v>
                </c:pt>
              </c:numCache>
            </c:numRef>
          </c:val>
          <c:extLst>
            <c:ext xmlns:c16="http://schemas.microsoft.com/office/drawing/2014/chart" uri="{C3380CC4-5D6E-409C-BE32-E72D297353CC}">
              <c16:uniqueId val="{00000002-D16A-45F5-9717-92EBD125A69A}"/>
            </c:ext>
          </c:extLst>
        </c:ser>
        <c:ser>
          <c:idx val="2"/>
          <c:order val="2"/>
          <c:tx>
            <c:strRef>
              <c:f>'[Elevers drogvanor Värmland åk 9 gy åk 2 2023.xlsx]Rökare'!$M$2</c:f>
              <c:strCache>
                <c:ptCount val="1"/>
                <c:pt idx="0">
                  <c:v>Tjejer</c:v>
                </c:pt>
              </c:strCache>
            </c:strRef>
          </c:tx>
          <c:spPr>
            <a:solidFill>
              <a:schemeClr val="accent3"/>
            </a:solidFill>
            <a:ln>
              <a:no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8-D16A-45F5-9717-92EBD125A69A}"/>
                </c:ext>
              </c:extLst>
            </c:dLbl>
            <c:dLbl>
              <c:idx val="17"/>
              <c:layout>
                <c:manualLayout>
                  <c:x val="-1.2935035758548312E-16"/>
                  <c:y val="-1.9598765432098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6A-45F5-9717-92EBD125A69A}"/>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2023.xlsx]Rökare'!$J$3:$J$20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2023.xlsx]Rökare'!$M$3:$M$20</c:f>
              <c:numCache>
                <c:formatCode>General</c:formatCode>
                <c:ptCount val="18"/>
                <c:pt idx="16" formatCode="0">
                  <c:v>16.8</c:v>
                </c:pt>
                <c:pt idx="17" formatCode="0">
                  <c:v>22</c:v>
                </c:pt>
              </c:numCache>
            </c:numRef>
          </c:val>
          <c:extLst>
            <c:ext xmlns:c16="http://schemas.microsoft.com/office/drawing/2014/chart" uri="{C3380CC4-5D6E-409C-BE32-E72D297353CC}">
              <c16:uniqueId val="{00000003-D16A-45F5-9717-92EBD125A69A}"/>
            </c:ext>
          </c:extLst>
        </c:ser>
        <c:dLbls>
          <c:dLblPos val="outEnd"/>
          <c:showLegendKey val="0"/>
          <c:showVal val="1"/>
          <c:showCatName val="0"/>
          <c:showSerName val="0"/>
          <c:showPercent val="0"/>
          <c:showBubbleSize val="0"/>
        </c:dLbls>
        <c:gapWidth val="219"/>
        <c:overlap val="-27"/>
        <c:axId val="442388280"/>
        <c:axId val="442100176"/>
      </c:barChart>
      <c:catAx>
        <c:axId val="44238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2100176"/>
        <c:crosses val="autoZero"/>
        <c:auto val="1"/>
        <c:lblAlgn val="l"/>
        <c:lblOffset val="100"/>
        <c:noMultiLvlLbl val="0"/>
      </c:catAx>
      <c:valAx>
        <c:axId val="442100176"/>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238828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2023.xlsx]Narkotika'!$C$2</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2023.xlsx]Narkotika'!$B$3:$B$5</c:f>
              <c:strCache>
                <c:ptCount val="3"/>
                <c:pt idx="0">
                  <c:v>Tjej</c:v>
                </c:pt>
                <c:pt idx="1">
                  <c:v>Kille</c:v>
                </c:pt>
                <c:pt idx="2">
                  <c:v>Totalt</c:v>
                </c:pt>
              </c:strCache>
            </c:strRef>
          </c:cat>
          <c:val>
            <c:numRef>
              <c:f>'[Elevers drogvanor Värmland åk 9 gy åk 2 2023.xlsx]Narkotika'!$C$3:$C$5</c:f>
              <c:numCache>
                <c:formatCode>0</c:formatCode>
                <c:ptCount val="3"/>
                <c:pt idx="0">
                  <c:v>90.6</c:v>
                </c:pt>
                <c:pt idx="1">
                  <c:v>90.9</c:v>
                </c:pt>
                <c:pt idx="2">
                  <c:v>90.7</c:v>
                </c:pt>
              </c:numCache>
            </c:numRef>
          </c:val>
          <c:extLst>
            <c:ext xmlns:c16="http://schemas.microsoft.com/office/drawing/2014/chart" uri="{C3380CC4-5D6E-409C-BE32-E72D297353CC}">
              <c16:uniqueId val="{00000000-E66B-4A89-BC20-35E1C9EF6217}"/>
            </c:ext>
          </c:extLst>
        </c:ser>
        <c:ser>
          <c:idx val="1"/>
          <c:order val="1"/>
          <c:tx>
            <c:strRef>
              <c:f>'[Elevers drogvanor Värmland åk 9 gy åk 2 2023.xlsx]Narkotika'!$D$2</c:f>
              <c:strCache>
                <c:ptCount val="1"/>
                <c:pt idx="0">
                  <c:v>Ja, för mer än 12 månader sedan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2023.xlsx]Narkotika'!$B$3:$B$5</c:f>
              <c:strCache>
                <c:ptCount val="3"/>
                <c:pt idx="0">
                  <c:v>Tjej</c:v>
                </c:pt>
                <c:pt idx="1">
                  <c:v>Kille</c:v>
                </c:pt>
                <c:pt idx="2">
                  <c:v>Totalt</c:v>
                </c:pt>
              </c:strCache>
            </c:strRef>
          </c:cat>
          <c:val>
            <c:numRef>
              <c:f>'[Elevers drogvanor Värmland åk 9 gy åk 2 2023.xlsx]Narkotika'!$D$3:$D$5</c:f>
              <c:numCache>
                <c:formatCode>0</c:formatCode>
                <c:ptCount val="3"/>
                <c:pt idx="0">
                  <c:v>3.9</c:v>
                </c:pt>
                <c:pt idx="1">
                  <c:v>3.2</c:v>
                </c:pt>
                <c:pt idx="2">
                  <c:v>3.5</c:v>
                </c:pt>
              </c:numCache>
            </c:numRef>
          </c:val>
          <c:extLst>
            <c:ext xmlns:c16="http://schemas.microsoft.com/office/drawing/2014/chart" uri="{C3380CC4-5D6E-409C-BE32-E72D297353CC}">
              <c16:uniqueId val="{00000001-E66B-4A89-BC20-35E1C9EF6217}"/>
            </c:ext>
          </c:extLst>
        </c:ser>
        <c:ser>
          <c:idx val="2"/>
          <c:order val="2"/>
          <c:tx>
            <c:strRef>
              <c:f>'[Elevers drogvanor Värmland åk 9 gy åk 2 2023.xlsx]Narkotika'!$E$2</c:f>
              <c:strCache>
                <c:ptCount val="1"/>
                <c:pt idx="0">
                  <c:v>Ja, under de senaste 12 månaderna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2023.xlsx]Narkotika'!$B$3:$B$5</c:f>
              <c:strCache>
                <c:ptCount val="3"/>
                <c:pt idx="0">
                  <c:v>Tjej</c:v>
                </c:pt>
                <c:pt idx="1">
                  <c:v>Kille</c:v>
                </c:pt>
                <c:pt idx="2">
                  <c:v>Totalt</c:v>
                </c:pt>
              </c:strCache>
            </c:strRef>
          </c:cat>
          <c:val>
            <c:numRef>
              <c:f>'[Elevers drogvanor Värmland åk 9 gy åk 2 2023.xlsx]Narkotika'!$E$3:$E$5</c:f>
              <c:numCache>
                <c:formatCode>0</c:formatCode>
                <c:ptCount val="3"/>
                <c:pt idx="0">
                  <c:v>3.5</c:v>
                </c:pt>
                <c:pt idx="1">
                  <c:v>2.7</c:v>
                </c:pt>
                <c:pt idx="2">
                  <c:v>3.1</c:v>
                </c:pt>
              </c:numCache>
            </c:numRef>
          </c:val>
          <c:extLst>
            <c:ext xmlns:c16="http://schemas.microsoft.com/office/drawing/2014/chart" uri="{C3380CC4-5D6E-409C-BE32-E72D297353CC}">
              <c16:uniqueId val="{00000002-E66B-4A89-BC20-35E1C9EF6217}"/>
            </c:ext>
          </c:extLst>
        </c:ser>
        <c:ser>
          <c:idx val="3"/>
          <c:order val="3"/>
          <c:tx>
            <c:strRef>
              <c:f>'[Elevers drogvanor Värmland åk 9 gy åk 2 2023.xlsx]Narkotika'!$F$2</c:f>
              <c:strCache>
                <c:ptCount val="1"/>
                <c:pt idx="0">
                  <c:v>Ja, under de senaste 30 dagarna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2023.xlsx]Narkotika'!$B$3:$B$5</c:f>
              <c:strCache>
                <c:ptCount val="3"/>
                <c:pt idx="0">
                  <c:v>Tjej</c:v>
                </c:pt>
                <c:pt idx="1">
                  <c:v>Kille</c:v>
                </c:pt>
                <c:pt idx="2">
                  <c:v>Totalt</c:v>
                </c:pt>
              </c:strCache>
            </c:strRef>
          </c:cat>
          <c:val>
            <c:numRef>
              <c:f>'[Elevers drogvanor Värmland åk 9 gy åk 2 2023.xlsx]Narkotika'!$F$3:$F$5</c:f>
              <c:numCache>
                <c:formatCode>0</c:formatCode>
                <c:ptCount val="3"/>
                <c:pt idx="0">
                  <c:v>2</c:v>
                </c:pt>
                <c:pt idx="1">
                  <c:v>3.3</c:v>
                </c:pt>
                <c:pt idx="2">
                  <c:v>2.7</c:v>
                </c:pt>
              </c:numCache>
            </c:numRef>
          </c:val>
          <c:extLst>
            <c:ext xmlns:c16="http://schemas.microsoft.com/office/drawing/2014/chart" uri="{C3380CC4-5D6E-409C-BE32-E72D297353CC}">
              <c16:uniqueId val="{00000003-E66B-4A89-BC20-35E1C9EF6217}"/>
            </c:ext>
          </c:extLst>
        </c:ser>
        <c:dLbls>
          <c:dLblPos val="ctr"/>
          <c:showLegendKey val="0"/>
          <c:showVal val="1"/>
          <c:showCatName val="0"/>
          <c:showSerName val="0"/>
          <c:showPercent val="0"/>
          <c:showBubbleSize val="0"/>
        </c:dLbls>
        <c:gapWidth val="150"/>
        <c:overlap val="100"/>
        <c:axId val="1781792112"/>
        <c:axId val="1781803760"/>
      </c:barChart>
      <c:catAx>
        <c:axId val="1781792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81803760"/>
        <c:crosses val="autoZero"/>
        <c:auto val="1"/>
        <c:lblAlgn val="ctr"/>
        <c:lblOffset val="100"/>
        <c:noMultiLvlLbl val="0"/>
      </c:catAx>
      <c:valAx>
        <c:axId val="1781803760"/>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81792112"/>
        <c:crosses val="autoZero"/>
        <c:crossBetween val="between"/>
      </c:valAx>
      <c:spPr>
        <a:noFill/>
        <a:ln>
          <a:noFill/>
        </a:ln>
        <a:effectLst/>
      </c:spPr>
    </c:plotArea>
    <c:legend>
      <c:legendPos val="t"/>
      <c:layout>
        <c:manualLayout>
          <c:xMode val="edge"/>
          <c:yMode val="edge"/>
          <c:x val="7.8453750000000003E-2"/>
          <c:y val="2.3518511259718745E-2"/>
          <c:w val="0.88366194444444446"/>
          <c:h val="0.162541307857621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2023.xlsx]Narkotika_livstid'!$B$22</c:f>
              <c:strCache>
                <c:ptCount val="1"/>
                <c:pt idx="0">
                  <c:v>Totalt</c:v>
                </c:pt>
              </c:strCache>
            </c:strRef>
          </c:tx>
          <c:spPr>
            <a:solidFill>
              <a:schemeClr val="accent1"/>
            </a:solidFill>
            <a:ln>
              <a:noFill/>
            </a:ln>
            <a:effectLst/>
          </c:spPr>
          <c:invertIfNegative val="0"/>
          <c:dLbls>
            <c:dLbl>
              <c:idx val="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701-422E-8699-A228DD45F7AB}"/>
                </c:ext>
              </c:extLst>
            </c:dLbl>
            <c:dLbl>
              <c:idx val="12"/>
              <c:tx>
                <c:rich>
                  <a:bodyPr/>
                  <a:lstStyle/>
                  <a:p>
                    <a:r>
                      <a:rPr lang="en-US" dirty="0"/>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701-422E-8699-A228DD45F7AB}"/>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701-422E-8699-A228DD45F7AB}"/>
                </c:ext>
              </c:extLst>
            </c:dLbl>
            <c:dLbl>
              <c:idx val="15"/>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701-422E-8699-A228DD45F7AB}"/>
                </c:ext>
              </c:extLst>
            </c:dLbl>
            <c:dLbl>
              <c:idx val="16"/>
              <c:delete val="1"/>
              <c:extLst>
                <c:ext xmlns:c15="http://schemas.microsoft.com/office/drawing/2012/chart" uri="{CE6537A1-D6FC-4f65-9D91-7224C49458BB}"/>
                <c:ext xmlns:c16="http://schemas.microsoft.com/office/drawing/2014/chart" uri="{C3380CC4-5D6E-409C-BE32-E72D297353CC}">
                  <c16:uniqueId val="{00000004-0701-422E-8699-A228DD45F7AB}"/>
                </c:ext>
              </c:extLst>
            </c:dLbl>
            <c:dLbl>
              <c:idx val="17"/>
              <c:delete val="1"/>
              <c:extLst>
                <c:ext xmlns:c15="http://schemas.microsoft.com/office/drawing/2012/chart" uri="{CE6537A1-D6FC-4f65-9D91-7224C49458BB}"/>
                <c:ext xmlns:c16="http://schemas.microsoft.com/office/drawing/2014/chart" uri="{C3380CC4-5D6E-409C-BE32-E72D297353CC}">
                  <c16:uniqueId val="{00000005-0701-422E-8699-A228DD45F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2023.xlsx]Narkotika_livstid'!$A$23:$A$40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2023.xlsx]Narkotika_livstid'!$B$23:$B$40</c:f>
              <c:numCache>
                <c:formatCode>0</c:formatCode>
                <c:ptCount val="18"/>
                <c:pt idx="0">
                  <c:v>7.9</c:v>
                </c:pt>
                <c:pt idx="1">
                  <c:v>6.8</c:v>
                </c:pt>
                <c:pt idx="2">
                  <c:v>6.1</c:v>
                </c:pt>
                <c:pt idx="3">
                  <c:v>6.1</c:v>
                </c:pt>
                <c:pt idx="5">
                  <c:v>10.5</c:v>
                </c:pt>
                <c:pt idx="6">
                  <c:v>5.7</c:v>
                </c:pt>
                <c:pt idx="7">
                  <c:v>11.2</c:v>
                </c:pt>
                <c:pt idx="8">
                  <c:v>6.6</c:v>
                </c:pt>
                <c:pt idx="9">
                  <c:v>10.8</c:v>
                </c:pt>
                <c:pt idx="12">
                  <c:v>8.3000000000000007</c:v>
                </c:pt>
                <c:pt idx="13">
                  <c:v>24.5</c:v>
                </c:pt>
                <c:pt idx="14">
                  <c:v>2.9</c:v>
                </c:pt>
                <c:pt idx="15">
                  <c:v>11.1</c:v>
                </c:pt>
                <c:pt idx="16">
                  <c:v>9.3000000000000007</c:v>
                </c:pt>
                <c:pt idx="17" formatCode="General">
                  <c:v>15</c:v>
                </c:pt>
              </c:numCache>
            </c:numRef>
          </c:val>
          <c:extLst>
            <c:ext xmlns:c16="http://schemas.microsoft.com/office/drawing/2014/chart" uri="{C3380CC4-5D6E-409C-BE32-E72D297353CC}">
              <c16:uniqueId val="{00000006-0701-422E-8699-A228DD45F7AB}"/>
            </c:ext>
          </c:extLst>
        </c:ser>
        <c:ser>
          <c:idx val="1"/>
          <c:order val="1"/>
          <c:tx>
            <c:strRef>
              <c:f>'[Elevers drogvanor Värmland åk 9 gy åk 2 2023.xlsx]Narkotika_livstid'!$C$22</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2023.xlsx]Narkotika_livstid'!$A$23:$A$40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2023.xlsx]Narkotika_livstid'!$C$23:$C$40</c:f>
              <c:numCache>
                <c:formatCode>General</c:formatCode>
                <c:ptCount val="18"/>
                <c:pt idx="16" formatCode="0">
                  <c:v>9.1</c:v>
                </c:pt>
                <c:pt idx="17" formatCode="0">
                  <c:v>15</c:v>
                </c:pt>
              </c:numCache>
            </c:numRef>
          </c:val>
          <c:extLst>
            <c:ext xmlns:c16="http://schemas.microsoft.com/office/drawing/2014/chart" uri="{C3380CC4-5D6E-409C-BE32-E72D297353CC}">
              <c16:uniqueId val="{00000007-0701-422E-8699-A228DD45F7AB}"/>
            </c:ext>
          </c:extLst>
        </c:ser>
        <c:ser>
          <c:idx val="2"/>
          <c:order val="2"/>
          <c:tx>
            <c:strRef>
              <c:f>'[Elevers drogvanor Värmland åk 9 gy åk 2 2023.xlsx]Narkotika_livstid'!$D$22</c:f>
              <c:strCache>
                <c:ptCount val="1"/>
                <c:pt idx="0">
                  <c:v>Tjejer</c:v>
                </c:pt>
              </c:strCache>
            </c:strRef>
          </c:tx>
          <c:spPr>
            <a:solidFill>
              <a:schemeClr val="accent3"/>
            </a:solidFill>
            <a:ln>
              <a:noFill/>
            </a:ln>
            <a:effectLst/>
          </c:spPr>
          <c:invertIfNegative val="0"/>
          <c:dLbls>
            <c:delete val="1"/>
          </c:dLbls>
          <c:cat>
            <c:strRef>
              <c:f>'[Elevers drogvanor Värmland åk 9 gy åk 2 2023.xlsx]Narkotika_livstid'!$A$23:$A$40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2023.xlsx]Narkotika_livstid'!$D$23:$D$40</c:f>
              <c:numCache>
                <c:formatCode>General</c:formatCode>
                <c:ptCount val="18"/>
                <c:pt idx="16" formatCode="0">
                  <c:v>9.4</c:v>
                </c:pt>
                <c:pt idx="17" formatCode="0">
                  <c:v>15</c:v>
                </c:pt>
              </c:numCache>
            </c:numRef>
          </c:val>
          <c:extLst>
            <c:ext xmlns:c16="http://schemas.microsoft.com/office/drawing/2014/chart" uri="{C3380CC4-5D6E-409C-BE32-E72D297353CC}">
              <c16:uniqueId val="{00000008-0701-422E-8699-A228DD45F7AB}"/>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2023.xlsx]Narkotika senaste 12 mån'!$B$24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 senaste 12 mån'!$A$41:$A$42</c:f>
              <c:strCache>
                <c:ptCount val="2"/>
                <c:pt idx="0">
                  <c:v>Värmland</c:v>
                </c:pt>
                <c:pt idx="1">
                  <c:v>Riket</c:v>
                </c:pt>
              </c:strCache>
            </c:strRef>
          </c:cat>
          <c:val>
            <c:numRef>
              <c:f>'[Elevers drogvanor Värmland åk 9 gy åk 2 2023.xlsx]Narkotika senaste 12 mån'!$B$41:$B$42</c:f>
              <c:numCache>
                <c:formatCode>0</c:formatCode>
                <c:ptCount val="2"/>
                <c:pt idx="0">
                  <c:v>5.7</c:v>
                </c:pt>
                <c:pt idx="1">
                  <c:v>10</c:v>
                </c:pt>
              </c:numCache>
            </c:numRef>
          </c:val>
          <c:extLst>
            <c:ext xmlns:c16="http://schemas.microsoft.com/office/drawing/2014/chart" uri="{C3380CC4-5D6E-409C-BE32-E72D297353CC}">
              <c16:uniqueId val="{00000000-231F-4BFA-A4A1-BB2CFD224EDC}"/>
            </c:ext>
          </c:extLst>
        </c:ser>
        <c:ser>
          <c:idx val="1"/>
          <c:order val="1"/>
          <c:tx>
            <c:strRef>
              <c:f>'[Elevers drogvanor Värmland åk 9 gy åk 2 2023.xlsx]Narkotika senaste 12 mån'!$C$24</c:f>
              <c:strCache>
                <c:ptCount val="1"/>
                <c:pt idx="0">
                  <c:v>Killar</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 senaste 12 mån'!$A$41:$A$42</c:f>
              <c:strCache>
                <c:ptCount val="2"/>
                <c:pt idx="0">
                  <c:v>Värmland</c:v>
                </c:pt>
                <c:pt idx="1">
                  <c:v>Riket</c:v>
                </c:pt>
              </c:strCache>
            </c:strRef>
          </c:cat>
          <c:val>
            <c:numRef>
              <c:f>'[Elevers drogvanor Värmland åk 9 gy åk 2 2023.xlsx]Narkotika senaste 12 mån'!$C$41:$C$42</c:f>
              <c:numCache>
                <c:formatCode>0</c:formatCode>
                <c:ptCount val="2"/>
                <c:pt idx="0">
                  <c:v>5.8</c:v>
                </c:pt>
                <c:pt idx="1">
                  <c:v>10</c:v>
                </c:pt>
              </c:numCache>
            </c:numRef>
          </c:val>
          <c:extLst>
            <c:ext xmlns:c16="http://schemas.microsoft.com/office/drawing/2014/chart" uri="{C3380CC4-5D6E-409C-BE32-E72D297353CC}">
              <c16:uniqueId val="{00000001-231F-4BFA-A4A1-BB2CFD224EDC}"/>
            </c:ext>
          </c:extLst>
        </c:ser>
        <c:ser>
          <c:idx val="2"/>
          <c:order val="2"/>
          <c:tx>
            <c:strRef>
              <c:f>'[Elevers drogvanor Värmland åk 9 gy åk 2 2023.xlsx]Narkotika senaste 12 mån'!$D$24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2023.xlsx]Narkotika senaste 12 mån'!$A$41:$A$42</c:f>
              <c:strCache>
                <c:ptCount val="2"/>
                <c:pt idx="0">
                  <c:v>Värmland</c:v>
                </c:pt>
                <c:pt idx="1">
                  <c:v>Riket</c:v>
                </c:pt>
              </c:strCache>
            </c:strRef>
          </c:cat>
          <c:val>
            <c:numRef>
              <c:f>'[Elevers drogvanor Värmland åk 9 gy åk 2 2023.xlsx]Narkotika senaste 12 mån'!$D$41:$D$42</c:f>
              <c:numCache>
                <c:formatCode>0</c:formatCode>
                <c:ptCount val="2"/>
                <c:pt idx="0">
                  <c:v>5.5</c:v>
                </c:pt>
                <c:pt idx="1">
                  <c:v>10</c:v>
                </c:pt>
              </c:numCache>
            </c:numRef>
          </c:val>
          <c:extLst>
            <c:ext xmlns:c16="http://schemas.microsoft.com/office/drawing/2014/chart" uri="{C3380CC4-5D6E-409C-BE32-E72D297353CC}">
              <c16:uniqueId val="{00000002-231F-4BFA-A4A1-BB2CFD224EDC}"/>
            </c:ext>
          </c:extLst>
        </c:ser>
        <c:dLbls>
          <c:dLblPos val="outEnd"/>
          <c:showLegendKey val="0"/>
          <c:showVal val="1"/>
          <c:showCatName val="0"/>
          <c:showSerName val="0"/>
          <c:showPercent val="0"/>
          <c:showBubbleSize val="0"/>
        </c:dLbls>
        <c:gapWidth val="219"/>
        <c:overlap val="-27"/>
        <c:axId val="939984943"/>
        <c:axId val="863290783"/>
      </c:barChart>
      <c:catAx>
        <c:axId val="93998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63290783"/>
        <c:crosses val="autoZero"/>
        <c:auto val="1"/>
        <c:lblAlgn val="ctr"/>
        <c:lblOffset val="100"/>
        <c:noMultiLvlLbl val="0"/>
      </c:catAx>
      <c:valAx>
        <c:axId val="863290783"/>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39984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'[Elevers drogvanor Värmland åk 9 gy åk 2 2023.xlsx]Anskaffning_narkotika'!$B$1</c:f>
              <c:strCache>
                <c:ptCount val="1"/>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2023.xlsx]Anskaffning_narkotika'!$A$2:$A$7</c:f>
              <c:strCache>
                <c:ptCount val="6"/>
                <c:pt idx="0">
                  <c:v>Internet</c:v>
                </c:pt>
                <c:pt idx="1">
                  <c:v>Syskon</c:v>
                </c:pt>
                <c:pt idx="2">
                  <c:v>Läkare</c:v>
                </c:pt>
                <c:pt idx="3">
                  <c:v>Bekant</c:v>
                </c:pt>
                <c:pt idx="4">
                  <c:v>Kompis, pojk-flickvän</c:v>
                </c:pt>
                <c:pt idx="5">
                  <c:v>Langare, annan</c:v>
                </c:pt>
              </c:strCache>
            </c:strRef>
          </c:cat>
          <c:val>
            <c:numRef>
              <c:f>'[Elevers drogvanor Värmland åk 9 gy åk 2 2023.xlsx]Anskaffning_narkotika'!$B$2:$B$7</c:f>
              <c:numCache>
                <c:formatCode>0</c:formatCode>
                <c:ptCount val="6"/>
                <c:pt idx="0">
                  <c:v>5.9</c:v>
                </c:pt>
                <c:pt idx="1">
                  <c:v>6.8</c:v>
                </c:pt>
                <c:pt idx="2">
                  <c:v>6.8</c:v>
                </c:pt>
                <c:pt idx="3">
                  <c:v>27</c:v>
                </c:pt>
                <c:pt idx="4">
                  <c:v>42.8</c:v>
                </c:pt>
                <c:pt idx="5">
                  <c:v>43.7</c:v>
                </c:pt>
              </c:numCache>
            </c:numRef>
          </c:val>
          <c:extLst>
            <c:ext xmlns:c16="http://schemas.microsoft.com/office/drawing/2014/chart" uri="{C3380CC4-5D6E-409C-BE32-E72D297353CC}">
              <c16:uniqueId val="{00000000-AD66-45BE-938D-FB8EC701F387}"/>
            </c:ext>
          </c:extLst>
        </c:ser>
        <c:dLbls>
          <c:dLblPos val="outEnd"/>
          <c:showLegendKey val="0"/>
          <c:showVal val="1"/>
          <c:showCatName val="0"/>
          <c:showSerName val="0"/>
          <c:showPercent val="0"/>
          <c:showBubbleSize val="0"/>
        </c:dLbls>
        <c:gapWidth val="182"/>
        <c:axId val="525589208"/>
        <c:axId val="525589536"/>
      </c:barChart>
      <c:catAx>
        <c:axId val="525589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25589536"/>
        <c:crosses val="autoZero"/>
        <c:auto val="1"/>
        <c:lblAlgn val="ctr"/>
        <c:lblOffset val="100"/>
        <c:noMultiLvlLbl val="0"/>
      </c:catAx>
      <c:valAx>
        <c:axId val="52558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2558920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2023.xlsx]Trend_receptbelagda läkemedel'!$A$11</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16-4E54-BF7E-59AF6EB5F143}"/>
                </c:ext>
              </c:extLst>
            </c:dLbl>
            <c:dLbl>
              <c:idx val="2"/>
              <c:delete val="1"/>
              <c:extLst>
                <c:ext xmlns:c15="http://schemas.microsoft.com/office/drawing/2012/chart" uri="{CE6537A1-D6FC-4f65-9D91-7224C49458BB}"/>
                <c:ext xmlns:c16="http://schemas.microsoft.com/office/drawing/2014/chart" uri="{C3380CC4-5D6E-409C-BE32-E72D297353CC}">
                  <c16:uniqueId val="{00000001-9816-4E54-BF7E-59AF6EB5F143}"/>
                </c:ext>
              </c:extLst>
            </c:dLbl>
            <c:dLbl>
              <c:idx val="3"/>
              <c:delete val="1"/>
              <c:extLst>
                <c:ext xmlns:c15="http://schemas.microsoft.com/office/drawing/2012/chart" uri="{CE6537A1-D6FC-4f65-9D91-7224C49458BB}"/>
                <c:ext xmlns:c16="http://schemas.microsoft.com/office/drawing/2014/chart" uri="{C3380CC4-5D6E-409C-BE32-E72D297353CC}">
                  <c16:uniqueId val="{00000002-9816-4E54-BF7E-59AF6EB5F14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'[1]Trend_receptbelagda läkemedel'!$B$10:$E$10</c:f>
              <c:numCache>
                <c:formatCode>General</c:formatCode>
                <c:ptCount val="4"/>
                <c:pt idx="0">
                  <c:v>2017</c:v>
                </c:pt>
                <c:pt idx="1">
                  <c:v>2019</c:v>
                </c:pt>
                <c:pt idx="2">
                  <c:v>2021</c:v>
                </c:pt>
                <c:pt idx="3">
                  <c:v>2023</c:v>
                </c:pt>
              </c:numCache>
            </c:numRef>
          </c:cat>
          <c:val>
            <c:numRef>
              <c:f>'[1]Trend_receptbelagda läkemedel'!$B$11:$E$11</c:f>
              <c:numCache>
                <c:formatCode>0</c:formatCode>
                <c:ptCount val="4"/>
                <c:pt idx="0">
                  <c:v>5.0999999999999996</c:v>
                </c:pt>
                <c:pt idx="1">
                  <c:v>3.5</c:v>
                </c:pt>
                <c:pt idx="2">
                  <c:v>5</c:v>
                </c:pt>
                <c:pt idx="3">
                  <c:v>5.4</c:v>
                </c:pt>
              </c:numCache>
            </c:numRef>
          </c:val>
          <c:smooth val="0"/>
          <c:extLst>
            <c:ext xmlns:c16="http://schemas.microsoft.com/office/drawing/2014/chart" uri="{C3380CC4-5D6E-409C-BE32-E72D297353CC}">
              <c16:uniqueId val="{00000003-9816-4E54-BF7E-59AF6EB5F143}"/>
            </c:ext>
          </c:extLst>
        </c:ser>
        <c:ser>
          <c:idx val="1"/>
          <c:order val="1"/>
          <c:tx>
            <c:strRef>
              <c:f>'[Elevers drogvanor Värmland åk 9 gy åk 2 2023.xlsx]Trend_receptbelagda läkemedel'!$A$12</c:f>
              <c:strCache>
                <c:ptCount val="1"/>
                <c:pt idx="0">
                  <c:v>Tjejer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16-4E54-BF7E-59AF6EB5F143}"/>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16-4E54-BF7E-59AF6EB5F143}"/>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16-4E54-BF7E-59AF6EB5F14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'[1]Trend_receptbelagda läkemedel'!$B$10:$E$10</c:f>
              <c:numCache>
                <c:formatCode>General</c:formatCode>
                <c:ptCount val="4"/>
                <c:pt idx="0">
                  <c:v>2017</c:v>
                </c:pt>
                <c:pt idx="1">
                  <c:v>2019</c:v>
                </c:pt>
                <c:pt idx="2">
                  <c:v>2021</c:v>
                </c:pt>
                <c:pt idx="3">
                  <c:v>2023</c:v>
                </c:pt>
              </c:numCache>
            </c:numRef>
          </c:cat>
          <c:val>
            <c:numRef>
              <c:f>'[1]Trend_receptbelagda läkemedel'!$B$12:$E$12</c:f>
              <c:numCache>
                <c:formatCode>0</c:formatCode>
                <c:ptCount val="4"/>
                <c:pt idx="0">
                  <c:v>6.5</c:v>
                </c:pt>
                <c:pt idx="1">
                  <c:v>6.8</c:v>
                </c:pt>
                <c:pt idx="2">
                  <c:v>5</c:v>
                </c:pt>
                <c:pt idx="3">
                  <c:v>4.9000000000000004</c:v>
                </c:pt>
              </c:numCache>
            </c:numRef>
          </c:val>
          <c:smooth val="0"/>
          <c:extLst>
            <c:ext xmlns:c16="http://schemas.microsoft.com/office/drawing/2014/chart" uri="{C3380CC4-5D6E-409C-BE32-E72D297353CC}">
              <c16:uniqueId val="{00000007-9816-4E54-BF7E-59AF6EB5F143}"/>
            </c:ext>
          </c:extLst>
        </c:ser>
        <c:dLbls>
          <c:dLblPos val="l"/>
          <c:showLegendKey val="0"/>
          <c:showVal val="1"/>
          <c:showCatName val="0"/>
          <c:showSerName val="0"/>
          <c:showPercent val="0"/>
          <c:showBubbleSize val="0"/>
        </c:dLbls>
        <c:marker val="1"/>
        <c:smooth val="0"/>
        <c:axId val="1779284767"/>
        <c:axId val="662860799"/>
      </c:lineChart>
      <c:catAx>
        <c:axId val="177928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62860799"/>
        <c:crosses val="autoZero"/>
        <c:auto val="1"/>
        <c:lblAlgn val="ctr"/>
        <c:lblOffset val="100"/>
        <c:noMultiLvlLbl val="0"/>
      </c:catAx>
      <c:valAx>
        <c:axId val="662860799"/>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7928476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2023.xlsx]alkohol_läkemedel'!$K$4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2023.xlsx]alkohol_läkemedel'!$J$5:$J$6</c:f>
              <c:strCache>
                <c:ptCount val="2"/>
                <c:pt idx="0">
                  <c:v>Årskurs 9</c:v>
                </c:pt>
                <c:pt idx="1">
                  <c:v>Gymnasiet år 2</c:v>
                </c:pt>
              </c:strCache>
            </c:strRef>
          </c:cat>
          <c:val>
            <c:numRef>
              <c:f>'[Elevers drogvanor Värmland åk 9 gy åk 2 2023.xlsx]alkohol_läkemedel'!$K$5:$K$6</c:f>
              <c:numCache>
                <c:formatCode>0</c:formatCode>
                <c:ptCount val="2"/>
                <c:pt idx="0">
                  <c:v>2.6</c:v>
                </c:pt>
                <c:pt idx="1">
                  <c:v>4.3</c:v>
                </c:pt>
              </c:numCache>
            </c:numRef>
          </c:val>
          <c:extLst>
            <c:ext xmlns:c16="http://schemas.microsoft.com/office/drawing/2014/chart" uri="{C3380CC4-5D6E-409C-BE32-E72D297353CC}">
              <c16:uniqueId val="{00000000-F73D-4A6F-BEFB-1D2C17C736C1}"/>
            </c:ext>
          </c:extLst>
        </c:ser>
        <c:ser>
          <c:idx val="1"/>
          <c:order val="1"/>
          <c:tx>
            <c:strRef>
              <c:f>'[Elevers drogvanor Värmland åk 9 gy åk 2 2023.xlsx]alkohol_läkemedel'!$L$4</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2023.xlsx]alkohol_läkemedel'!$J$5:$J$6</c:f>
              <c:strCache>
                <c:ptCount val="2"/>
                <c:pt idx="0">
                  <c:v>Årskurs 9</c:v>
                </c:pt>
                <c:pt idx="1">
                  <c:v>Gymnasiet år 2</c:v>
                </c:pt>
              </c:strCache>
            </c:strRef>
          </c:cat>
          <c:val>
            <c:numRef>
              <c:f>'[Elevers drogvanor Värmland åk 9 gy åk 2 2023.xlsx]alkohol_läkemedel'!$L$5:$L$6</c:f>
              <c:numCache>
                <c:formatCode>0</c:formatCode>
                <c:ptCount val="2"/>
                <c:pt idx="0">
                  <c:v>1.5</c:v>
                </c:pt>
                <c:pt idx="1">
                  <c:v>3.8</c:v>
                </c:pt>
              </c:numCache>
            </c:numRef>
          </c:val>
          <c:extLst>
            <c:ext xmlns:c16="http://schemas.microsoft.com/office/drawing/2014/chart" uri="{C3380CC4-5D6E-409C-BE32-E72D297353CC}">
              <c16:uniqueId val="{00000001-F73D-4A6F-BEFB-1D2C17C736C1}"/>
            </c:ext>
          </c:extLst>
        </c:ser>
        <c:ser>
          <c:idx val="2"/>
          <c:order val="2"/>
          <c:tx>
            <c:strRef>
              <c:f>'[Elevers drogvanor Värmland åk 9 gy åk 2 2023.xlsx]alkohol_läkemedel'!$M$4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2023.xlsx]alkohol_läkemedel'!$J$5:$J$6</c:f>
              <c:strCache>
                <c:ptCount val="2"/>
                <c:pt idx="0">
                  <c:v>Årskurs 9</c:v>
                </c:pt>
                <c:pt idx="1">
                  <c:v>Gymnasiet år 2</c:v>
                </c:pt>
              </c:strCache>
            </c:strRef>
          </c:cat>
          <c:val>
            <c:numRef>
              <c:f>'[Elevers drogvanor Värmland åk 9 gy åk 2 2023.xlsx]alkohol_läkemedel'!$M$5:$M$6</c:f>
              <c:numCache>
                <c:formatCode>0</c:formatCode>
                <c:ptCount val="2"/>
                <c:pt idx="0">
                  <c:v>3.5</c:v>
                </c:pt>
                <c:pt idx="1">
                  <c:v>4.8</c:v>
                </c:pt>
              </c:numCache>
            </c:numRef>
          </c:val>
          <c:extLst>
            <c:ext xmlns:c16="http://schemas.microsoft.com/office/drawing/2014/chart" uri="{C3380CC4-5D6E-409C-BE32-E72D297353CC}">
              <c16:uniqueId val="{00000002-F73D-4A6F-BEFB-1D2C17C736C1}"/>
            </c:ext>
          </c:extLst>
        </c:ser>
        <c:dLbls>
          <c:dLblPos val="outEnd"/>
          <c:showLegendKey val="0"/>
          <c:showVal val="1"/>
          <c:showCatName val="0"/>
          <c:showSerName val="0"/>
          <c:showPercent val="0"/>
          <c:showBubbleSize val="0"/>
        </c:dLbls>
        <c:gapWidth val="219"/>
        <c:overlap val="-27"/>
        <c:axId val="1740697632"/>
        <c:axId val="985769024"/>
      </c:barChart>
      <c:catAx>
        <c:axId val="174069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85769024"/>
        <c:crosses val="autoZero"/>
        <c:auto val="1"/>
        <c:lblAlgn val="ctr"/>
        <c:lblOffset val="100"/>
        <c:noMultiLvlLbl val="0"/>
      </c:catAx>
      <c:valAx>
        <c:axId val="985769024"/>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4069763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2023.xlsx]AAS'!$B$24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2023.xlsx]AAS'!$A$41:$A$42</c:f>
              <c:strCache>
                <c:ptCount val="2"/>
                <c:pt idx="0">
                  <c:v>Värmland</c:v>
                </c:pt>
                <c:pt idx="1">
                  <c:v>Riket</c:v>
                </c:pt>
              </c:strCache>
            </c:strRef>
          </c:cat>
          <c:val>
            <c:numRef>
              <c:f>'[Elevers drogvanor Värmland åk 9 gy åk 2 2023.xlsx]AAS'!$B$41:$B$42</c:f>
              <c:numCache>
                <c:formatCode>0</c:formatCode>
                <c:ptCount val="2"/>
                <c:pt idx="0">
                  <c:v>1.1000000000000001</c:v>
                </c:pt>
                <c:pt idx="1">
                  <c:v>1</c:v>
                </c:pt>
              </c:numCache>
            </c:numRef>
          </c:val>
          <c:extLst>
            <c:ext xmlns:c16="http://schemas.microsoft.com/office/drawing/2014/chart" uri="{C3380CC4-5D6E-409C-BE32-E72D297353CC}">
              <c16:uniqueId val="{00000000-C5D2-44A8-BD77-6506932AA617}"/>
            </c:ext>
          </c:extLst>
        </c:ser>
        <c:ser>
          <c:idx val="1"/>
          <c:order val="1"/>
          <c:tx>
            <c:strRef>
              <c:f>'[Elevers drogvanor Värmland åk 9 gy åk 2 2023.xlsx]AAS'!$C$24</c:f>
              <c:strCache>
                <c:ptCount val="1"/>
                <c:pt idx="0">
                  <c:v>Killar</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2023.xlsx]AAS'!$A$41:$A$42</c:f>
              <c:strCache>
                <c:ptCount val="2"/>
                <c:pt idx="0">
                  <c:v>Värmland</c:v>
                </c:pt>
                <c:pt idx="1">
                  <c:v>Riket</c:v>
                </c:pt>
              </c:strCache>
            </c:strRef>
          </c:cat>
          <c:val>
            <c:numRef>
              <c:f>'[Elevers drogvanor Värmland åk 9 gy åk 2 2023.xlsx]AAS'!$C$41:$C$42</c:f>
              <c:numCache>
                <c:formatCode>General</c:formatCode>
                <c:ptCount val="2"/>
                <c:pt idx="0" formatCode="0">
                  <c:v>1.6</c:v>
                </c:pt>
                <c:pt idx="1">
                  <c:v>1</c:v>
                </c:pt>
              </c:numCache>
            </c:numRef>
          </c:val>
          <c:extLst>
            <c:ext xmlns:c16="http://schemas.microsoft.com/office/drawing/2014/chart" uri="{C3380CC4-5D6E-409C-BE32-E72D297353CC}">
              <c16:uniqueId val="{00000001-C5D2-44A8-BD77-6506932AA617}"/>
            </c:ext>
          </c:extLst>
        </c:ser>
        <c:ser>
          <c:idx val="2"/>
          <c:order val="2"/>
          <c:tx>
            <c:strRef>
              <c:f>'[Elevers drogvanor Värmland åk 9 gy åk 2 2023.xlsx]AAS'!$D$24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2023.xlsx]AAS'!$A$41:$A$42</c:f>
              <c:strCache>
                <c:ptCount val="2"/>
                <c:pt idx="0">
                  <c:v>Värmland</c:v>
                </c:pt>
                <c:pt idx="1">
                  <c:v>Riket</c:v>
                </c:pt>
              </c:strCache>
            </c:strRef>
          </c:cat>
          <c:val>
            <c:numRef>
              <c:f>'[Elevers drogvanor Värmland åk 9 gy åk 2 2023.xlsx]AAS'!$D$41:$D$42</c:f>
              <c:numCache>
                <c:formatCode>General</c:formatCode>
                <c:ptCount val="2"/>
                <c:pt idx="0" formatCode="0">
                  <c:v>0.3</c:v>
                </c:pt>
                <c:pt idx="1">
                  <c:v>0</c:v>
                </c:pt>
              </c:numCache>
            </c:numRef>
          </c:val>
          <c:extLst>
            <c:ext xmlns:c16="http://schemas.microsoft.com/office/drawing/2014/chart" uri="{C3380CC4-5D6E-409C-BE32-E72D297353CC}">
              <c16:uniqueId val="{00000002-C5D2-44A8-BD77-6506932AA617}"/>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ctr"/>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2023.xlsx]Lustgas_sniffat'!$D$18</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2023.xlsx]Lustgas_sniffat'!$C$19:$C$20</c:f>
              <c:strCache>
                <c:ptCount val="2"/>
                <c:pt idx="0">
                  <c:v>Lustgas</c:v>
                </c:pt>
                <c:pt idx="1">
                  <c:v>Sniffat/boffat</c:v>
                </c:pt>
              </c:strCache>
            </c:strRef>
          </c:cat>
          <c:val>
            <c:numRef>
              <c:f>'[Elevers drogvanor Värmland åk 9 gy åk 2 2023.xlsx]Lustgas_sniffat'!$D$19:$D$20</c:f>
              <c:numCache>
                <c:formatCode>0</c:formatCode>
                <c:ptCount val="2"/>
                <c:pt idx="0">
                  <c:v>3.2</c:v>
                </c:pt>
                <c:pt idx="1">
                  <c:v>1.6</c:v>
                </c:pt>
              </c:numCache>
            </c:numRef>
          </c:val>
          <c:extLst>
            <c:ext xmlns:c16="http://schemas.microsoft.com/office/drawing/2014/chart" uri="{C3380CC4-5D6E-409C-BE32-E72D297353CC}">
              <c16:uniqueId val="{00000000-D2C1-4C76-B3BF-A9134897CD6A}"/>
            </c:ext>
          </c:extLst>
        </c:ser>
        <c:ser>
          <c:idx val="1"/>
          <c:order val="1"/>
          <c:tx>
            <c:strRef>
              <c:f>'[Elevers drogvanor Värmland åk 9 gy åk 2 2023.xlsx]Lustgas_sniffat'!$E$18</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2023.xlsx]Lustgas_sniffat'!$C$19:$C$20</c:f>
              <c:strCache>
                <c:ptCount val="2"/>
                <c:pt idx="0">
                  <c:v>Lustgas</c:v>
                </c:pt>
                <c:pt idx="1">
                  <c:v>Sniffat/boffat</c:v>
                </c:pt>
              </c:strCache>
            </c:strRef>
          </c:cat>
          <c:val>
            <c:numRef>
              <c:f>'[Elevers drogvanor Värmland åk 9 gy åk 2 2023.xlsx]Lustgas_sniffat'!$E$19:$E$20</c:f>
              <c:numCache>
                <c:formatCode>0</c:formatCode>
                <c:ptCount val="2"/>
                <c:pt idx="0">
                  <c:v>3.3</c:v>
                </c:pt>
                <c:pt idx="1">
                  <c:v>2</c:v>
                </c:pt>
              </c:numCache>
            </c:numRef>
          </c:val>
          <c:extLst>
            <c:ext xmlns:c16="http://schemas.microsoft.com/office/drawing/2014/chart" uri="{C3380CC4-5D6E-409C-BE32-E72D297353CC}">
              <c16:uniqueId val="{00000001-D2C1-4C76-B3BF-A9134897CD6A}"/>
            </c:ext>
          </c:extLst>
        </c:ser>
        <c:ser>
          <c:idx val="2"/>
          <c:order val="2"/>
          <c:tx>
            <c:strRef>
              <c:f>'[Elevers drogvanor Värmland åk 9 gy åk 2 2023.xlsx]Lustgas_sniffat'!$F$18</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2023.xlsx]Lustgas_sniffat'!$C$19:$C$20</c:f>
              <c:strCache>
                <c:ptCount val="2"/>
                <c:pt idx="0">
                  <c:v>Lustgas</c:v>
                </c:pt>
                <c:pt idx="1">
                  <c:v>Sniffat/boffat</c:v>
                </c:pt>
              </c:strCache>
            </c:strRef>
          </c:cat>
          <c:val>
            <c:numRef>
              <c:f>'[Elevers drogvanor Värmland åk 9 gy åk 2 2023.xlsx]Lustgas_sniffat'!$F$19:$F$20</c:f>
              <c:numCache>
                <c:formatCode>0</c:formatCode>
                <c:ptCount val="2"/>
                <c:pt idx="0">
                  <c:v>3.1</c:v>
                </c:pt>
                <c:pt idx="1">
                  <c:v>1</c:v>
                </c:pt>
              </c:numCache>
            </c:numRef>
          </c:val>
          <c:extLst>
            <c:ext xmlns:c16="http://schemas.microsoft.com/office/drawing/2014/chart" uri="{C3380CC4-5D6E-409C-BE32-E72D297353CC}">
              <c16:uniqueId val="{00000002-D2C1-4C76-B3BF-A9134897CD6A}"/>
            </c:ext>
          </c:extLst>
        </c:ser>
        <c:dLbls>
          <c:dLblPos val="outEnd"/>
          <c:showLegendKey val="0"/>
          <c:showVal val="1"/>
          <c:showCatName val="0"/>
          <c:showSerName val="0"/>
          <c:showPercent val="0"/>
          <c:showBubbleSize val="0"/>
        </c:dLbls>
        <c:gapWidth val="219"/>
        <c:overlap val="-27"/>
        <c:axId val="1833369359"/>
        <c:axId val="1841635919"/>
      </c:barChart>
      <c:catAx>
        <c:axId val="183336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41635919"/>
        <c:crosses val="autoZero"/>
        <c:auto val="1"/>
        <c:lblAlgn val="ctr"/>
        <c:lblOffset val="100"/>
        <c:noMultiLvlLbl val="0"/>
      </c:catAx>
      <c:valAx>
        <c:axId val="1841635919"/>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3336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2023.xlsx]Trend_24 tim'!$A$12</c:f>
              <c:strCache>
                <c:ptCount val="1"/>
                <c:pt idx="0">
                  <c:v>Alkohol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7449861111111111E-2"/>
                  <c:y val="-1.95987593830989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11-435C-8F0B-25379773F68D}"/>
                </c:ext>
              </c:extLst>
            </c:dLbl>
            <c:dLbl>
              <c:idx val="1"/>
              <c:delete val="1"/>
              <c:extLst>
                <c:ext xmlns:c15="http://schemas.microsoft.com/office/drawing/2012/chart" uri="{CE6537A1-D6FC-4f65-9D91-7224C49458BB}"/>
                <c:ext xmlns:c16="http://schemas.microsoft.com/office/drawing/2014/chart" uri="{C3380CC4-5D6E-409C-BE32-E72D297353CC}">
                  <c16:uniqueId val="{00000001-CD11-435C-8F0B-25379773F68D}"/>
                </c:ext>
              </c:extLst>
            </c:dLbl>
            <c:dLbl>
              <c:idx val="2"/>
              <c:delete val="1"/>
              <c:extLst>
                <c:ext xmlns:c15="http://schemas.microsoft.com/office/drawing/2012/chart" uri="{CE6537A1-D6FC-4f65-9D91-7224C49458BB}"/>
                <c:ext xmlns:c16="http://schemas.microsoft.com/office/drawing/2014/chart" uri="{C3380CC4-5D6E-409C-BE32-E72D297353CC}">
                  <c16:uniqueId val="{00000002-CD11-435C-8F0B-25379773F68D}"/>
                </c:ext>
              </c:extLst>
            </c:dLbl>
            <c:dLbl>
              <c:idx val="3"/>
              <c:delete val="1"/>
              <c:extLst>
                <c:ext xmlns:c15="http://schemas.microsoft.com/office/drawing/2012/chart" uri="{CE6537A1-D6FC-4f65-9D91-7224C49458BB}"/>
                <c:ext xmlns:c16="http://schemas.microsoft.com/office/drawing/2014/chart" uri="{C3380CC4-5D6E-409C-BE32-E72D297353CC}">
                  <c16:uniqueId val="{00000003-CD11-435C-8F0B-25379773F68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2023.xlsx]Trend_24 tim'!$C$11:$G$11</c:f>
              <c:numCache>
                <c:formatCode>General</c:formatCode>
                <c:ptCount val="5"/>
                <c:pt idx="0">
                  <c:v>2015</c:v>
                </c:pt>
                <c:pt idx="1">
                  <c:v>2017</c:v>
                </c:pt>
                <c:pt idx="2">
                  <c:v>2019</c:v>
                </c:pt>
                <c:pt idx="3">
                  <c:v>2021</c:v>
                </c:pt>
                <c:pt idx="4">
                  <c:v>2023</c:v>
                </c:pt>
              </c:numCache>
            </c:numRef>
          </c:cat>
          <c:val>
            <c:numRef>
              <c:f>'[Elevers drogvanor Värmland åk 9 gy åk 2 2023.xlsx]Trend_24 tim'!$C$12:$G$12</c:f>
              <c:numCache>
                <c:formatCode>0</c:formatCode>
                <c:ptCount val="5"/>
                <c:pt idx="0">
                  <c:v>69.2</c:v>
                </c:pt>
                <c:pt idx="1">
                  <c:v>67.099999999999994</c:v>
                </c:pt>
                <c:pt idx="2">
                  <c:v>65.5</c:v>
                </c:pt>
                <c:pt idx="3">
                  <c:v>68.599999999999994</c:v>
                </c:pt>
                <c:pt idx="4">
                  <c:v>64.400000000000006</c:v>
                </c:pt>
              </c:numCache>
            </c:numRef>
          </c:val>
          <c:smooth val="0"/>
          <c:extLst>
            <c:ext xmlns:c16="http://schemas.microsoft.com/office/drawing/2014/chart" uri="{C3380CC4-5D6E-409C-BE32-E72D297353CC}">
              <c16:uniqueId val="{00000005-CD11-435C-8F0B-25379773F68D}"/>
            </c:ext>
          </c:extLst>
        </c:ser>
        <c:ser>
          <c:idx val="1"/>
          <c:order val="1"/>
          <c:tx>
            <c:strRef>
              <c:f>'[Elevers drogvanor Värmland åk 9 gy åk 2 2023.xlsx]Trend_24 tim'!$A$13</c:f>
              <c:strCache>
                <c:ptCount val="1"/>
                <c:pt idx="0">
                  <c:v>Narkotika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11-435C-8F0B-25379773F68D}"/>
                </c:ext>
              </c:extLst>
            </c:dLbl>
            <c:dLbl>
              <c:idx val="1"/>
              <c:delete val="1"/>
              <c:extLst>
                <c:ext xmlns:c15="http://schemas.microsoft.com/office/drawing/2012/chart" uri="{CE6537A1-D6FC-4f65-9D91-7224C49458BB}"/>
                <c:ext xmlns:c16="http://schemas.microsoft.com/office/drawing/2014/chart" uri="{C3380CC4-5D6E-409C-BE32-E72D297353CC}">
                  <c16:uniqueId val="{00000007-CD11-435C-8F0B-25379773F68D}"/>
                </c:ext>
              </c:extLst>
            </c:dLbl>
            <c:dLbl>
              <c:idx val="2"/>
              <c:delete val="1"/>
              <c:extLst>
                <c:ext xmlns:c15="http://schemas.microsoft.com/office/drawing/2012/chart" uri="{CE6537A1-D6FC-4f65-9D91-7224C49458BB}"/>
                <c:ext xmlns:c16="http://schemas.microsoft.com/office/drawing/2014/chart" uri="{C3380CC4-5D6E-409C-BE32-E72D297353CC}">
                  <c16:uniqueId val="{00000008-CD11-435C-8F0B-25379773F68D}"/>
                </c:ext>
              </c:extLst>
            </c:dLbl>
            <c:dLbl>
              <c:idx val="3"/>
              <c:delete val="1"/>
              <c:extLst>
                <c:ext xmlns:c15="http://schemas.microsoft.com/office/drawing/2012/chart" uri="{CE6537A1-D6FC-4f65-9D91-7224C49458BB}"/>
                <c:ext xmlns:c16="http://schemas.microsoft.com/office/drawing/2014/chart" uri="{C3380CC4-5D6E-409C-BE32-E72D297353CC}">
                  <c16:uniqueId val="{00000009-CD11-435C-8F0B-25379773F68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2023.xlsx]Trend_24 tim'!$C$11:$G$11</c:f>
              <c:numCache>
                <c:formatCode>General</c:formatCode>
                <c:ptCount val="5"/>
                <c:pt idx="0">
                  <c:v>2015</c:v>
                </c:pt>
                <c:pt idx="1">
                  <c:v>2017</c:v>
                </c:pt>
                <c:pt idx="2">
                  <c:v>2019</c:v>
                </c:pt>
                <c:pt idx="3">
                  <c:v>2021</c:v>
                </c:pt>
                <c:pt idx="4">
                  <c:v>2023</c:v>
                </c:pt>
              </c:numCache>
            </c:numRef>
          </c:cat>
          <c:val>
            <c:numRef>
              <c:f>'[Elevers drogvanor Värmland åk 9 gy åk 2 2023.xlsx]Trend_24 tim'!$C$13:$G$13</c:f>
              <c:numCache>
                <c:formatCode>0</c:formatCode>
                <c:ptCount val="5"/>
                <c:pt idx="0">
                  <c:v>18.8</c:v>
                </c:pt>
                <c:pt idx="1">
                  <c:v>24.2</c:v>
                </c:pt>
                <c:pt idx="2">
                  <c:v>23.9</c:v>
                </c:pt>
                <c:pt idx="3">
                  <c:v>29.3</c:v>
                </c:pt>
                <c:pt idx="4">
                  <c:v>24.8</c:v>
                </c:pt>
              </c:numCache>
            </c:numRef>
          </c:val>
          <c:smooth val="0"/>
          <c:extLst>
            <c:ext xmlns:c16="http://schemas.microsoft.com/office/drawing/2014/chart" uri="{C3380CC4-5D6E-409C-BE32-E72D297353CC}">
              <c16:uniqueId val="{0000000B-CD11-435C-8F0B-25379773F68D}"/>
            </c:ext>
          </c:extLst>
        </c:ser>
        <c:ser>
          <c:idx val="2"/>
          <c:order val="2"/>
          <c:tx>
            <c:strRef>
              <c:f>'[Elevers drogvanor Värmland åk 9 gy åk 2 2023.xlsx]Trend_24 tim'!$A$14</c:f>
              <c:strCache>
                <c:ptCount val="1"/>
                <c:pt idx="0">
                  <c:v>Cigaretter/snus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D11-435C-8F0B-25379773F68D}"/>
                </c:ext>
              </c:extLst>
            </c:dLbl>
            <c:dLbl>
              <c:idx val="1"/>
              <c:delete val="1"/>
              <c:extLst>
                <c:ext xmlns:c15="http://schemas.microsoft.com/office/drawing/2012/chart" uri="{CE6537A1-D6FC-4f65-9D91-7224C49458BB}"/>
                <c:ext xmlns:c16="http://schemas.microsoft.com/office/drawing/2014/chart" uri="{C3380CC4-5D6E-409C-BE32-E72D297353CC}">
                  <c16:uniqueId val="{0000000D-CD11-435C-8F0B-25379773F68D}"/>
                </c:ext>
              </c:extLst>
            </c:dLbl>
            <c:dLbl>
              <c:idx val="2"/>
              <c:delete val="1"/>
              <c:extLst>
                <c:ext xmlns:c15="http://schemas.microsoft.com/office/drawing/2012/chart" uri="{CE6537A1-D6FC-4f65-9D91-7224C49458BB}"/>
                <c:ext xmlns:c16="http://schemas.microsoft.com/office/drawing/2014/chart" uri="{C3380CC4-5D6E-409C-BE32-E72D297353CC}">
                  <c16:uniqueId val="{0000000E-CD11-435C-8F0B-25379773F68D}"/>
                </c:ext>
              </c:extLst>
            </c:dLbl>
            <c:dLbl>
              <c:idx val="3"/>
              <c:delete val="1"/>
              <c:extLst>
                <c:ext xmlns:c15="http://schemas.microsoft.com/office/drawing/2012/chart" uri="{CE6537A1-D6FC-4f65-9D91-7224C49458BB}"/>
                <c:ext xmlns:c16="http://schemas.microsoft.com/office/drawing/2014/chart" uri="{C3380CC4-5D6E-409C-BE32-E72D297353CC}">
                  <c16:uniqueId val="{0000000F-CD11-435C-8F0B-25379773F68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2023.xlsx]Trend_24 tim'!$C$11:$G$11</c:f>
              <c:numCache>
                <c:formatCode>General</c:formatCode>
                <c:ptCount val="5"/>
                <c:pt idx="0">
                  <c:v>2015</c:v>
                </c:pt>
                <c:pt idx="1">
                  <c:v>2017</c:v>
                </c:pt>
                <c:pt idx="2">
                  <c:v>2019</c:v>
                </c:pt>
                <c:pt idx="3">
                  <c:v>2021</c:v>
                </c:pt>
                <c:pt idx="4">
                  <c:v>2023</c:v>
                </c:pt>
              </c:numCache>
            </c:numRef>
          </c:cat>
          <c:val>
            <c:numRef>
              <c:f>'[Elevers drogvanor Värmland åk 9 gy åk 2 2023.xlsx]Trend_24 tim'!$C$14:$G$14</c:f>
              <c:numCache>
                <c:formatCode>0</c:formatCode>
                <c:ptCount val="5"/>
                <c:pt idx="0">
                  <c:v>66.3</c:v>
                </c:pt>
                <c:pt idx="1">
                  <c:v>66</c:v>
                </c:pt>
                <c:pt idx="2">
                  <c:v>67.8</c:v>
                </c:pt>
                <c:pt idx="3">
                  <c:v>71</c:v>
                </c:pt>
                <c:pt idx="4">
                  <c:v>68.900000000000006</c:v>
                </c:pt>
              </c:numCache>
            </c:numRef>
          </c:val>
          <c:smooth val="0"/>
          <c:extLst>
            <c:ext xmlns:c16="http://schemas.microsoft.com/office/drawing/2014/chart" uri="{C3380CC4-5D6E-409C-BE32-E72D297353CC}">
              <c16:uniqueId val="{00000011-CD11-435C-8F0B-25379773F68D}"/>
            </c:ext>
          </c:extLst>
        </c:ser>
        <c:ser>
          <c:idx val="3"/>
          <c:order val="3"/>
          <c:tx>
            <c:strRef>
              <c:f>'[Elevers drogvanor Värmland åk 9 gy åk 2 2023.xlsx]Trend_24 tim'!$A$15</c:f>
              <c:strCache>
                <c:ptCount val="1"/>
                <c:pt idx="0">
                  <c:v>Anabola steroider</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D11-435C-8F0B-25379773F68D}"/>
                </c:ext>
              </c:extLst>
            </c:dLbl>
            <c:dLbl>
              <c:idx val="1"/>
              <c:delete val="1"/>
              <c:extLst>
                <c:ext xmlns:c15="http://schemas.microsoft.com/office/drawing/2012/chart" uri="{CE6537A1-D6FC-4f65-9D91-7224C49458BB}"/>
                <c:ext xmlns:c16="http://schemas.microsoft.com/office/drawing/2014/chart" uri="{C3380CC4-5D6E-409C-BE32-E72D297353CC}">
                  <c16:uniqueId val="{00000013-CD11-435C-8F0B-25379773F68D}"/>
                </c:ext>
              </c:extLst>
            </c:dLbl>
            <c:dLbl>
              <c:idx val="2"/>
              <c:delete val="1"/>
              <c:extLst>
                <c:ext xmlns:c15="http://schemas.microsoft.com/office/drawing/2012/chart" uri="{CE6537A1-D6FC-4f65-9D91-7224C49458BB}"/>
                <c:ext xmlns:c16="http://schemas.microsoft.com/office/drawing/2014/chart" uri="{C3380CC4-5D6E-409C-BE32-E72D297353CC}">
                  <c16:uniqueId val="{00000014-CD11-435C-8F0B-25379773F68D}"/>
                </c:ext>
              </c:extLst>
            </c:dLbl>
            <c:dLbl>
              <c:idx val="3"/>
              <c:delete val="1"/>
              <c:extLst>
                <c:ext xmlns:c15="http://schemas.microsoft.com/office/drawing/2012/chart" uri="{CE6537A1-D6FC-4f65-9D91-7224C49458BB}"/>
                <c:ext xmlns:c16="http://schemas.microsoft.com/office/drawing/2014/chart" uri="{C3380CC4-5D6E-409C-BE32-E72D297353CC}">
                  <c16:uniqueId val="{00000015-CD11-435C-8F0B-25379773F68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2023.xlsx]Trend_24 tim'!$C$11:$G$11</c:f>
              <c:numCache>
                <c:formatCode>General</c:formatCode>
                <c:ptCount val="5"/>
                <c:pt idx="0">
                  <c:v>2015</c:v>
                </c:pt>
                <c:pt idx="1">
                  <c:v>2017</c:v>
                </c:pt>
                <c:pt idx="2">
                  <c:v>2019</c:v>
                </c:pt>
                <c:pt idx="3">
                  <c:v>2021</c:v>
                </c:pt>
                <c:pt idx="4">
                  <c:v>2023</c:v>
                </c:pt>
              </c:numCache>
            </c:numRef>
          </c:cat>
          <c:val>
            <c:numRef>
              <c:f>'[Elevers drogvanor Värmland åk 9 gy åk 2 2023.xlsx]Trend_24 tim'!$C$15:$G$15</c:f>
              <c:numCache>
                <c:formatCode>0</c:formatCode>
                <c:ptCount val="5"/>
                <c:pt idx="0">
                  <c:v>7.8</c:v>
                </c:pt>
                <c:pt idx="1">
                  <c:v>9.5</c:v>
                </c:pt>
                <c:pt idx="2">
                  <c:v>8.9</c:v>
                </c:pt>
                <c:pt idx="3">
                  <c:v>8.9</c:v>
                </c:pt>
                <c:pt idx="4">
                  <c:v>7.6</c:v>
                </c:pt>
              </c:numCache>
            </c:numRef>
          </c:val>
          <c:smooth val="0"/>
          <c:extLst>
            <c:ext xmlns:c16="http://schemas.microsoft.com/office/drawing/2014/chart" uri="{C3380CC4-5D6E-409C-BE32-E72D297353CC}">
              <c16:uniqueId val="{00000017-CD11-435C-8F0B-25379773F68D}"/>
            </c:ext>
          </c:extLst>
        </c:ser>
        <c:dLbls>
          <c:dLblPos val="r"/>
          <c:showLegendKey val="0"/>
          <c:showVal val="1"/>
          <c:showCatName val="0"/>
          <c:showSerName val="0"/>
          <c:showPercent val="0"/>
          <c:showBubbleSize val="0"/>
        </c:dLbls>
        <c:marker val="1"/>
        <c:smooth val="0"/>
        <c:axId val="1879064511"/>
        <c:axId val="389917647"/>
      </c:lineChart>
      <c:catAx>
        <c:axId val="187906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89917647"/>
        <c:crosses val="autoZero"/>
        <c:auto val="1"/>
        <c:lblAlgn val="ctr"/>
        <c:lblOffset val="100"/>
        <c:noMultiLvlLbl val="0"/>
      </c:catAx>
      <c:valAx>
        <c:axId val="3899176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790645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2023.xlsx]få tag på 24 tim'!$B$11</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2023.xlsx]få tag på 24 tim'!$A$12:$A$16</c:f>
              <c:strCache>
                <c:ptCount val="5"/>
                <c:pt idx="0">
                  <c:v>Cigaretter/snus</c:v>
                </c:pt>
                <c:pt idx="1">
                  <c:v>Alkohol</c:v>
                </c:pt>
                <c:pt idx="2">
                  <c:v>Narkotika</c:v>
                </c:pt>
                <c:pt idx="3">
                  <c:v>Inget</c:v>
                </c:pt>
                <c:pt idx="4">
                  <c:v>Anabola steroider</c:v>
                </c:pt>
              </c:strCache>
            </c:strRef>
          </c:cat>
          <c:val>
            <c:numRef>
              <c:f>'[Elevers drogvanor Värmland åk 9 gy åk 2 2023.xlsx]få tag på 24 tim'!$B$12:$B$16</c:f>
              <c:numCache>
                <c:formatCode>0</c:formatCode>
                <c:ptCount val="5"/>
                <c:pt idx="0">
                  <c:v>68.900000000000006</c:v>
                </c:pt>
                <c:pt idx="1">
                  <c:v>64.400000000000006</c:v>
                </c:pt>
                <c:pt idx="2">
                  <c:v>24.8</c:v>
                </c:pt>
                <c:pt idx="3">
                  <c:v>12.2</c:v>
                </c:pt>
                <c:pt idx="4">
                  <c:v>7.5</c:v>
                </c:pt>
              </c:numCache>
            </c:numRef>
          </c:val>
          <c:extLst>
            <c:ext xmlns:c16="http://schemas.microsoft.com/office/drawing/2014/chart" uri="{C3380CC4-5D6E-409C-BE32-E72D297353CC}">
              <c16:uniqueId val="{00000000-C665-4944-BC84-ACB3D8B2900D}"/>
            </c:ext>
          </c:extLst>
        </c:ser>
        <c:ser>
          <c:idx val="1"/>
          <c:order val="1"/>
          <c:tx>
            <c:strRef>
              <c:f>'[Elevers drogvanor Värmland åk 9 gy åk 2 2023.xlsx]få tag på 24 tim'!$C$11</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2023.xlsx]få tag på 24 tim'!$A$12:$A$16</c:f>
              <c:strCache>
                <c:ptCount val="5"/>
                <c:pt idx="0">
                  <c:v>Cigaretter/snus</c:v>
                </c:pt>
                <c:pt idx="1">
                  <c:v>Alkohol</c:v>
                </c:pt>
                <c:pt idx="2">
                  <c:v>Narkotika</c:v>
                </c:pt>
                <c:pt idx="3">
                  <c:v>Inget</c:v>
                </c:pt>
                <c:pt idx="4">
                  <c:v>Anabola steroider</c:v>
                </c:pt>
              </c:strCache>
            </c:strRef>
          </c:cat>
          <c:val>
            <c:numRef>
              <c:f>'[Elevers drogvanor Värmland åk 9 gy åk 2 2023.xlsx]få tag på 24 tim'!$C$12:$C$16</c:f>
              <c:numCache>
                <c:formatCode>0</c:formatCode>
                <c:ptCount val="5"/>
                <c:pt idx="0">
                  <c:v>66.900000000000006</c:v>
                </c:pt>
                <c:pt idx="1">
                  <c:v>61.5</c:v>
                </c:pt>
                <c:pt idx="2">
                  <c:v>24.6</c:v>
                </c:pt>
                <c:pt idx="3">
                  <c:v>13.2</c:v>
                </c:pt>
                <c:pt idx="4">
                  <c:v>9.4</c:v>
                </c:pt>
              </c:numCache>
            </c:numRef>
          </c:val>
          <c:extLst>
            <c:ext xmlns:c16="http://schemas.microsoft.com/office/drawing/2014/chart" uri="{C3380CC4-5D6E-409C-BE32-E72D297353CC}">
              <c16:uniqueId val="{00000001-C665-4944-BC84-ACB3D8B2900D}"/>
            </c:ext>
          </c:extLst>
        </c:ser>
        <c:ser>
          <c:idx val="2"/>
          <c:order val="2"/>
          <c:tx>
            <c:strRef>
              <c:f>'[Elevers drogvanor Värmland åk 9 gy åk 2 2023.xlsx]få tag på 24 tim'!$D$11</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2023.xlsx]få tag på 24 tim'!$A$12:$A$16</c:f>
              <c:strCache>
                <c:ptCount val="5"/>
                <c:pt idx="0">
                  <c:v>Cigaretter/snus</c:v>
                </c:pt>
                <c:pt idx="1">
                  <c:v>Alkohol</c:v>
                </c:pt>
                <c:pt idx="2">
                  <c:v>Narkotika</c:v>
                </c:pt>
                <c:pt idx="3">
                  <c:v>Inget</c:v>
                </c:pt>
                <c:pt idx="4">
                  <c:v>Anabola steroider</c:v>
                </c:pt>
              </c:strCache>
            </c:strRef>
          </c:cat>
          <c:val>
            <c:numRef>
              <c:f>'[Elevers drogvanor Värmland åk 9 gy åk 2 2023.xlsx]få tag på 24 tim'!$D$12:$D$16</c:f>
              <c:numCache>
                <c:formatCode>0</c:formatCode>
                <c:ptCount val="5"/>
                <c:pt idx="0">
                  <c:v>71.3</c:v>
                </c:pt>
                <c:pt idx="1">
                  <c:v>67.900000000000006</c:v>
                </c:pt>
                <c:pt idx="2">
                  <c:v>25</c:v>
                </c:pt>
                <c:pt idx="3">
                  <c:v>11</c:v>
                </c:pt>
                <c:pt idx="4">
                  <c:v>5.2</c:v>
                </c:pt>
              </c:numCache>
            </c:numRef>
          </c:val>
          <c:extLst>
            <c:ext xmlns:c16="http://schemas.microsoft.com/office/drawing/2014/chart" uri="{C3380CC4-5D6E-409C-BE32-E72D297353CC}">
              <c16:uniqueId val="{00000002-C665-4944-BC84-ACB3D8B2900D}"/>
            </c:ext>
          </c:extLst>
        </c:ser>
        <c:dLbls>
          <c:dLblPos val="outEnd"/>
          <c:showLegendKey val="0"/>
          <c:showVal val="1"/>
          <c:showCatName val="0"/>
          <c:showSerName val="0"/>
          <c:showPercent val="0"/>
          <c:showBubbleSize val="0"/>
        </c:dLbls>
        <c:gapWidth val="219"/>
        <c:overlap val="-27"/>
        <c:axId val="748959464"/>
        <c:axId val="748958808"/>
      </c:barChart>
      <c:catAx>
        <c:axId val="74895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48958808"/>
        <c:crosses val="autoZero"/>
        <c:auto val="1"/>
        <c:lblAlgn val="ctr"/>
        <c:lblOffset val="100"/>
        <c:noMultiLvlLbl val="0"/>
      </c:catAx>
      <c:valAx>
        <c:axId val="7489588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4895946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2023.xlsx]Trend_e-cigg'!$A$14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D922-40E4-B4BA-31ABD130DA5F}"/>
                </c:ext>
              </c:extLst>
            </c:dLbl>
            <c:dLbl>
              <c:idx val="2"/>
              <c:delete val="1"/>
              <c:extLst>
                <c:ext xmlns:c15="http://schemas.microsoft.com/office/drawing/2012/chart" uri="{CE6537A1-D6FC-4f65-9D91-7224C49458BB}"/>
                <c:ext xmlns:c16="http://schemas.microsoft.com/office/drawing/2014/chart" uri="{C3380CC4-5D6E-409C-BE32-E72D297353CC}">
                  <c16:uniqueId val="{00000001-D922-40E4-B4BA-31ABD130DA5F}"/>
                </c:ext>
              </c:extLst>
            </c:dLbl>
            <c:dLbl>
              <c:idx val="3"/>
              <c:delete val="1"/>
              <c:extLst>
                <c:ext xmlns:c15="http://schemas.microsoft.com/office/drawing/2012/chart" uri="{CE6537A1-D6FC-4f65-9D91-7224C49458BB}"/>
                <c:ext xmlns:c16="http://schemas.microsoft.com/office/drawing/2014/chart" uri="{C3380CC4-5D6E-409C-BE32-E72D297353CC}">
                  <c16:uniqueId val="{00000002-D922-40E4-B4BA-31ABD130DA5F}"/>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22-40E4-B4BA-31ABD130DA5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2023.xlsx]Trend_e-cigg'!$B$13:$F$13</c:f>
              <c:numCache>
                <c:formatCode>General</c:formatCode>
                <c:ptCount val="5"/>
                <c:pt idx="0">
                  <c:v>2015</c:v>
                </c:pt>
                <c:pt idx="1">
                  <c:v>2017</c:v>
                </c:pt>
                <c:pt idx="2">
                  <c:v>2019</c:v>
                </c:pt>
                <c:pt idx="3">
                  <c:v>2021</c:v>
                </c:pt>
                <c:pt idx="4">
                  <c:v>2023</c:v>
                </c:pt>
              </c:numCache>
            </c:numRef>
          </c:cat>
          <c:val>
            <c:numRef>
              <c:f>'[Elevers drogvanor Värmland åk 9 gy åk 2 2023.xlsx]Trend_e-cigg'!$B$14:$F$14</c:f>
              <c:numCache>
                <c:formatCode>General</c:formatCode>
                <c:ptCount val="5"/>
                <c:pt idx="0">
                  <c:v>17</c:v>
                </c:pt>
                <c:pt idx="1">
                  <c:v>19</c:v>
                </c:pt>
                <c:pt idx="2">
                  <c:v>17</c:v>
                </c:pt>
                <c:pt idx="3">
                  <c:v>31</c:v>
                </c:pt>
                <c:pt idx="4" formatCode="0">
                  <c:v>45.4</c:v>
                </c:pt>
              </c:numCache>
            </c:numRef>
          </c:val>
          <c:smooth val="0"/>
          <c:extLst>
            <c:ext xmlns:c16="http://schemas.microsoft.com/office/drawing/2014/chart" uri="{C3380CC4-5D6E-409C-BE32-E72D297353CC}">
              <c16:uniqueId val="{00000004-D922-40E4-B4BA-31ABD130DA5F}"/>
            </c:ext>
          </c:extLst>
        </c:ser>
        <c:ser>
          <c:idx val="1"/>
          <c:order val="1"/>
          <c:tx>
            <c:strRef>
              <c:f>'[Elevers drogvanor Värmland åk 9 gy åk 2 2023.xlsx]Trend_e-cigg'!$A$15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5-D922-40E4-B4BA-31ABD130DA5F}"/>
                </c:ext>
              </c:extLst>
            </c:dLbl>
            <c:dLbl>
              <c:idx val="2"/>
              <c:delete val="1"/>
              <c:extLst>
                <c:ext xmlns:c15="http://schemas.microsoft.com/office/drawing/2012/chart" uri="{CE6537A1-D6FC-4f65-9D91-7224C49458BB}"/>
                <c:ext xmlns:c16="http://schemas.microsoft.com/office/drawing/2014/chart" uri="{C3380CC4-5D6E-409C-BE32-E72D297353CC}">
                  <c16:uniqueId val="{00000006-D922-40E4-B4BA-31ABD130DA5F}"/>
                </c:ext>
              </c:extLst>
            </c:dLbl>
            <c:dLbl>
              <c:idx val="3"/>
              <c:delete val="1"/>
              <c:extLst>
                <c:ext xmlns:c15="http://schemas.microsoft.com/office/drawing/2012/chart" uri="{CE6537A1-D6FC-4f65-9D91-7224C49458BB}"/>
                <c:ext xmlns:c16="http://schemas.microsoft.com/office/drawing/2014/chart" uri="{C3380CC4-5D6E-409C-BE32-E72D297353CC}">
                  <c16:uniqueId val="{00000007-D922-40E4-B4BA-31ABD130DA5F}"/>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22-40E4-B4BA-31ABD130DA5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2023.xlsx]Trend_e-cigg'!$B$13:$F$13</c:f>
              <c:numCache>
                <c:formatCode>General</c:formatCode>
                <c:ptCount val="5"/>
                <c:pt idx="0">
                  <c:v>2015</c:v>
                </c:pt>
                <c:pt idx="1">
                  <c:v>2017</c:v>
                </c:pt>
                <c:pt idx="2">
                  <c:v>2019</c:v>
                </c:pt>
                <c:pt idx="3">
                  <c:v>2021</c:v>
                </c:pt>
                <c:pt idx="4">
                  <c:v>2023</c:v>
                </c:pt>
              </c:numCache>
            </c:numRef>
          </c:cat>
          <c:val>
            <c:numRef>
              <c:f>'[Elevers drogvanor Värmland åk 9 gy åk 2 2023.xlsx]Trend_e-cigg'!$B$15:$F$15</c:f>
              <c:numCache>
                <c:formatCode>General</c:formatCode>
                <c:ptCount val="5"/>
                <c:pt idx="0">
                  <c:v>11</c:v>
                </c:pt>
                <c:pt idx="1">
                  <c:v>15</c:v>
                </c:pt>
                <c:pt idx="2">
                  <c:v>10</c:v>
                </c:pt>
                <c:pt idx="3">
                  <c:v>24</c:v>
                </c:pt>
                <c:pt idx="4" formatCode="0">
                  <c:v>59</c:v>
                </c:pt>
              </c:numCache>
            </c:numRef>
          </c:val>
          <c:smooth val="0"/>
          <c:extLst>
            <c:ext xmlns:c16="http://schemas.microsoft.com/office/drawing/2014/chart" uri="{C3380CC4-5D6E-409C-BE32-E72D297353CC}">
              <c16:uniqueId val="{00000009-D922-40E4-B4BA-31ABD130DA5F}"/>
            </c:ext>
          </c:extLst>
        </c:ser>
        <c:ser>
          <c:idx val="2"/>
          <c:order val="2"/>
          <c:tx>
            <c:strRef>
              <c:f>'[Elevers drogvanor Värmland åk 9 gy åk 2 2023.xlsx]Trend_e-cigg'!$A$16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layout>
                <c:manualLayout>
                  <c:x val="-5.3534027777777778E-2"/>
                  <c:y val="-2.7438271604938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922-40E4-B4BA-31ABD130DA5F}"/>
                </c:ext>
              </c:extLst>
            </c:dLbl>
            <c:dLbl>
              <c:idx val="1"/>
              <c:delete val="1"/>
              <c:extLst>
                <c:ext xmlns:c15="http://schemas.microsoft.com/office/drawing/2012/chart" uri="{CE6537A1-D6FC-4f65-9D91-7224C49458BB}"/>
                <c:ext xmlns:c16="http://schemas.microsoft.com/office/drawing/2014/chart" uri="{C3380CC4-5D6E-409C-BE32-E72D297353CC}">
                  <c16:uniqueId val="{0000000A-D922-40E4-B4BA-31ABD130DA5F}"/>
                </c:ext>
              </c:extLst>
            </c:dLbl>
            <c:dLbl>
              <c:idx val="2"/>
              <c:delete val="1"/>
              <c:extLst>
                <c:ext xmlns:c15="http://schemas.microsoft.com/office/drawing/2012/chart" uri="{CE6537A1-D6FC-4f65-9D91-7224C49458BB}"/>
                <c:ext xmlns:c16="http://schemas.microsoft.com/office/drawing/2014/chart" uri="{C3380CC4-5D6E-409C-BE32-E72D297353CC}">
                  <c16:uniqueId val="{0000000B-D922-40E4-B4BA-31ABD130DA5F}"/>
                </c:ext>
              </c:extLst>
            </c:dLbl>
            <c:dLbl>
              <c:idx val="3"/>
              <c:delete val="1"/>
              <c:extLst>
                <c:ext xmlns:c15="http://schemas.microsoft.com/office/drawing/2012/chart" uri="{CE6537A1-D6FC-4f65-9D91-7224C49458BB}"/>
                <c:ext xmlns:c16="http://schemas.microsoft.com/office/drawing/2014/chart" uri="{C3380CC4-5D6E-409C-BE32-E72D297353CC}">
                  <c16:uniqueId val="{0000000C-D922-40E4-B4BA-31ABD130DA5F}"/>
                </c:ext>
              </c:extLst>
            </c:dLbl>
            <c:dLbl>
              <c:idx val="4"/>
              <c:layout>
                <c:manualLayout>
                  <c:x val="0"/>
                  <c:y val="2.74382716049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22-40E4-B4BA-31ABD130DA5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2023.xlsx]Trend_e-cigg'!$B$13:$F$13</c:f>
              <c:numCache>
                <c:formatCode>General</c:formatCode>
                <c:ptCount val="5"/>
                <c:pt idx="0">
                  <c:v>2015</c:v>
                </c:pt>
                <c:pt idx="1">
                  <c:v>2017</c:v>
                </c:pt>
                <c:pt idx="2">
                  <c:v>2019</c:v>
                </c:pt>
                <c:pt idx="3">
                  <c:v>2021</c:v>
                </c:pt>
                <c:pt idx="4">
                  <c:v>2023</c:v>
                </c:pt>
              </c:numCache>
            </c:numRef>
          </c:cat>
          <c:val>
            <c:numRef>
              <c:f>'[Elevers drogvanor Värmland åk 9 gy åk 2 2023.xlsx]Trend_e-cigg'!$B$16:$F$16</c:f>
              <c:numCache>
                <c:formatCode>General</c:formatCode>
                <c:ptCount val="5"/>
                <c:pt idx="0">
                  <c:v>27</c:v>
                </c:pt>
                <c:pt idx="1">
                  <c:v>28</c:v>
                </c:pt>
                <c:pt idx="2">
                  <c:v>23</c:v>
                </c:pt>
                <c:pt idx="3">
                  <c:v>15</c:v>
                </c:pt>
                <c:pt idx="4">
                  <c:v>43</c:v>
                </c:pt>
              </c:numCache>
            </c:numRef>
          </c:val>
          <c:smooth val="0"/>
          <c:extLst>
            <c:ext xmlns:c16="http://schemas.microsoft.com/office/drawing/2014/chart" uri="{C3380CC4-5D6E-409C-BE32-E72D297353CC}">
              <c16:uniqueId val="{0000000E-D922-40E4-B4BA-31ABD130DA5F}"/>
            </c:ext>
          </c:extLst>
        </c:ser>
        <c:ser>
          <c:idx val="3"/>
          <c:order val="3"/>
          <c:tx>
            <c:strRef>
              <c:f>'[Elevers drogvanor Värmland åk 9 gy åk 2 2023.xlsx]Trend_e-cigg'!$A$17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4"/>
              </a:solidFill>
              <a:ln w="9525">
                <a:solidFill>
                  <a:schemeClr val="accent2">
                    <a:lumMod val="40000"/>
                    <a:lumOff val="60000"/>
                  </a:schemeClr>
                </a:solidFill>
              </a:ln>
              <a:effectLst/>
            </c:spPr>
          </c:marker>
          <c:dLbls>
            <c:dLbl>
              <c:idx val="0"/>
              <c:layout>
                <c:manualLayout>
                  <c:x val="-5.3534027777777778E-2"/>
                  <c:y val="-2.7438271604938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922-40E4-B4BA-31ABD130DA5F}"/>
                </c:ext>
              </c:extLst>
            </c:dLbl>
            <c:dLbl>
              <c:idx val="1"/>
              <c:delete val="1"/>
              <c:extLst>
                <c:ext xmlns:c15="http://schemas.microsoft.com/office/drawing/2012/chart" uri="{CE6537A1-D6FC-4f65-9D91-7224C49458BB}"/>
                <c:ext xmlns:c16="http://schemas.microsoft.com/office/drawing/2014/chart" uri="{C3380CC4-5D6E-409C-BE32-E72D297353CC}">
                  <c16:uniqueId val="{0000000F-D922-40E4-B4BA-31ABD130DA5F}"/>
                </c:ext>
              </c:extLst>
            </c:dLbl>
            <c:dLbl>
              <c:idx val="2"/>
              <c:delete val="1"/>
              <c:extLst>
                <c:ext xmlns:c15="http://schemas.microsoft.com/office/drawing/2012/chart" uri="{CE6537A1-D6FC-4f65-9D91-7224C49458BB}"/>
                <c:ext xmlns:c16="http://schemas.microsoft.com/office/drawing/2014/chart" uri="{C3380CC4-5D6E-409C-BE32-E72D297353CC}">
                  <c16:uniqueId val="{00000010-D922-40E4-B4BA-31ABD130DA5F}"/>
                </c:ext>
              </c:extLst>
            </c:dLbl>
            <c:dLbl>
              <c:idx val="3"/>
              <c:delete val="1"/>
              <c:extLst>
                <c:ext xmlns:c15="http://schemas.microsoft.com/office/drawing/2012/chart" uri="{CE6537A1-D6FC-4f65-9D91-7224C49458BB}"/>
                <c:ext xmlns:c16="http://schemas.microsoft.com/office/drawing/2014/chart" uri="{C3380CC4-5D6E-409C-BE32-E72D297353CC}">
                  <c16:uniqueId val="{00000011-D922-40E4-B4BA-31ABD130DA5F}"/>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922-40E4-B4BA-31ABD130DA5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2023.xlsx]Trend_e-cigg'!$B$13:$F$13</c:f>
              <c:numCache>
                <c:formatCode>General</c:formatCode>
                <c:ptCount val="5"/>
                <c:pt idx="0">
                  <c:v>2015</c:v>
                </c:pt>
                <c:pt idx="1">
                  <c:v>2017</c:v>
                </c:pt>
                <c:pt idx="2">
                  <c:v>2019</c:v>
                </c:pt>
                <c:pt idx="3">
                  <c:v>2021</c:v>
                </c:pt>
                <c:pt idx="4">
                  <c:v>2023</c:v>
                </c:pt>
              </c:numCache>
            </c:numRef>
          </c:cat>
          <c:val>
            <c:numRef>
              <c:f>'[Elevers drogvanor Värmland åk 9 gy åk 2 2023.xlsx]Trend_e-cigg'!$B$17:$F$17</c:f>
              <c:numCache>
                <c:formatCode>General</c:formatCode>
                <c:ptCount val="5"/>
                <c:pt idx="0">
                  <c:v>19</c:v>
                </c:pt>
                <c:pt idx="1">
                  <c:v>20</c:v>
                </c:pt>
                <c:pt idx="2">
                  <c:v>17</c:v>
                </c:pt>
                <c:pt idx="3">
                  <c:v>13</c:v>
                </c:pt>
                <c:pt idx="4">
                  <c:v>53</c:v>
                </c:pt>
              </c:numCache>
            </c:numRef>
          </c:val>
          <c:smooth val="0"/>
          <c:extLst>
            <c:ext xmlns:c16="http://schemas.microsoft.com/office/drawing/2014/chart" uri="{C3380CC4-5D6E-409C-BE32-E72D297353CC}">
              <c16:uniqueId val="{00000013-D922-40E4-B4BA-31ABD130DA5F}"/>
            </c:ext>
          </c:extLst>
        </c:ser>
        <c:dLbls>
          <c:dLblPos val="l"/>
          <c:showLegendKey val="0"/>
          <c:showVal val="1"/>
          <c:showCatName val="0"/>
          <c:showSerName val="0"/>
          <c:showPercent val="0"/>
          <c:showBubbleSize val="0"/>
        </c:dLbls>
        <c:marker val="1"/>
        <c:smooth val="0"/>
        <c:axId val="138161039"/>
        <c:axId val="116198111"/>
      </c:lineChart>
      <c:catAx>
        <c:axId val="13816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198111"/>
        <c:crosses val="autoZero"/>
        <c:auto val="1"/>
        <c:lblAlgn val="ctr"/>
        <c:lblOffset val="100"/>
        <c:noMultiLvlLbl val="0"/>
      </c:catAx>
      <c:valAx>
        <c:axId val="1161981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8161039"/>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2023.xlsx]Trend_spel om pengar'!$A$15</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F0-4F29-90E1-F2458D1E188E}"/>
                </c:ext>
              </c:extLst>
            </c:dLbl>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F0-4F29-90E1-F2458D1E188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2023.xlsx]Trend_spel om pengar'!$B$14:$D$14</c:f>
              <c:numCache>
                <c:formatCode>General</c:formatCode>
                <c:ptCount val="3"/>
                <c:pt idx="0">
                  <c:v>2019</c:v>
                </c:pt>
                <c:pt idx="1">
                  <c:v>2021</c:v>
                </c:pt>
                <c:pt idx="2">
                  <c:v>2023</c:v>
                </c:pt>
              </c:numCache>
            </c:numRef>
          </c:cat>
          <c:val>
            <c:numRef>
              <c:f>'[Elevers drogvanor Värmland åk 9 gy åk 2 2023.xlsx]Trend_spel om pengar'!$B$15:$D$15</c:f>
              <c:numCache>
                <c:formatCode>General</c:formatCode>
                <c:ptCount val="3"/>
                <c:pt idx="0">
                  <c:v>22</c:v>
                </c:pt>
                <c:pt idx="1">
                  <c:v>37</c:v>
                </c:pt>
                <c:pt idx="2" formatCode="0">
                  <c:v>39.200000000000003</c:v>
                </c:pt>
              </c:numCache>
            </c:numRef>
          </c:val>
          <c:smooth val="0"/>
          <c:extLst>
            <c:ext xmlns:c16="http://schemas.microsoft.com/office/drawing/2014/chart" uri="{C3380CC4-5D6E-409C-BE32-E72D297353CC}">
              <c16:uniqueId val="{00000002-0EF0-4E9A-AC0A-A2FB9225621E}"/>
            </c:ext>
          </c:extLst>
        </c:ser>
        <c:ser>
          <c:idx val="1"/>
          <c:order val="1"/>
          <c:tx>
            <c:strRef>
              <c:f>'[Elevers drogvanor Värmland åk 9 gy åk 2 2023.xlsx]Trend_spel om pengar'!$A$16</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3.6277777777777777E-2"/>
                  <c:y val="-3.4687591134441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F0-4F29-90E1-F2458D1E188E}"/>
                </c:ext>
              </c:extLst>
            </c:dLbl>
            <c:dLbl>
              <c:idx val="2"/>
              <c:layout>
                <c:manualLayout>
                  <c:x val="-1.2935035758548312E-16"/>
                  <c:y val="1.9598765432098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F0-4F29-90E1-F2458D1E188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2023.xlsx]Trend_spel om pengar'!$B$14:$D$14</c:f>
              <c:numCache>
                <c:formatCode>General</c:formatCode>
                <c:ptCount val="3"/>
                <c:pt idx="0">
                  <c:v>2019</c:v>
                </c:pt>
                <c:pt idx="1">
                  <c:v>2021</c:v>
                </c:pt>
                <c:pt idx="2">
                  <c:v>2023</c:v>
                </c:pt>
              </c:numCache>
            </c:numRef>
          </c:cat>
          <c:val>
            <c:numRef>
              <c:f>'[Elevers drogvanor Värmland åk 9 gy åk 2 2023.xlsx]Trend_spel om pengar'!$B$16:$D$16</c:f>
              <c:numCache>
                <c:formatCode>General</c:formatCode>
                <c:ptCount val="3"/>
                <c:pt idx="0">
                  <c:v>6</c:v>
                </c:pt>
                <c:pt idx="1">
                  <c:v>11</c:v>
                </c:pt>
                <c:pt idx="2" formatCode="0">
                  <c:v>9.9</c:v>
                </c:pt>
              </c:numCache>
            </c:numRef>
          </c:val>
          <c:smooth val="0"/>
          <c:extLst>
            <c:ext xmlns:c16="http://schemas.microsoft.com/office/drawing/2014/chart" uri="{C3380CC4-5D6E-409C-BE32-E72D297353CC}">
              <c16:uniqueId val="{00000005-0EF0-4E9A-AC0A-A2FB9225621E}"/>
            </c:ext>
          </c:extLst>
        </c:ser>
        <c:ser>
          <c:idx val="2"/>
          <c:order val="2"/>
          <c:tx>
            <c:strRef>
              <c:f>'[Elevers drogvanor Värmland åk 9 gy åk 2 2023.xlsx]Trend_spel om pengar'!$A$17</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F0-4F29-90E1-F2458D1E188E}"/>
                </c:ext>
              </c:extLst>
            </c:dLbl>
            <c:dLbl>
              <c:idx val="2"/>
              <c:layout>
                <c:manualLayout>
                  <c:x val="-1.2935035758548312E-16"/>
                  <c:y val="-3.91975308641975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F0-4F29-90E1-F2458D1E188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2023.xlsx]Trend_spel om pengar'!$B$14:$D$14</c:f>
              <c:numCache>
                <c:formatCode>General</c:formatCode>
                <c:ptCount val="3"/>
                <c:pt idx="0">
                  <c:v>2019</c:v>
                </c:pt>
                <c:pt idx="1">
                  <c:v>2021</c:v>
                </c:pt>
                <c:pt idx="2">
                  <c:v>2023</c:v>
                </c:pt>
              </c:numCache>
            </c:numRef>
          </c:cat>
          <c:val>
            <c:numRef>
              <c:f>'[Elevers drogvanor Värmland åk 9 gy åk 2 2023.xlsx]Trend_spel om pengar'!$B$17:$D$17</c:f>
              <c:numCache>
                <c:formatCode>General</c:formatCode>
                <c:ptCount val="3"/>
                <c:pt idx="0">
                  <c:v>27</c:v>
                </c:pt>
                <c:pt idx="1">
                  <c:v>33</c:v>
                </c:pt>
                <c:pt idx="2">
                  <c:v>40</c:v>
                </c:pt>
              </c:numCache>
            </c:numRef>
          </c:val>
          <c:smooth val="0"/>
          <c:extLst>
            <c:ext xmlns:c16="http://schemas.microsoft.com/office/drawing/2014/chart" uri="{C3380CC4-5D6E-409C-BE32-E72D297353CC}">
              <c16:uniqueId val="{00000008-0EF0-4E9A-AC0A-A2FB9225621E}"/>
            </c:ext>
          </c:extLst>
        </c:ser>
        <c:ser>
          <c:idx val="3"/>
          <c:order val="3"/>
          <c:tx>
            <c:strRef>
              <c:f>'[Elevers drogvanor Värmland åk 9 gy åk 2 2023.xlsx]Trend_spel om pengar'!$A$18</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layout>
                <c:manualLayout>
                  <c:x val="-3.6277777777777777E-2"/>
                  <c:y val="2.5428331875182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F0-4F29-90E1-F2458D1E188E}"/>
                </c:ext>
              </c:extLst>
            </c:dLbl>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F0-4F29-90E1-F2458D1E188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2023.xlsx]Trend_spel om pengar'!$B$14:$D$14</c:f>
              <c:numCache>
                <c:formatCode>General</c:formatCode>
                <c:ptCount val="3"/>
                <c:pt idx="0">
                  <c:v>2019</c:v>
                </c:pt>
                <c:pt idx="1">
                  <c:v>2021</c:v>
                </c:pt>
                <c:pt idx="2">
                  <c:v>2023</c:v>
                </c:pt>
              </c:numCache>
            </c:numRef>
          </c:cat>
          <c:val>
            <c:numRef>
              <c:f>'[Elevers drogvanor Värmland åk 9 gy åk 2 2023.xlsx]Trend_spel om pengar'!$B$18:$D$18</c:f>
              <c:numCache>
                <c:formatCode>General</c:formatCode>
                <c:ptCount val="3"/>
                <c:pt idx="0">
                  <c:v>4</c:v>
                </c:pt>
                <c:pt idx="1">
                  <c:v>10</c:v>
                </c:pt>
                <c:pt idx="2">
                  <c:v>12</c:v>
                </c:pt>
              </c:numCache>
            </c:numRef>
          </c:val>
          <c:smooth val="0"/>
          <c:extLst>
            <c:ext xmlns:c16="http://schemas.microsoft.com/office/drawing/2014/chart" uri="{C3380CC4-5D6E-409C-BE32-E72D297353CC}">
              <c16:uniqueId val="{0000000B-0EF0-4E9A-AC0A-A2FB9225621E}"/>
            </c:ext>
          </c:extLst>
        </c:ser>
        <c:dLbls>
          <c:dLblPos val="l"/>
          <c:showLegendKey val="0"/>
          <c:showVal val="1"/>
          <c:showCatName val="0"/>
          <c:showSerName val="0"/>
          <c:showPercent val="0"/>
          <c:showBubbleSize val="0"/>
        </c:dLbls>
        <c:marker val="1"/>
        <c:smooth val="0"/>
        <c:axId val="332091647"/>
        <c:axId val="1493238943"/>
      </c:lineChart>
      <c:catAx>
        <c:axId val="33209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493238943"/>
        <c:crosses val="autoZero"/>
        <c:auto val="1"/>
        <c:lblAlgn val="ctr"/>
        <c:lblOffset val="100"/>
        <c:noMultiLvlLbl val="0"/>
      </c:catAx>
      <c:valAx>
        <c:axId val="1493238943"/>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320916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2023.xlsx]Spelat_pengar'!$B$23</c:f>
              <c:strCache>
                <c:ptCount val="1"/>
                <c:pt idx="0">
                  <c:v>Totalt</c:v>
                </c:pt>
              </c:strCache>
            </c:strRef>
          </c:tx>
          <c:spPr>
            <a:solidFill>
              <a:schemeClr val="accent1"/>
            </a:solidFill>
            <a:ln>
              <a:noFill/>
            </a:ln>
            <a:effectLst/>
          </c:spPr>
          <c:invertIfNegative val="0"/>
          <c:dLbls>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B34-4263-A840-D2FD9CE42E20}"/>
                </c:ext>
              </c:extLst>
            </c:dLbl>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B34-4263-A840-D2FD9CE42E20}"/>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6B34-4263-A840-D2FD9CE42E20}"/>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3-6B34-4263-A840-D2FD9CE42E2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2023.xlsx]Spelat_pengar'!$A$24:$A$41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2023.xlsx]Spelat_pengar'!$B$24:$B$41</c:f>
              <c:numCache>
                <c:formatCode>0</c:formatCode>
                <c:ptCount val="18"/>
                <c:pt idx="0">
                  <c:v>22</c:v>
                </c:pt>
                <c:pt idx="1">
                  <c:v>26.5</c:v>
                </c:pt>
                <c:pt idx="2">
                  <c:v>19.7</c:v>
                </c:pt>
                <c:pt idx="3">
                  <c:v>30.9</c:v>
                </c:pt>
                <c:pt idx="5">
                  <c:v>34.299999999999997</c:v>
                </c:pt>
                <c:pt idx="6">
                  <c:v>38.6</c:v>
                </c:pt>
                <c:pt idx="7">
                  <c:v>27.9</c:v>
                </c:pt>
                <c:pt idx="8">
                  <c:v>21.8</c:v>
                </c:pt>
                <c:pt idx="9">
                  <c:v>24.6</c:v>
                </c:pt>
                <c:pt idx="12">
                  <c:v>25.9</c:v>
                </c:pt>
                <c:pt idx="13">
                  <c:v>22.4</c:v>
                </c:pt>
                <c:pt idx="14">
                  <c:v>25.8</c:v>
                </c:pt>
                <c:pt idx="15">
                  <c:v>9.6999999999999993</c:v>
                </c:pt>
                <c:pt idx="16">
                  <c:v>25.4</c:v>
                </c:pt>
                <c:pt idx="17">
                  <c:v>26</c:v>
                </c:pt>
              </c:numCache>
            </c:numRef>
          </c:val>
          <c:extLst>
            <c:ext xmlns:c16="http://schemas.microsoft.com/office/drawing/2014/chart" uri="{C3380CC4-5D6E-409C-BE32-E72D297353CC}">
              <c16:uniqueId val="{00000004-6B34-4263-A840-D2FD9CE42E20}"/>
            </c:ext>
          </c:extLst>
        </c:ser>
        <c:ser>
          <c:idx val="1"/>
          <c:order val="1"/>
          <c:tx>
            <c:strRef>
              <c:f>'[Elevers drogvanor Värmland åk 9 gy åk 2 2023.xlsx]Spelat_pengar'!$C$23</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2023.xlsx]Spelat_pengar'!$A$24:$A$41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2023.xlsx]Spelat_pengar'!$C$24:$C$41</c:f>
              <c:numCache>
                <c:formatCode>General</c:formatCode>
                <c:ptCount val="18"/>
                <c:pt idx="16" formatCode="0">
                  <c:v>39.200000000000003</c:v>
                </c:pt>
                <c:pt idx="17">
                  <c:v>40</c:v>
                </c:pt>
              </c:numCache>
            </c:numRef>
          </c:val>
          <c:extLst>
            <c:ext xmlns:c16="http://schemas.microsoft.com/office/drawing/2014/chart" uri="{C3380CC4-5D6E-409C-BE32-E72D297353CC}">
              <c16:uniqueId val="{00000005-6B34-4263-A840-D2FD9CE42E20}"/>
            </c:ext>
          </c:extLst>
        </c:ser>
        <c:ser>
          <c:idx val="2"/>
          <c:order val="2"/>
          <c:tx>
            <c:strRef>
              <c:f>'[Elevers drogvanor Värmland åk 9 gy åk 2 2023.xlsx]Spelat_pengar'!$D$23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2023.xlsx]Spelat_pengar'!$A$24:$A$41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2023.xlsx]Spelat_pengar'!$D$24:$D$41</c:f>
              <c:numCache>
                <c:formatCode>General</c:formatCode>
                <c:ptCount val="18"/>
                <c:pt idx="16" formatCode="0">
                  <c:v>9.9</c:v>
                </c:pt>
                <c:pt idx="17">
                  <c:v>12</c:v>
                </c:pt>
              </c:numCache>
            </c:numRef>
          </c:val>
          <c:extLst>
            <c:ext xmlns:c16="http://schemas.microsoft.com/office/drawing/2014/chart" uri="{C3380CC4-5D6E-409C-BE32-E72D297353CC}">
              <c16:uniqueId val="{00000006-6B34-4263-A840-D2FD9CE42E20}"/>
            </c:ext>
          </c:extLst>
        </c:ser>
        <c:dLbls>
          <c:dLblPos val="outEnd"/>
          <c:showLegendKey val="0"/>
          <c:showVal val="1"/>
          <c:showCatName val="0"/>
          <c:showSerName val="0"/>
          <c:showPercent val="0"/>
          <c:showBubbleSize val="0"/>
        </c:dLbls>
        <c:gapWidth val="219"/>
        <c:overlap val="-27"/>
        <c:axId val="688800960"/>
        <c:axId val="688801288"/>
      </c:barChart>
      <c:catAx>
        <c:axId val="68880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88801288"/>
        <c:crosses val="autoZero"/>
        <c:auto val="1"/>
        <c:lblAlgn val="ctr"/>
        <c:lblOffset val="100"/>
        <c:noMultiLvlLbl val="0"/>
      </c:catAx>
      <c:valAx>
        <c:axId val="688801288"/>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8880096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'[Elevers drogvanor Värmland åk 9 gy åk 2 2023.xlsx]risk för skada'!$C$18</c:f>
              <c:strCache>
                <c:ptCount val="1"/>
                <c:pt idx="0">
                  <c:v>Killar</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'[1]risk för skada'!$A$19:$A$23</c:f>
              <c:strCache>
                <c:ptCount val="5"/>
                <c:pt idx="0">
                  <c:v>...snusa varje dag</c:v>
                </c:pt>
                <c:pt idx="1">
                  <c:v>...prova cannabis</c:v>
                </c:pt>
                <c:pt idx="2">
                  <c:v>...vara berusad varje helg</c:v>
                </c:pt>
                <c:pt idx="3">
                  <c:v>...röka varje dag</c:v>
                </c:pt>
                <c:pt idx="4">
                  <c:v>...regelbundet använda cannabis</c:v>
                </c:pt>
              </c:strCache>
            </c:strRef>
          </c:cat>
          <c:val>
            <c:numRef>
              <c:f>'[1]risk för skada'!$C$19:$C$23</c:f>
              <c:numCache>
                <c:formatCode>0</c:formatCode>
                <c:ptCount val="5"/>
                <c:pt idx="0">
                  <c:v>14.4</c:v>
                </c:pt>
                <c:pt idx="1">
                  <c:v>24.6</c:v>
                </c:pt>
                <c:pt idx="2">
                  <c:v>39.9</c:v>
                </c:pt>
                <c:pt idx="3">
                  <c:v>43.4</c:v>
                </c:pt>
                <c:pt idx="4">
                  <c:v>52.7</c:v>
                </c:pt>
              </c:numCache>
            </c:numRef>
          </c:val>
          <c:extLst>
            <c:ext xmlns:c16="http://schemas.microsoft.com/office/drawing/2014/chart" uri="{C3380CC4-5D6E-409C-BE32-E72D297353CC}">
              <c16:uniqueId val="{00000000-0BF9-494B-9D78-EAD851FD14E3}"/>
            </c:ext>
          </c:extLst>
        </c:ser>
        <c:ser>
          <c:idx val="1"/>
          <c:order val="1"/>
          <c:tx>
            <c:strRef>
              <c:f>'[Elevers drogvanor Värmland åk 9 gy åk 2 2023.xlsx]risk för skada'!$D$18</c:f>
              <c:strCache>
                <c:ptCount val="1"/>
                <c:pt idx="0">
                  <c:v>Tjejer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'[1]risk för skada'!$A$19:$A$23</c:f>
              <c:strCache>
                <c:ptCount val="5"/>
                <c:pt idx="0">
                  <c:v>...snusa varje dag</c:v>
                </c:pt>
                <c:pt idx="1">
                  <c:v>...prova cannabis</c:v>
                </c:pt>
                <c:pt idx="2">
                  <c:v>...vara berusad varje helg</c:v>
                </c:pt>
                <c:pt idx="3">
                  <c:v>...röka varje dag</c:v>
                </c:pt>
                <c:pt idx="4">
                  <c:v>...regelbundet använda cannabis</c:v>
                </c:pt>
              </c:strCache>
            </c:strRef>
          </c:cat>
          <c:val>
            <c:numRef>
              <c:f>'[1]risk för skada'!$D$19:$D$23</c:f>
              <c:numCache>
                <c:formatCode>0</c:formatCode>
                <c:ptCount val="5"/>
                <c:pt idx="0">
                  <c:v>18.100000000000001</c:v>
                </c:pt>
                <c:pt idx="1">
                  <c:v>36.5</c:v>
                </c:pt>
                <c:pt idx="2">
                  <c:v>53</c:v>
                </c:pt>
                <c:pt idx="3">
                  <c:v>49.7</c:v>
                </c:pt>
                <c:pt idx="4">
                  <c:v>69.400000000000006</c:v>
                </c:pt>
              </c:numCache>
            </c:numRef>
          </c:val>
          <c:extLst>
            <c:ext xmlns:c16="http://schemas.microsoft.com/office/drawing/2014/chart" uri="{C3380CC4-5D6E-409C-BE32-E72D297353CC}">
              <c16:uniqueId val="{00000001-0BF9-494B-9D78-EAD851FD14E3}"/>
            </c:ext>
          </c:extLst>
        </c:ser>
        <c:dLbls>
          <c:dLblPos val="outEnd"/>
          <c:showLegendKey val="0"/>
          <c:showVal val="1"/>
          <c:showCatName val="0"/>
          <c:showSerName val="0"/>
          <c:showPercent val="0"/>
          <c:showBubbleSize val="0"/>
        </c:dLbls>
        <c:gapWidth val="219"/>
        <c:overlap val="-27"/>
        <c:axId val="1842229263"/>
        <c:axId val="1697869583"/>
      </c:barChart>
      <c:catAx>
        <c:axId val="1842229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697869583"/>
        <c:crosses val="autoZero"/>
        <c:auto val="1"/>
        <c:lblAlgn val="ctr"/>
        <c:lblOffset val="100"/>
        <c:noMultiLvlLbl val="0"/>
      </c:catAx>
      <c:valAx>
        <c:axId val="169786958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42229263"/>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 Trend risker åk 9'!$B$4:$B$5</c:f>
              <c:strCache>
                <c:ptCount val="2"/>
                <c:pt idx="0">
                  <c:v>Killar</c:v>
                </c:pt>
                <c:pt idx="1">
                  <c:v>Stor risk att röka varje dag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507A-420B-B89E-B01E3BBF0450}"/>
                </c:ext>
              </c:extLst>
            </c:dLbl>
            <c:dLbl>
              <c:idx val="2"/>
              <c:delete val="1"/>
              <c:extLst>
                <c:ext xmlns:c15="http://schemas.microsoft.com/office/drawing/2012/chart" uri="{CE6537A1-D6FC-4f65-9D91-7224C49458BB}"/>
                <c:ext xmlns:c16="http://schemas.microsoft.com/office/drawing/2014/chart" uri="{C3380CC4-5D6E-409C-BE32-E72D297353CC}">
                  <c16:uniqueId val="{00000001-507A-420B-B89E-B01E3BBF0450}"/>
                </c:ext>
              </c:extLst>
            </c:dLbl>
            <c:dLbl>
              <c:idx val="3"/>
              <c:delete val="1"/>
              <c:extLst>
                <c:ext xmlns:c15="http://schemas.microsoft.com/office/drawing/2012/chart" uri="{CE6537A1-D6FC-4f65-9D91-7224C49458BB}"/>
                <c:ext xmlns:c16="http://schemas.microsoft.com/office/drawing/2014/chart" uri="{C3380CC4-5D6E-409C-BE32-E72D297353CC}">
                  <c16:uniqueId val="{00000002-507A-420B-B89E-B01E3BBF0450}"/>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7A-420B-B89E-B01E3BBF045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9'!$A$6:$A$10</c:f>
              <c:numCache>
                <c:formatCode>General</c:formatCode>
                <c:ptCount val="5"/>
                <c:pt idx="0">
                  <c:v>2015</c:v>
                </c:pt>
                <c:pt idx="1">
                  <c:v>2017</c:v>
                </c:pt>
                <c:pt idx="2">
                  <c:v>2019</c:v>
                </c:pt>
                <c:pt idx="3">
                  <c:v>2021</c:v>
                </c:pt>
                <c:pt idx="4">
                  <c:v>2023</c:v>
                </c:pt>
              </c:numCache>
            </c:numRef>
          </c:cat>
          <c:val>
            <c:numRef>
              <c:f>'[Elevers drogvanor Värmland åk 9 gy åk 2 2023.xlsx] Trend risker åk 9'!$B$6:$B$10</c:f>
              <c:numCache>
                <c:formatCode>0</c:formatCode>
                <c:ptCount val="5"/>
                <c:pt idx="0">
                  <c:v>53.5</c:v>
                </c:pt>
                <c:pt idx="1">
                  <c:v>47.1</c:v>
                </c:pt>
                <c:pt idx="2">
                  <c:v>47.5</c:v>
                </c:pt>
                <c:pt idx="3">
                  <c:v>48.2</c:v>
                </c:pt>
                <c:pt idx="4">
                  <c:v>48</c:v>
                </c:pt>
              </c:numCache>
            </c:numRef>
          </c:val>
          <c:smooth val="0"/>
          <c:extLst>
            <c:ext xmlns:c16="http://schemas.microsoft.com/office/drawing/2014/chart" uri="{C3380CC4-5D6E-409C-BE32-E72D297353CC}">
              <c16:uniqueId val="{00000004-07C5-4FE4-8B51-6ABE9A4BB118}"/>
            </c:ext>
          </c:extLst>
        </c:ser>
        <c:ser>
          <c:idx val="1"/>
          <c:order val="1"/>
          <c:tx>
            <c:strRef>
              <c:f>'[Elevers drogvanor Värmland åk 9 gy åk 2 2023.xlsx] Trend risker åk 9'!$C$4:$C$5</c:f>
              <c:strCache>
                <c:ptCount val="2"/>
                <c:pt idx="0">
                  <c:v>Tjejer</c:v>
                </c:pt>
                <c:pt idx="1">
                  <c:v>Stor risk att röka varje dag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3152777777777778E-2"/>
                  <c:y val="5.531296296296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7A-420B-B89E-B01E3BBF0450}"/>
                </c:ext>
              </c:extLst>
            </c:dLbl>
            <c:dLbl>
              <c:idx val="1"/>
              <c:delete val="1"/>
              <c:extLst>
                <c:ext xmlns:c15="http://schemas.microsoft.com/office/drawing/2012/chart" uri="{CE6537A1-D6FC-4f65-9D91-7224C49458BB}"/>
                <c:ext xmlns:c16="http://schemas.microsoft.com/office/drawing/2014/chart" uri="{C3380CC4-5D6E-409C-BE32-E72D297353CC}">
                  <c16:uniqueId val="{00000005-507A-420B-B89E-B01E3BBF0450}"/>
                </c:ext>
              </c:extLst>
            </c:dLbl>
            <c:dLbl>
              <c:idx val="2"/>
              <c:delete val="1"/>
              <c:extLst>
                <c:ext xmlns:c15="http://schemas.microsoft.com/office/drawing/2012/chart" uri="{CE6537A1-D6FC-4f65-9D91-7224C49458BB}"/>
                <c:ext xmlns:c16="http://schemas.microsoft.com/office/drawing/2014/chart" uri="{C3380CC4-5D6E-409C-BE32-E72D297353CC}">
                  <c16:uniqueId val="{00000006-507A-420B-B89E-B01E3BBF0450}"/>
                </c:ext>
              </c:extLst>
            </c:dLbl>
            <c:dLbl>
              <c:idx val="3"/>
              <c:delete val="1"/>
              <c:extLst>
                <c:ext xmlns:c15="http://schemas.microsoft.com/office/drawing/2012/chart" uri="{CE6537A1-D6FC-4f65-9D91-7224C49458BB}"/>
                <c:ext xmlns:c16="http://schemas.microsoft.com/office/drawing/2014/chart" uri="{C3380CC4-5D6E-409C-BE32-E72D297353CC}">
                  <c16:uniqueId val="{00000007-507A-420B-B89E-B01E3BBF0450}"/>
                </c:ext>
              </c:extLst>
            </c:dLbl>
            <c:dLbl>
              <c:idx val="4"/>
              <c:layout>
                <c:manualLayout>
                  <c:x val="0"/>
                  <c:y val="-2.7874564459930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7A-420B-B89E-B01E3BBF045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9'!$A$6:$A$10</c:f>
              <c:numCache>
                <c:formatCode>General</c:formatCode>
                <c:ptCount val="5"/>
                <c:pt idx="0">
                  <c:v>2015</c:v>
                </c:pt>
                <c:pt idx="1">
                  <c:v>2017</c:v>
                </c:pt>
                <c:pt idx="2">
                  <c:v>2019</c:v>
                </c:pt>
                <c:pt idx="3">
                  <c:v>2021</c:v>
                </c:pt>
                <c:pt idx="4">
                  <c:v>2023</c:v>
                </c:pt>
              </c:numCache>
            </c:numRef>
          </c:cat>
          <c:val>
            <c:numRef>
              <c:f>'[Elevers drogvanor Värmland åk 9 gy åk 2 2023.xlsx] Trend risker åk 9'!$C$6:$C$10</c:f>
              <c:numCache>
                <c:formatCode>0</c:formatCode>
                <c:ptCount val="5"/>
                <c:pt idx="0">
                  <c:v>52.8</c:v>
                </c:pt>
                <c:pt idx="1">
                  <c:v>49</c:v>
                </c:pt>
                <c:pt idx="2">
                  <c:v>50.6</c:v>
                </c:pt>
                <c:pt idx="3">
                  <c:v>49.6</c:v>
                </c:pt>
                <c:pt idx="4">
                  <c:v>49.2</c:v>
                </c:pt>
              </c:numCache>
            </c:numRef>
          </c:val>
          <c:smooth val="0"/>
          <c:extLst>
            <c:ext xmlns:c16="http://schemas.microsoft.com/office/drawing/2014/chart" uri="{C3380CC4-5D6E-409C-BE32-E72D297353CC}">
              <c16:uniqueId val="{0000000A-07C5-4FE4-8B51-6ABE9A4BB118}"/>
            </c:ext>
          </c:extLst>
        </c:ser>
        <c:ser>
          <c:idx val="2"/>
          <c:order val="2"/>
          <c:tx>
            <c:strRef>
              <c:f>'[Elevers drogvanor Värmland åk 9 gy åk 2 2023.xlsx] Trend risker åk 9'!$E$4:$E$5</c:f>
              <c:strCache>
                <c:ptCount val="2"/>
                <c:pt idx="0">
                  <c:v>Killar</c:v>
                </c:pt>
                <c:pt idx="1">
                  <c:v>Stor risk att snusa varje dag</c:v>
                </c:pt>
              </c:strCache>
            </c:strRef>
          </c:tx>
          <c:spPr>
            <a:ln w="28575" cap="rnd">
              <a:solidFill>
                <a:schemeClr val="accent1"/>
              </a:solidFill>
              <a:prstDash val="dash"/>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9-507A-420B-B89E-B01E3BBF0450}"/>
                </c:ext>
              </c:extLst>
            </c:dLbl>
            <c:dLbl>
              <c:idx val="2"/>
              <c:delete val="1"/>
              <c:extLst>
                <c:ext xmlns:c15="http://schemas.microsoft.com/office/drawing/2012/chart" uri="{CE6537A1-D6FC-4f65-9D91-7224C49458BB}"/>
                <c:ext xmlns:c16="http://schemas.microsoft.com/office/drawing/2014/chart" uri="{C3380CC4-5D6E-409C-BE32-E72D297353CC}">
                  <c16:uniqueId val="{0000000A-507A-420B-B89E-B01E3BBF0450}"/>
                </c:ext>
              </c:extLst>
            </c:dLbl>
            <c:dLbl>
              <c:idx val="3"/>
              <c:delete val="1"/>
              <c:extLst>
                <c:ext xmlns:c15="http://schemas.microsoft.com/office/drawing/2012/chart" uri="{CE6537A1-D6FC-4f65-9D91-7224C49458BB}"/>
                <c:ext xmlns:c16="http://schemas.microsoft.com/office/drawing/2014/chart" uri="{C3380CC4-5D6E-409C-BE32-E72D297353CC}">
                  <c16:uniqueId val="{0000000B-507A-420B-B89E-B01E3BBF0450}"/>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7A-420B-B89E-B01E3BBF045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9'!$A$6:$A$10</c:f>
              <c:numCache>
                <c:formatCode>General</c:formatCode>
                <c:ptCount val="5"/>
                <c:pt idx="0">
                  <c:v>2015</c:v>
                </c:pt>
                <c:pt idx="1">
                  <c:v>2017</c:v>
                </c:pt>
                <c:pt idx="2">
                  <c:v>2019</c:v>
                </c:pt>
                <c:pt idx="3">
                  <c:v>2021</c:v>
                </c:pt>
                <c:pt idx="4">
                  <c:v>2023</c:v>
                </c:pt>
              </c:numCache>
            </c:numRef>
          </c:cat>
          <c:val>
            <c:numRef>
              <c:f>'[Elevers drogvanor Värmland åk 9 gy åk 2 2023.xlsx] Trend risker åk 9'!$E$6:$E$10</c:f>
              <c:numCache>
                <c:formatCode>0</c:formatCode>
                <c:ptCount val="5"/>
                <c:pt idx="0">
                  <c:v>20.6</c:v>
                </c:pt>
                <c:pt idx="1">
                  <c:v>19.899999999999999</c:v>
                </c:pt>
                <c:pt idx="2">
                  <c:v>18.5</c:v>
                </c:pt>
                <c:pt idx="3">
                  <c:v>16.600000000000001</c:v>
                </c:pt>
                <c:pt idx="4">
                  <c:v>14.7</c:v>
                </c:pt>
              </c:numCache>
            </c:numRef>
          </c:val>
          <c:smooth val="0"/>
          <c:extLst>
            <c:ext xmlns:c16="http://schemas.microsoft.com/office/drawing/2014/chart" uri="{C3380CC4-5D6E-409C-BE32-E72D297353CC}">
              <c16:uniqueId val="{0000000F-07C5-4FE4-8B51-6ABE9A4BB118}"/>
            </c:ext>
          </c:extLst>
        </c:ser>
        <c:ser>
          <c:idx val="3"/>
          <c:order val="3"/>
          <c:tx>
            <c:strRef>
              <c:f>'[Elevers drogvanor Värmland åk 9 gy åk 2 2023.xlsx] Trend risker åk 9'!$F$4:$F$5</c:f>
              <c:strCache>
                <c:ptCount val="2"/>
                <c:pt idx="0">
                  <c:v>Tjejer</c:v>
                </c:pt>
                <c:pt idx="1">
                  <c:v>Stor risk att snusa varje dag</c:v>
                </c:pt>
              </c:strCache>
            </c:strRef>
          </c:tx>
          <c:spPr>
            <a:ln w="28575" cap="rnd">
              <a:solidFill>
                <a:schemeClr val="accent2"/>
              </a:solidFill>
              <a:prstDash val="dash"/>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D-507A-420B-B89E-B01E3BBF0450}"/>
                </c:ext>
              </c:extLst>
            </c:dLbl>
            <c:dLbl>
              <c:idx val="2"/>
              <c:delete val="1"/>
              <c:extLst>
                <c:ext xmlns:c15="http://schemas.microsoft.com/office/drawing/2012/chart" uri="{CE6537A1-D6FC-4f65-9D91-7224C49458BB}"/>
                <c:ext xmlns:c16="http://schemas.microsoft.com/office/drawing/2014/chart" uri="{C3380CC4-5D6E-409C-BE32-E72D297353CC}">
                  <c16:uniqueId val="{0000000E-507A-420B-B89E-B01E3BBF0450}"/>
                </c:ext>
              </c:extLst>
            </c:dLbl>
            <c:dLbl>
              <c:idx val="3"/>
              <c:delete val="1"/>
              <c:extLst>
                <c:ext xmlns:c15="http://schemas.microsoft.com/office/drawing/2012/chart" uri="{CE6537A1-D6FC-4f65-9D91-7224C49458BB}"/>
                <c:ext xmlns:c16="http://schemas.microsoft.com/office/drawing/2014/chart" uri="{C3380CC4-5D6E-409C-BE32-E72D297353CC}">
                  <c16:uniqueId val="{0000000F-507A-420B-B89E-B01E3BBF0450}"/>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07A-420B-B89E-B01E3BBF045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9'!$A$6:$A$10</c:f>
              <c:numCache>
                <c:formatCode>General</c:formatCode>
                <c:ptCount val="5"/>
                <c:pt idx="0">
                  <c:v>2015</c:v>
                </c:pt>
                <c:pt idx="1">
                  <c:v>2017</c:v>
                </c:pt>
                <c:pt idx="2">
                  <c:v>2019</c:v>
                </c:pt>
                <c:pt idx="3">
                  <c:v>2021</c:v>
                </c:pt>
                <c:pt idx="4">
                  <c:v>2023</c:v>
                </c:pt>
              </c:numCache>
            </c:numRef>
          </c:cat>
          <c:val>
            <c:numRef>
              <c:f>'[Elevers drogvanor Värmland åk 9 gy åk 2 2023.xlsx] Trend risker åk 9'!$F$6:$F$10</c:f>
              <c:numCache>
                <c:formatCode>0</c:formatCode>
                <c:ptCount val="5"/>
                <c:pt idx="0">
                  <c:v>23.2</c:v>
                </c:pt>
                <c:pt idx="1">
                  <c:v>24.3</c:v>
                </c:pt>
                <c:pt idx="2">
                  <c:v>24.5</c:v>
                </c:pt>
                <c:pt idx="3">
                  <c:v>20.9</c:v>
                </c:pt>
                <c:pt idx="4">
                  <c:v>19.3</c:v>
                </c:pt>
              </c:numCache>
            </c:numRef>
          </c:val>
          <c:smooth val="0"/>
          <c:extLst>
            <c:ext xmlns:c16="http://schemas.microsoft.com/office/drawing/2014/chart" uri="{C3380CC4-5D6E-409C-BE32-E72D297353CC}">
              <c16:uniqueId val="{00000014-07C5-4FE4-8B51-6ABE9A4BB118}"/>
            </c:ext>
          </c:extLst>
        </c:ser>
        <c:dLbls>
          <c:dLblPos val="l"/>
          <c:showLegendKey val="0"/>
          <c:showVal val="1"/>
          <c:showCatName val="0"/>
          <c:showSerName val="0"/>
          <c:showPercent val="0"/>
          <c:showBubbleSize val="0"/>
        </c:dLbls>
        <c:marker val="1"/>
        <c:smooth val="0"/>
        <c:axId val="851470575"/>
        <c:axId val="855585151"/>
      </c:lineChart>
      <c:catAx>
        <c:axId val="85147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55585151"/>
        <c:crosses val="autoZero"/>
        <c:auto val="1"/>
        <c:lblAlgn val="ctr"/>
        <c:lblOffset val="100"/>
        <c:noMultiLvlLbl val="0"/>
      </c:catAx>
      <c:valAx>
        <c:axId val="855585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dirty="0"/>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8514705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sv-SE"/>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 Trend risker åk 9'!$C$23</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2B-481A-BA59-F99FE5365BFF}"/>
                </c:ext>
              </c:extLst>
            </c:dLbl>
            <c:dLbl>
              <c:idx val="1"/>
              <c:delete val="1"/>
              <c:extLst>
                <c:ext xmlns:c15="http://schemas.microsoft.com/office/drawing/2012/chart" uri="{CE6537A1-D6FC-4f65-9D91-7224C49458BB}"/>
                <c:ext xmlns:c16="http://schemas.microsoft.com/office/drawing/2014/chart" uri="{C3380CC4-5D6E-409C-BE32-E72D297353CC}">
                  <c16:uniqueId val="{00000001-5C2B-481A-BA59-F99FE5365BFF}"/>
                </c:ext>
              </c:extLst>
            </c:dLbl>
            <c:dLbl>
              <c:idx val="2"/>
              <c:delete val="1"/>
              <c:extLst>
                <c:ext xmlns:c15="http://schemas.microsoft.com/office/drawing/2012/chart" uri="{CE6537A1-D6FC-4f65-9D91-7224C49458BB}"/>
                <c:ext xmlns:c16="http://schemas.microsoft.com/office/drawing/2014/chart" uri="{C3380CC4-5D6E-409C-BE32-E72D297353CC}">
                  <c16:uniqueId val="{00000002-5C2B-481A-BA59-F99FE5365BFF}"/>
                </c:ext>
              </c:extLst>
            </c:dLbl>
            <c:dLbl>
              <c:idx val="3"/>
              <c:delete val="1"/>
              <c:extLst>
                <c:ext xmlns:c15="http://schemas.microsoft.com/office/drawing/2012/chart" uri="{CE6537A1-D6FC-4f65-9D91-7224C49458BB}"/>
                <c:ext xmlns:c16="http://schemas.microsoft.com/office/drawing/2014/chart" uri="{C3380CC4-5D6E-409C-BE32-E72D297353CC}">
                  <c16:uniqueId val="{00000003-5C2B-481A-BA59-F99FE5365B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9'!$A$24:$A$28</c:f>
              <c:numCache>
                <c:formatCode>General</c:formatCode>
                <c:ptCount val="5"/>
                <c:pt idx="0">
                  <c:v>2015</c:v>
                </c:pt>
                <c:pt idx="1">
                  <c:v>2017</c:v>
                </c:pt>
                <c:pt idx="2">
                  <c:v>2019</c:v>
                </c:pt>
                <c:pt idx="3">
                  <c:v>2021</c:v>
                </c:pt>
                <c:pt idx="4">
                  <c:v>2023</c:v>
                </c:pt>
              </c:numCache>
            </c:numRef>
          </c:cat>
          <c:val>
            <c:numRef>
              <c:f>'[Elevers drogvanor Värmland åk 9 gy åk 2 2023.xlsx] Trend risker åk 9'!$C$24:$C$28</c:f>
              <c:numCache>
                <c:formatCode>0</c:formatCode>
                <c:ptCount val="5"/>
                <c:pt idx="0">
                  <c:v>56</c:v>
                </c:pt>
                <c:pt idx="1">
                  <c:v>42.4</c:v>
                </c:pt>
                <c:pt idx="2">
                  <c:v>41.3</c:v>
                </c:pt>
                <c:pt idx="3">
                  <c:v>43.9</c:v>
                </c:pt>
                <c:pt idx="4">
                  <c:v>41.8</c:v>
                </c:pt>
              </c:numCache>
            </c:numRef>
          </c:val>
          <c:smooth val="0"/>
          <c:extLst>
            <c:ext xmlns:c16="http://schemas.microsoft.com/office/drawing/2014/chart" uri="{C3380CC4-5D6E-409C-BE32-E72D297353CC}">
              <c16:uniqueId val="{00000004-5C2B-481A-BA59-F99FE5365BFF}"/>
            </c:ext>
          </c:extLst>
        </c:ser>
        <c:ser>
          <c:idx val="1"/>
          <c:order val="1"/>
          <c:tx>
            <c:strRef>
              <c:f>'[Elevers drogvanor Värmland åk 9 gy åk 2 2023.xlsx] Trend risker åk 9'!$D$23</c:f>
              <c:strCache>
                <c:ptCount val="1"/>
                <c:pt idx="0">
                  <c:v>Tjejer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2B-481A-BA59-F99FE5365BFF}"/>
                </c:ext>
              </c:extLst>
            </c:dLbl>
            <c:dLbl>
              <c:idx val="1"/>
              <c:delete val="1"/>
              <c:extLst>
                <c:ext xmlns:c15="http://schemas.microsoft.com/office/drawing/2012/chart" uri="{CE6537A1-D6FC-4f65-9D91-7224C49458BB}"/>
                <c:ext xmlns:c16="http://schemas.microsoft.com/office/drawing/2014/chart" uri="{C3380CC4-5D6E-409C-BE32-E72D297353CC}">
                  <c16:uniqueId val="{00000006-5C2B-481A-BA59-F99FE5365BFF}"/>
                </c:ext>
              </c:extLst>
            </c:dLbl>
            <c:dLbl>
              <c:idx val="2"/>
              <c:delete val="1"/>
              <c:extLst>
                <c:ext xmlns:c15="http://schemas.microsoft.com/office/drawing/2012/chart" uri="{CE6537A1-D6FC-4f65-9D91-7224C49458BB}"/>
                <c:ext xmlns:c16="http://schemas.microsoft.com/office/drawing/2014/chart" uri="{C3380CC4-5D6E-409C-BE32-E72D297353CC}">
                  <c16:uniqueId val="{00000007-5C2B-481A-BA59-F99FE5365BFF}"/>
                </c:ext>
              </c:extLst>
            </c:dLbl>
            <c:dLbl>
              <c:idx val="3"/>
              <c:delete val="1"/>
              <c:extLst>
                <c:ext xmlns:c15="http://schemas.microsoft.com/office/drawing/2012/chart" uri="{CE6537A1-D6FC-4f65-9D91-7224C49458BB}"/>
                <c:ext xmlns:c16="http://schemas.microsoft.com/office/drawing/2014/chart" uri="{C3380CC4-5D6E-409C-BE32-E72D297353CC}">
                  <c16:uniqueId val="{00000008-5C2B-481A-BA59-F99FE5365B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9'!$A$24:$A$28</c:f>
              <c:numCache>
                <c:formatCode>General</c:formatCode>
                <c:ptCount val="5"/>
                <c:pt idx="0">
                  <c:v>2015</c:v>
                </c:pt>
                <c:pt idx="1">
                  <c:v>2017</c:v>
                </c:pt>
                <c:pt idx="2">
                  <c:v>2019</c:v>
                </c:pt>
                <c:pt idx="3">
                  <c:v>2021</c:v>
                </c:pt>
                <c:pt idx="4">
                  <c:v>2023</c:v>
                </c:pt>
              </c:numCache>
            </c:numRef>
          </c:cat>
          <c:val>
            <c:numRef>
              <c:f>'[Elevers drogvanor Värmland åk 9 gy åk 2 2023.xlsx] Trend risker åk 9'!$D$24:$D$28</c:f>
              <c:numCache>
                <c:formatCode>0</c:formatCode>
                <c:ptCount val="5"/>
                <c:pt idx="0">
                  <c:v>65.3</c:v>
                </c:pt>
                <c:pt idx="1">
                  <c:v>52.8</c:v>
                </c:pt>
                <c:pt idx="2">
                  <c:v>53.8</c:v>
                </c:pt>
                <c:pt idx="3">
                  <c:v>56.5</c:v>
                </c:pt>
                <c:pt idx="4">
                  <c:v>52</c:v>
                </c:pt>
              </c:numCache>
            </c:numRef>
          </c:val>
          <c:smooth val="0"/>
          <c:extLst>
            <c:ext xmlns:c16="http://schemas.microsoft.com/office/drawing/2014/chart" uri="{C3380CC4-5D6E-409C-BE32-E72D297353CC}">
              <c16:uniqueId val="{00000009-5C2B-481A-BA59-F99FE5365BFF}"/>
            </c:ext>
          </c:extLst>
        </c:ser>
        <c:dLbls>
          <c:dLblPos val="r"/>
          <c:showLegendKey val="0"/>
          <c:showVal val="1"/>
          <c:showCatName val="0"/>
          <c:showSerName val="0"/>
          <c:showPercent val="0"/>
          <c:showBubbleSize val="0"/>
        </c:dLbls>
        <c:marker val="1"/>
        <c:smooth val="0"/>
        <c:axId val="2070529263"/>
        <c:axId val="855563071"/>
      </c:lineChart>
      <c:catAx>
        <c:axId val="2070529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55563071"/>
        <c:crosses val="autoZero"/>
        <c:auto val="1"/>
        <c:lblAlgn val="ctr"/>
        <c:lblOffset val="100"/>
        <c:noMultiLvlLbl val="0"/>
      </c:catAx>
      <c:valAx>
        <c:axId val="855563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0705292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628904894441261E-2"/>
          <c:y val="0.25807283950617288"/>
          <c:w val="0.8830494328153693"/>
          <c:h val="0.62202191358024694"/>
        </c:manualLayout>
      </c:layout>
      <c:lineChart>
        <c:grouping val="standard"/>
        <c:varyColors val="0"/>
        <c:ser>
          <c:idx val="0"/>
          <c:order val="0"/>
          <c:tx>
            <c:strRef>
              <c:f>'[Elevers drogvanor Värmland åk 9 gy åk 2 2023.xlsx] Trend risker åk 9'!$C$31:$C$32</c:f>
              <c:strCache>
                <c:ptCount val="2"/>
                <c:pt idx="0">
                  <c:v>Killar</c:v>
                </c:pt>
                <c:pt idx="1">
                  <c:v>Risk prova cannabis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00-402F-A4FD-D704187E9A0E}"/>
                </c:ext>
              </c:extLst>
            </c:dLbl>
            <c:dLbl>
              <c:idx val="1"/>
              <c:delete val="1"/>
              <c:extLst>
                <c:ext xmlns:c15="http://schemas.microsoft.com/office/drawing/2012/chart" uri="{CE6537A1-D6FC-4f65-9D91-7224C49458BB}"/>
                <c:ext xmlns:c16="http://schemas.microsoft.com/office/drawing/2014/chart" uri="{C3380CC4-5D6E-409C-BE32-E72D297353CC}">
                  <c16:uniqueId val="{00000001-A000-402F-A4FD-D704187E9A0E}"/>
                </c:ext>
              </c:extLst>
            </c:dLbl>
            <c:dLbl>
              <c:idx val="2"/>
              <c:delete val="1"/>
              <c:extLst>
                <c:ext xmlns:c15="http://schemas.microsoft.com/office/drawing/2012/chart" uri="{CE6537A1-D6FC-4f65-9D91-7224C49458BB}"/>
                <c:ext xmlns:c16="http://schemas.microsoft.com/office/drawing/2014/chart" uri="{C3380CC4-5D6E-409C-BE32-E72D297353CC}">
                  <c16:uniqueId val="{00000002-A000-402F-A4FD-D704187E9A0E}"/>
                </c:ext>
              </c:extLst>
            </c:dLbl>
            <c:dLbl>
              <c:idx val="3"/>
              <c:delete val="1"/>
              <c:extLst>
                <c:ext xmlns:c15="http://schemas.microsoft.com/office/drawing/2012/chart" uri="{CE6537A1-D6FC-4f65-9D91-7224C49458BB}"/>
                <c:ext xmlns:c16="http://schemas.microsoft.com/office/drawing/2014/chart" uri="{C3380CC4-5D6E-409C-BE32-E72D297353CC}">
                  <c16:uniqueId val="{00000003-A000-402F-A4FD-D704187E9A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9'!$A$33:$A$37</c:f>
              <c:numCache>
                <c:formatCode>General</c:formatCode>
                <c:ptCount val="5"/>
                <c:pt idx="0">
                  <c:v>2015</c:v>
                </c:pt>
                <c:pt idx="1">
                  <c:v>2017</c:v>
                </c:pt>
                <c:pt idx="2">
                  <c:v>2019</c:v>
                </c:pt>
                <c:pt idx="3">
                  <c:v>2021</c:v>
                </c:pt>
                <c:pt idx="4">
                  <c:v>2023</c:v>
                </c:pt>
              </c:numCache>
            </c:numRef>
          </c:cat>
          <c:val>
            <c:numRef>
              <c:f>'[Elevers drogvanor Värmland åk 9 gy åk 2 2023.xlsx] Trend risker åk 9'!$C$33:$C$37</c:f>
              <c:numCache>
                <c:formatCode>0</c:formatCode>
                <c:ptCount val="5"/>
                <c:pt idx="0">
                  <c:v>40.1</c:v>
                </c:pt>
                <c:pt idx="1">
                  <c:v>27.7</c:v>
                </c:pt>
                <c:pt idx="2">
                  <c:v>28.9</c:v>
                </c:pt>
                <c:pt idx="3">
                  <c:v>27.5</c:v>
                </c:pt>
                <c:pt idx="4">
                  <c:v>28</c:v>
                </c:pt>
              </c:numCache>
            </c:numRef>
          </c:val>
          <c:smooth val="0"/>
          <c:extLst>
            <c:ext xmlns:c16="http://schemas.microsoft.com/office/drawing/2014/chart" uri="{C3380CC4-5D6E-409C-BE32-E72D297353CC}">
              <c16:uniqueId val="{00000004-A000-402F-A4FD-D704187E9A0E}"/>
            </c:ext>
          </c:extLst>
        </c:ser>
        <c:ser>
          <c:idx val="1"/>
          <c:order val="1"/>
          <c:tx>
            <c:strRef>
              <c:f>'[Elevers drogvanor Värmland åk 9 gy åk 2 2023.xlsx] Trend risker åk 9'!$D$31:$D$32</c:f>
              <c:strCache>
                <c:ptCount val="2"/>
                <c:pt idx="0">
                  <c:v>Tjejer</c:v>
                </c:pt>
                <c:pt idx="1">
                  <c:v>Risk prova cannabis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00-402F-A4FD-D704187E9A0E}"/>
                </c:ext>
              </c:extLst>
            </c:dLbl>
            <c:dLbl>
              <c:idx val="1"/>
              <c:delete val="1"/>
              <c:extLst>
                <c:ext xmlns:c15="http://schemas.microsoft.com/office/drawing/2012/chart" uri="{CE6537A1-D6FC-4f65-9D91-7224C49458BB}"/>
                <c:ext xmlns:c16="http://schemas.microsoft.com/office/drawing/2014/chart" uri="{C3380CC4-5D6E-409C-BE32-E72D297353CC}">
                  <c16:uniqueId val="{00000006-A000-402F-A4FD-D704187E9A0E}"/>
                </c:ext>
              </c:extLst>
            </c:dLbl>
            <c:dLbl>
              <c:idx val="2"/>
              <c:delete val="1"/>
              <c:extLst>
                <c:ext xmlns:c15="http://schemas.microsoft.com/office/drawing/2012/chart" uri="{CE6537A1-D6FC-4f65-9D91-7224C49458BB}"/>
                <c:ext xmlns:c16="http://schemas.microsoft.com/office/drawing/2014/chart" uri="{C3380CC4-5D6E-409C-BE32-E72D297353CC}">
                  <c16:uniqueId val="{00000007-A000-402F-A4FD-D704187E9A0E}"/>
                </c:ext>
              </c:extLst>
            </c:dLbl>
            <c:dLbl>
              <c:idx val="3"/>
              <c:delete val="1"/>
              <c:extLst>
                <c:ext xmlns:c15="http://schemas.microsoft.com/office/drawing/2012/chart" uri="{CE6537A1-D6FC-4f65-9D91-7224C49458BB}"/>
                <c:ext xmlns:c16="http://schemas.microsoft.com/office/drawing/2014/chart" uri="{C3380CC4-5D6E-409C-BE32-E72D297353CC}">
                  <c16:uniqueId val="{00000008-A000-402F-A4FD-D704187E9A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9'!$A$33:$A$37</c:f>
              <c:numCache>
                <c:formatCode>General</c:formatCode>
                <c:ptCount val="5"/>
                <c:pt idx="0">
                  <c:v>2015</c:v>
                </c:pt>
                <c:pt idx="1">
                  <c:v>2017</c:v>
                </c:pt>
                <c:pt idx="2">
                  <c:v>2019</c:v>
                </c:pt>
                <c:pt idx="3">
                  <c:v>2021</c:v>
                </c:pt>
                <c:pt idx="4">
                  <c:v>2023</c:v>
                </c:pt>
              </c:numCache>
            </c:numRef>
          </c:cat>
          <c:val>
            <c:numRef>
              <c:f>'[Elevers drogvanor Värmland åk 9 gy åk 2 2023.xlsx] Trend risker åk 9'!$D$33:$D$37</c:f>
              <c:numCache>
                <c:formatCode>0</c:formatCode>
                <c:ptCount val="5"/>
                <c:pt idx="0">
                  <c:v>51.3</c:v>
                </c:pt>
                <c:pt idx="1">
                  <c:v>37</c:v>
                </c:pt>
                <c:pt idx="2">
                  <c:v>37.299999999999997</c:v>
                </c:pt>
                <c:pt idx="3">
                  <c:v>36.299999999999997</c:v>
                </c:pt>
                <c:pt idx="4">
                  <c:v>35</c:v>
                </c:pt>
              </c:numCache>
            </c:numRef>
          </c:val>
          <c:smooth val="0"/>
          <c:extLst>
            <c:ext xmlns:c16="http://schemas.microsoft.com/office/drawing/2014/chart" uri="{C3380CC4-5D6E-409C-BE32-E72D297353CC}">
              <c16:uniqueId val="{00000009-A000-402F-A4FD-D704187E9A0E}"/>
            </c:ext>
          </c:extLst>
        </c:ser>
        <c:ser>
          <c:idx val="2"/>
          <c:order val="2"/>
          <c:tx>
            <c:strRef>
              <c:f>'[Elevers drogvanor Värmland åk 9 gy åk 2 2023.xlsx] Trend risker åk 9'!$E$31:$E$32</c:f>
              <c:strCache>
                <c:ptCount val="2"/>
                <c:pt idx="0">
                  <c:v>Killar</c:v>
                </c:pt>
                <c:pt idx="1">
                  <c:v>Risk regelbundet använda cannabis</c:v>
                </c:pt>
              </c:strCache>
            </c:strRef>
          </c:tx>
          <c:spPr>
            <a:ln w="28575" cap="rnd">
              <a:solidFill>
                <a:schemeClr val="accent1"/>
              </a:solidFill>
              <a:prstDash val="dash"/>
              <a:round/>
            </a:ln>
            <a:effectLst/>
          </c:spPr>
          <c:marker>
            <c:symbol val="circle"/>
            <c:size val="5"/>
            <c:spPr>
              <a:solidFill>
                <a:schemeClr val="accent1"/>
              </a:solidFill>
              <a:ln w="9525">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00-402F-A4FD-D704187E9A0E}"/>
                </c:ext>
              </c:extLst>
            </c:dLbl>
            <c:dLbl>
              <c:idx val="1"/>
              <c:delete val="1"/>
              <c:extLst>
                <c:ext xmlns:c15="http://schemas.microsoft.com/office/drawing/2012/chart" uri="{CE6537A1-D6FC-4f65-9D91-7224C49458BB}"/>
                <c:ext xmlns:c16="http://schemas.microsoft.com/office/drawing/2014/chart" uri="{C3380CC4-5D6E-409C-BE32-E72D297353CC}">
                  <c16:uniqueId val="{0000000B-A000-402F-A4FD-D704187E9A0E}"/>
                </c:ext>
              </c:extLst>
            </c:dLbl>
            <c:dLbl>
              <c:idx val="2"/>
              <c:delete val="1"/>
              <c:extLst>
                <c:ext xmlns:c15="http://schemas.microsoft.com/office/drawing/2012/chart" uri="{CE6537A1-D6FC-4f65-9D91-7224C49458BB}"/>
                <c:ext xmlns:c16="http://schemas.microsoft.com/office/drawing/2014/chart" uri="{C3380CC4-5D6E-409C-BE32-E72D297353CC}">
                  <c16:uniqueId val="{0000000C-A000-402F-A4FD-D704187E9A0E}"/>
                </c:ext>
              </c:extLst>
            </c:dLbl>
            <c:dLbl>
              <c:idx val="3"/>
              <c:delete val="1"/>
              <c:extLst>
                <c:ext xmlns:c15="http://schemas.microsoft.com/office/drawing/2012/chart" uri="{CE6537A1-D6FC-4f65-9D91-7224C49458BB}"/>
                <c:ext xmlns:c16="http://schemas.microsoft.com/office/drawing/2014/chart" uri="{C3380CC4-5D6E-409C-BE32-E72D297353CC}">
                  <c16:uniqueId val="{0000000D-A000-402F-A4FD-D704187E9A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9'!$A$33:$A$37</c:f>
              <c:numCache>
                <c:formatCode>General</c:formatCode>
                <c:ptCount val="5"/>
                <c:pt idx="0">
                  <c:v>2015</c:v>
                </c:pt>
                <c:pt idx="1">
                  <c:v>2017</c:v>
                </c:pt>
                <c:pt idx="2">
                  <c:v>2019</c:v>
                </c:pt>
                <c:pt idx="3">
                  <c:v>2021</c:v>
                </c:pt>
                <c:pt idx="4">
                  <c:v>2023</c:v>
                </c:pt>
              </c:numCache>
            </c:numRef>
          </c:cat>
          <c:val>
            <c:numRef>
              <c:f>'[Elevers drogvanor Värmland åk 9 gy åk 2 2023.xlsx] Trend risker åk 9'!$E$33:$E$37</c:f>
              <c:numCache>
                <c:formatCode>0</c:formatCode>
                <c:ptCount val="5"/>
                <c:pt idx="0">
                  <c:v>57.8</c:v>
                </c:pt>
                <c:pt idx="1">
                  <c:v>47.2</c:v>
                </c:pt>
                <c:pt idx="2">
                  <c:v>47.6</c:v>
                </c:pt>
                <c:pt idx="3">
                  <c:v>53.5</c:v>
                </c:pt>
                <c:pt idx="4" formatCode="General">
                  <c:v>58</c:v>
                </c:pt>
              </c:numCache>
            </c:numRef>
          </c:val>
          <c:smooth val="0"/>
          <c:extLst>
            <c:ext xmlns:c16="http://schemas.microsoft.com/office/drawing/2014/chart" uri="{C3380CC4-5D6E-409C-BE32-E72D297353CC}">
              <c16:uniqueId val="{0000000E-A000-402F-A4FD-D704187E9A0E}"/>
            </c:ext>
          </c:extLst>
        </c:ser>
        <c:ser>
          <c:idx val="3"/>
          <c:order val="3"/>
          <c:tx>
            <c:strRef>
              <c:f>'[Elevers drogvanor Värmland åk 9 gy åk 2 2023.xlsx] Trend risker åk 9'!$F$31:$F$32</c:f>
              <c:strCache>
                <c:ptCount val="2"/>
                <c:pt idx="0">
                  <c:v>Tjejer</c:v>
                </c:pt>
                <c:pt idx="1">
                  <c:v>Risk regelbundet använda cannabis</c:v>
                </c:pt>
              </c:strCache>
            </c:strRef>
          </c:tx>
          <c:spPr>
            <a:ln w="28575" cap="rnd">
              <a:solidFill>
                <a:schemeClr val="accent2"/>
              </a:solidFill>
              <a:prstDash val="dash"/>
              <a:round/>
            </a:ln>
            <a:effectLst/>
          </c:spPr>
          <c:marker>
            <c:symbol val="circle"/>
            <c:size val="5"/>
            <c:spPr>
              <a:solidFill>
                <a:schemeClr val="accent2"/>
              </a:solidFill>
              <a:ln w="9525">
                <a:solidFill>
                  <a:schemeClr val="accent2"/>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000-402F-A4FD-D704187E9A0E}"/>
                </c:ext>
              </c:extLst>
            </c:dLbl>
            <c:dLbl>
              <c:idx val="1"/>
              <c:delete val="1"/>
              <c:extLst>
                <c:ext xmlns:c15="http://schemas.microsoft.com/office/drawing/2012/chart" uri="{CE6537A1-D6FC-4f65-9D91-7224C49458BB}"/>
                <c:ext xmlns:c16="http://schemas.microsoft.com/office/drawing/2014/chart" uri="{C3380CC4-5D6E-409C-BE32-E72D297353CC}">
                  <c16:uniqueId val="{00000010-A000-402F-A4FD-D704187E9A0E}"/>
                </c:ext>
              </c:extLst>
            </c:dLbl>
            <c:dLbl>
              <c:idx val="2"/>
              <c:delete val="1"/>
              <c:extLst>
                <c:ext xmlns:c15="http://schemas.microsoft.com/office/drawing/2012/chart" uri="{CE6537A1-D6FC-4f65-9D91-7224C49458BB}"/>
                <c:ext xmlns:c16="http://schemas.microsoft.com/office/drawing/2014/chart" uri="{C3380CC4-5D6E-409C-BE32-E72D297353CC}">
                  <c16:uniqueId val="{00000011-A000-402F-A4FD-D704187E9A0E}"/>
                </c:ext>
              </c:extLst>
            </c:dLbl>
            <c:dLbl>
              <c:idx val="3"/>
              <c:delete val="1"/>
              <c:extLst>
                <c:ext xmlns:c15="http://schemas.microsoft.com/office/drawing/2012/chart" uri="{CE6537A1-D6FC-4f65-9D91-7224C49458BB}"/>
                <c:ext xmlns:c16="http://schemas.microsoft.com/office/drawing/2014/chart" uri="{C3380CC4-5D6E-409C-BE32-E72D297353CC}">
                  <c16:uniqueId val="{00000012-A000-402F-A4FD-D704187E9A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 Trend risker åk 9'!$A$33:$A$37</c:f>
              <c:numCache>
                <c:formatCode>General</c:formatCode>
                <c:ptCount val="5"/>
                <c:pt idx="0">
                  <c:v>2015</c:v>
                </c:pt>
                <c:pt idx="1">
                  <c:v>2017</c:v>
                </c:pt>
                <c:pt idx="2">
                  <c:v>2019</c:v>
                </c:pt>
                <c:pt idx="3">
                  <c:v>2021</c:v>
                </c:pt>
                <c:pt idx="4">
                  <c:v>2023</c:v>
                </c:pt>
              </c:numCache>
            </c:numRef>
          </c:cat>
          <c:val>
            <c:numRef>
              <c:f>'[Elevers drogvanor Värmland åk 9 gy åk 2 2023.xlsx] Trend risker åk 9'!$F$33:$F$37</c:f>
              <c:numCache>
                <c:formatCode>0</c:formatCode>
                <c:ptCount val="5"/>
                <c:pt idx="0">
                  <c:v>70.099999999999994</c:v>
                </c:pt>
                <c:pt idx="1">
                  <c:v>65.3</c:v>
                </c:pt>
                <c:pt idx="2">
                  <c:v>63.6</c:v>
                </c:pt>
                <c:pt idx="3">
                  <c:v>68.5</c:v>
                </c:pt>
                <c:pt idx="4" formatCode="General">
                  <c:v>68</c:v>
                </c:pt>
              </c:numCache>
            </c:numRef>
          </c:val>
          <c:smooth val="0"/>
          <c:extLst>
            <c:ext xmlns:c16="http://schemas.microsoft.com/office/drawing/2014/chart" uri="{C3380CC4-5D6E-409C-BE32-E72D297353CC}">
              <c16:uniqueId val="{00000013-A000-402F-A4FD-D704187E9A0E}"/>
            </c:ext>
          </c:extLst>
        </c:ser>
        <c:dLbls>
          <c:dLblPos val="r"/>
          <c:showLegendKey val="0"/>
          <c:showVal val="1"/>
          <c:showCatName val="0"/>
          <c:showSerName val="0"/>
          <c:showPercent val="0"/>
          <c:showBubbleSize val="0"/>
        </c:dLbls>
        <c:marker val="1"/>
        <c:smooth val="0"/>
        <c:axId val="767853855"/>
        <c:axId val="765610975"/>
      </c:lineChart>
      <c:catAx>
        <c:axId val="76785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65610975"/>
        <c:crosses val="autoZero"/>
        <c:auto val="1"/>
        <c:lblAlgn val="ctr"/>
        <c:lblOffset val="100"/>
        <c:noMultiLvlLbl val="0"/>
      </c:catAx>
      <c:valAx>
        <c:axId val="7656109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67853855"/>
        <c:crosses val="autoZero"/>
        <c:crossBetween val="between"/>
      </c:valAx>
      <c:spPr>
        <a:noFill/>
        <a:ln>
          <a:noFill/>
        </a:ln>
        <a:effectLst/>
      </c:spPr>
    </c:plotArea>
    <c:legend>
      <c:legendPos val="t"/>
      <c:layout>
        <c:manualLayout>
          <c:xMode val="edge"/>
          <c:yMode val="edge"/>
          <c:x val="6.5599288851957038E-2"/>
          <c:y val="2.3518518518518518E-2"/>
          <c:w val="0.91798846246760923"/>
          <c:h val="0.16078456790123458"/>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47575143480346"/>
          <c:y val="0.21249207133966141"/>
          <c:w val="0.84085103311005571"/>
          <c:h val="0.59606555630978286"/>
        </c:manualLayout>
      </c:layout>
      <c:lineChart>
        <c:grouping val="standard"/>
        <c:varyColors val="0"/>
        <c:ser>
          <c:idx val="0"/>
          <c:order val="0"/>
          <c:tx>
            <c:strRef>
              <c:f>'[Elevers drogvanor Värmland åk 9 gy åk 2 2023.xlsx]Trend_om erbjuden narkotika'!$A$13</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840583333333333E-2"/>
                  <c:y val="3.53311619348265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D8-4F6A-9A25-737844F874E7}"/>
                </c:ext>
              </c:extLst>
            </c:dLbl>
            <c:dLbl>
              <c:idx val="1"/>
              <c:delete val="1"/>
              <c:extLst>
                <c:ext xmlns:c15="http://schemas.microsoft.com/office/drawing/2012/chart" uri="{CE6537A1-D6FC-4f65-9D91-7224C49458BB}"/>
                <c:ext xmlns:c16="http://schemas.microsoft.com/office/drawing/2014/chart" uri="{C3380CC4-5D6E-409C-BE32-E72D297353CC}">
                  <c16:uniqueId val="{00000001-19D8-4F6A-9A25-737844F874E7}"/>
                </c:ext>
              </c:extLst>
            </c:dLbl>
            <c:dLbl>
              <c:idx val="2"/>
              <c:delete val="1"/>
              <c:extLst>
                <c:ext xmlns:c15="http://schemas.microsoft.com/office/drawing/2012/chart" uri="{CE6537A1-D6FC-4f65-9D91-7224C49458BB}"/>
                <c:ext xmlns:c16="http://schemas.microsoft.com/office/drawing/2014/chart" uri="{C3380CC4-5D6E-409C-BE32-E72D297353CC}">
                  <c16:uniqueId val="{00000002-19D8-4F6A-9A25-737844F874E7}"/>
                </c:ext>
              </c:extLst>
            </c:dLbl>
            <c:dLbl>
              <c:idx val="3"/>
              <c:delete val="1"/>
              <c:extLst>
                <c:ext xmlns:c15="http://schemas.microsoft.com/office/drawing/2012/chart" uri="{CE6537A1-D6FC-4f65-9D91-7224C49458BB}"/>
                <c:ext xmlns:c16="http://schemas.microsoft.com/office/drawing/2014/chart" uri="{C3380CC4-5D6E-409C-BE32-E72D297353CC}">
                  <c16:uniqueId val="{00000003-19D8-4F6A-9A25-737844F874E7}"/>
                </c:ext>
              </c:extLst>
            </c:dLbl>
            <c:dLbl>
              <c:idx val="4"/>
              <c:delete val="1"/>
              <c:extLst>
                <c:ext xmlns:c15="http://schemas.microsoft.com/office/drawing/2012/chart" uri="{CE6537A1-D6FC-4f65-9D91-7224C49458BB}"/>
                <c:ext xmlns:c16="http://schemas.microsoft.com/office/drawing/2014/chart" uri="{C3380CC4-5D6E-409C-BE32-E72D297353CC}">
                  <c16:uniqueId val="{00000004-19D8-4F6A-9A25-737844F874E7}"/>
                </c:ext>
              </c:extLst>
            </c:dLbl>
            <c:dLbl>
              <c:idx val="5"/>
              <c:layout>
                <c:manualLayout>
                  <c:x val="2.6195153896529143E-3"/>
                  <c:y val="2.52365880450904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D8-4F6A-9A25-737844F874E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2023.xlsx]Trend_om erbjuden narkotika'!$B$12:$G$12</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2023.xlsx]Trend_om erbjuden narkotika'!$B$13:$G$13</c:f>
              <c:numCache>
                <c:formatCode>General</c:formatCode>
                <c:ptCount val="6"/>
                <c:pt idx="0">
                  <c:v>92</c:v>
                </c:pt>
                <c:pt idx="1">
                  <c:v>94</c:v>
                </c:pt>
                <c:pt idx="2">
                  <c:v>95</c:v>
                </c:pt>
                <c:pt idx="3">
                  <c:v>94</c:v>
                </c:pt>
                <c:pt idx="4">
                  <c:v>92</c:v>
                </c:pt>
                <c:pt idx="5" formatCode="0">
                  <c:v>93.6</c:v>
                </c:pt>
              </c:numCache>
            </c:numRef>
          </c:val>
          <c:smooth val="0"/>
          <c:extLst>
            <c:ext xmlns:c16="http://schemas.microsoft.com/office/drawing/2014/chart" uri="{C3380CC4-5D6E-409C-BE32-E72D297353CC}">
              <c16:uniqueId val="{00000006-760D-42BD-A687-25CAD1D7682D}"/>
            </c:ext>
          </c:extLst>
        </c:ser>
        <c:ser>
          <c:idx val="1"/>
          <c:order val="1"/>
          <c:tx>
            <c:strRef>
              <c:f>'[Elevers drogvanor Värmland åk 9 gy åk 2 2023.xlsx]Trend_om erbjuden narkotika'!$A$14</c:f>
              <c:strCache>
                <c:ptCount val="1"/>
                <c:pt idx="0">
                  <c:v>Tjejer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19D8-4F6A-9A25-737844F874E7}"/>
                </c:ext>
              </c:extLst>
            </c:dLbl>
            <c:dLbl>
              <c:idx val="2"/>
              <c:delete val="1"/>
              <c:extLst>
                <c:ext xmlns:c15="http://schemas.microsoft.com/office/drawing/2012/chart" uri="{CE6537A1-D6FC-4f65-9D91-7224C49458BB}"/>
                <c:ext xmlns:c16="http://schemas.microsoft.com/office/drawing/2014/chart" uri="{C3380CC4-5D6E-409C-BE32-E72D297353CC}">
                  <c16:uniqueId val="{00000007-19D8-4F6A-9A25-737844F874E7}"/>
                </c:ext>
              </c:extLst>
            </c:dLbl>
            <c:dLbl>
              <c:idx val="3"/>
              <c:delete val="1"/>
              <c:extLst>
                <c:ext xmlns:c15="http://schemas.microsoft.com/office/drawing/2012/chart" uri="{CE6537A1-D6FC-4f65-9D91-7224C49458BB}"/>
                <c:ext xmlns:c16="http://schemas.microsoft.com/office/drawing/2014/chart" uri="{C3380CC4-5D6E-409C-BE32-E72D297353CC}">
                  <c16:uniqueId val="{00000008-19D8-4F6A-9A25-737844F874E7}"/>
                </c:ext>
              </c:extLst>
            </c:dLbl>
            <c:dLbl>
              <c:idx val="4"/>
              <c:delete val="1"/>
              <c:extLst>
                <c:ext xmlns:c15="http://schemas.microsoft.com/office/drawing/2012/chart" uri="{CE6537A1-D6FC-4f65-9D91-7224C49458BB}"/>
                <c:ext xmlns:c16="http://schemas.microsoft.com/office/drawing/2014/chart" uri="{C3380CC4-5D6E-409C-BE32-E72D297353CC}">
                  <c16:uniqueId val="{00000009-19D8-4F6A-9A25-737844F874E7}"/>
                </c:ext>
              </c:extLst>
            </c:dLbl>
            <c:dLbl>
              <c:idx val="5"/>
              <c:layout>
                <c:manualLayout>
                  <c:x val="0"/>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D8-4F6A-9A25-737844F874E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2023.xlsx]Trend_om erbjuden narkotika'!$B$12:$G$12</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2023.xlsx]Trend_om erbjuden narkotika'!$B$14:$G$14</c:f>
              <c:numCache>
                <c:formatCode>General</c:formatCode>
                <c:ptCount val="6"/>
                <c:pt idx="0">
                  <c:v>96</c:v>
                </c:pt>
                <c:pt idx="1">
                  <c:v>95</c:v>
                </c:pt>
                <c:pt idx="2">
                  <c:v>96</c:v>
                </c:pt>
                <c:pt idx="3">
                  <c:v>96</c:v>
                </c:pt>
                <c:pt idx="4">
                  <c:v>94</c:v>
                </c:pt>
                <c:pt idx="5" formatCode="0">
                  <c:v>95.6</c:v>
                </c:pt>
              </c:numCache>
            </c:numRef>
          </c:val>
          <c:smooth val="0"/>
          <c:extLst>
            <c:ext xmlns:c16="http://schemas.microsoft.com/office/drawing/2014/chart" uri="{C3380CC4-5D6E-409C-BE32-E72D297353CC}">
              <c16:uniqueId val="{0000000C-760D-42BD-A687-25CAD1D7682D}"/>
            </c:ext>
          </c:extLst>
        </c:ser>
        <c:dLbls>
          <c:dLblPos val="l"/>
          <c:showLegendKey val="0"/>
          <c:showVal val="1"/>
          <c:showCatName val="0"/>
          <c:showSerName val="0"/>
          <c:showPercent val="0"/>
          <c:showBubbleSize val="0"/>
        </c:dLbls>
        <c:marker val="1"/>
        <c:smooth val="0"/>
        <c:axId val="380234895"/>
        <c:axId val="116193311"/>
      </c:lineChart>
      <c:catAx>
        <c:axId val="380234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193311"/>
        <c:crosses val="autoZero"/>
        <c:auto val="1"/>
        <c:lblAlgn val="ctr"/>
        <c:lblOffset val="100"/>
        <c:noMultiLvlLbl val="0"/>
      </c:catAx>
      <c:valAx>
        <c:axId val="116193311"/>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80234895"/>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2023.xlsx]Om_erbjuden narkotika'!$H$6</c:f>
              <c:strCache>
                <c:ptCount val="1"/>
                <c:pt idx="0">
                  <c:v>Bestämt 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2023.xlsx]Om_erbjuden narkotika'!$I$5:$K$5</c:f>
              <c:strCache>
                <c:ptCount val="3"/>
                <c:pt idx="0">
                  <c:v>Tjejer</c:v>
                </c:pt>
                <c:pt idx="1">
                  <c:v>Killar</c:v>
                </c:pt>
                <c:pt idx="2">
                  <c:v>Totalt</c:v>
                </c:pt>
              </c:strCache>
            </c:strRef>
          </c:cat>
          <c:val>
            <c:numRef>
              <c:f>'[Elevers drogvanor Värmland åk 9 gy åk 2 2023.xlsx]Om_erbjuden narkotika'!$I$6:$K$6</c:f>
              <c:numCache>
                <c:formatCode>0</c:formatCode>
                <c:ptCount val="3"/>
                <c:pt idx="0">
                  <c:v>81.7</c:v>
                </c:pt>
                <c:pt idx="1">
                  <c:v>80.900000000000006</c:v>
                </c:pt>
                <c:pt idx="2">
                  <c:v>81.099999999999994</c:v>
                </c:pt>
              </c:numCache>
            </c:numRef>
          </c:val>
          <c:extLst>
            <c:ext xmlns:c16="http://schemas.microsoft.com/office/drawing/2014/chart" uri="{C3380CC4-5D6E-409C-BE32-E72D297353CC}">
              <c16:uniqueId val="{00000000-E6ED-405E-AD5B-A89BD22B9B57}"/>
            </c:ext>
          </c:extLst>
        </c:ser>
        <c:ser>
          <c:idx val="1"/>
          <c:order val="1"/>
          <c:tx>
            <c:strRef>
              <c:f>'[Elevers drogvanor Värmland åk 9 gy åk 2 2023.xlsx]Om_erbjuden narkotika'!$H$7</c:f>
              <c:strCache>
                <c:ptCount val="1"/>
                <c:pt idx="0">
                  <c:v>Troligen nej</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2023.xlsx]Om_erbjuden narkotika'!$I$5:$K$5</c:f>
              <c:strCache>
                <c:ptCount val="3"/>
                <c:pt idx="0">
                  <c:v>Tjejer</c:v>
                </c:pt>
                <c:pt idx="1">
                  <c:v>Killar</c:v>
                </c:pt>
                <c:pt idx="2">
                  <c:v>Totalt</c:v>
                </c:pt>
              </c:strCache>
            </c:strRef>
          </c:cat>
          <c:val>
            <c:numRef>
              <c:f>'[Elevers drogvanor Värmland åk 9 gy åk 2 2023.xlsx]Om_erbjuden narkotika'!$I$7:$K$7</c:f>
              <c:numCache>
                <c:formatCode>0</c:formatCode>
                <c:ptCount val="3"/>
                <c:pt idx="0">
                  <c:v>14.1</c:v>
                </c:pt>
                <c:pt idx="1">
                  <c:v>12.6</c:v>
                </c:pt>
                <c:pt idx="2">
                  <c:v>13.5</c:v>
                </c:pt>
              </c:numCache>
            </c:numRef>
          </c:val>
          <c:extLst>
            <c:ext xmlns:c16="http://schemas.microsoft.com/office/drawing/2014/chart" uri="{C3380CC4-5D6E-409C-BE32-E72D297353CC}">
              <c16:uniqueId val="{00000001-E6ED-405E-AD5B-A89BD22B9B57}"/>
            </c:ext>
          </c:extLst>
        </c:ser>
        <c:ser>
          <c:idx val="2"/>
          <c:order val="2"/>
          <c:tx>
            <c:strRef>
              <c:f>'[Elevers drogvanor Värmland åk 9 gy åk 2 2023.xlsx]Om_erbjuden narkotika'!$H$8</c:f>
              <c:strCache>
                <c:ptCount val="1"/>
                <c:pt idx="0">
                  <c:v>Kanske ja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2023.xlsx]Om_erbjuden narkotika'!$I$5:$K$5</c:f>
              <c:strCache>
                <c:ptCount val="3"/>
                <c:pt idx="0">
                  <c:v>Tjejer</c:v>
                </c:pt>
                <c:pt idx="1">
                  <c:v>Killar</c:v>
                </c:pt>
                <c:pt idx="2">
                  <c:v>Totalt</c:v>
                </c:pt>
              </c:strCache>
            </c:strRef>
          </c:cat>
          <c:val>
            <c:numRef>
              <c:f>'[Elevers drogvanor Värmland åk 9 gy åk 2 2023.xlsx]Om_erbjuden narkotika'!$I$8:$K$8</c:f>
              <c:numCache>
                <c:formatCode>0</c:formatCode>
                <c:ptCount val="3"/>
                <c:pt idx="0">
                  <c:v>3</c:v>
                </c:pt>
                <c:pt idx="1">
                  <c:v>4.5999999999999996</c:v>
                </c:pt>
                <c:pt idx="2">
                  <c:v>3.7</c:v>
                </c:pt>
              </c:numCache>
            </c:numRef>
          </c:val>
          <c:extLst>
            <c:ext xmlns:c16="http://schemas.microsoft.com/office/drawing/2014/chart" uri="{C3380CC4-5D6E-409C-BE32-E72D297353CC}">
              <c16:uniqueId val="{00000002-E6ED-405E-AD5B-A89BD22B9B57}"/>
            </c:ext>
          </c:extLst>
        </c:ser>
        <c:ser>
          <c:idx val="3"/>
          <c:order val="3"/>
          <c:tx>
            <c:strRef>
              <c:f>'[Elevers drogvanor Värmland åk 9 gy åk 2 2023.xlsx]Om_erbjuden narkotika'!$H$9</c:f>
              <c:strCache>
                <c:ptCount val="1"/>
                <c:pt idx="0">
                  <c:v>Ja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2023.xlsx]Om_erbjuden narkotika'!$I$5:$K$5</c:f>
              <c:strCache>
                <c:ptCount val="3"/>
                <c:pt idx="0">
                  <c:v>Tjejer</c:v>
                </c:pt>
                <c:pt idx="1">
                  <c:v>Killar</c:v>
                </c:pt>
                <c:pt idx="2">
                  <c:v>Totalt</c:v>
                </c:pt>
              </c:strCache>
            </c:strRef>
          </c:cat>
          <c:val>
            <c:numRef>
              <c:f>'[Elevers drogvanor Värmland åk 9 gy åk 2 2023.xlsx]Om_erbjuden narkotika'!$I$9:$K$9</c:f>
              <c:numCache>
                <c:formatCode>0</c:formatCode>
                <c:ptCount val="3"/>
                <c:pt idx="0">
                  <c:v>1.3</c:v>
                </c:pt>
                <c:pt idx="1">
                  <c:v>1.9</c:v>
                </c:pt>
                <c:pt idx="2">
                  <c:v>1.7</c:v>
                </c:pt>
              </c:numCache>
            </c:numRef>
          </c:val>
          <c:extLst>
            <c:ext xmlns:c16="http://schemas.microsoft.com/office/drawing/2014/chart" uri="{C3380CC4-5D6E-409C-BE32-E72D297353CC}">
              <c16:uniqueId val="{00000003-E6ED-405E-AD5B-A89BD22B9B57}"/>
            </c:ext>
          </c:extLst>
        </c:ser>
        <c:dLbls>
          <c:dLblPos val="ctr"/>
          <c:showLegendKey val="0"/>
          <c:showVal val="1"/>
          <c:showCatName val="0"/>
          <c:showSerName val="0"/>
          <c:showPercent val="0"/>
          <c:showBubbleSize val="0"/>
        </c:dLbls>
        <c:gapWidth val="150"/>
        <c:overlap val="100"/>
        <c:axId val="2100964447"/>
        <c:axId val="2100964863"/>
      </c:barChart>
      <c:catAx>
        <c:axId val="2100964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00964863"/>
        <c:crosses val="autoZero"/>
        <c:auto val="1"/>
        <c:lblAlgn val="ctr"/>
        <c:lblOffset val="100"/>
        <c:noMultiLvlLbl val="0"/>
      </c:catAx>
      <c:valAx>
        <c:axId val="2100964863"/>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00964447"/>
        <c:crosses val="autoZero"/>
        <c:crossBetween val="between"/>
      </c:valAx>
      <c:spPr>
        <a:noFill/>
        <a:ln>
          <a:noFill/>
        </a:ln>
        <a:effectLst/>
      </c:spPr>
    </c:plotArea>
    <c:legend>
      <c:legendPos val="t"/>
      <c:layout>
        <c:manualLayout>
          <c:xMode val="edge"/>
          <c:yMode val="edge"/>
          <c:x val="0.1740723611111111"/>
          <c:y val="2.3518511259718745E-2"/>
          <c:w val="0.72064694444444455"/>
          <c:h val="8.42104678362753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18069444444444"/>
          <c:y val="0.2645984567901235"/>
          <c:w val="0.86241652777777777"/>
          <c:h val="0.62124444444444449"/>
        </c:manualLayout>
      </c:layout>
      <c:lineChart>
        <c:grouping val="standard"/>
        <c:varyColors val="0"/>
        <c:ser>
          <c:idx val="0"/>
          <c:order val="0"/>
          <c:tx>
            <c:strRef>
              <c:f>'[Elevers drogvanor Värmland åk 9 gy åk 2 2023.xlsx]Trend_gräns cannabis'!$A$13</c:f>
              <c:strCache>
                <c:ptCount val="1"/>
                <c:pt idx="0">
                  <c:v>Tycker det är ok att använda varje helg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2023.xlsx]Trend_gräns cannabis'!$B$12:$G$12</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2023.xlsx]Trend_gräns cannabis'!$B$13:$G$13</c:f>
              <c:numCache>
                <c:formatCode>0</c:formatCode>
                <c:ptCount val="6"/>
                <c:pt idx="0">
                  <c:v>2.7</c:v>
                </c:pt>
                <c:pt idx="1">
                  <c:v>2.8</c:v>
                </c:pt>
                <c:pt idx="2">
                  <c:v>1.9</c:v>
                </c:pt>
                <c:pt idx="3">
                  <c:v>2.2999999999999998</c:v>
                </c:pt>
                <c:pt idx="4">
                  <c:v>2.6</c:v>
                </c:pt>
                <c:pt idx="5">
                  <c:v>1.9</c:v>
                </c:pt>
              </c:numCache>
            </c:numRef>
          </c:val>
          <c:smooth val="0"/>
          <c:extLst>
            <c:ext xmlns:c16="http://schemas.microsoft.com/office/drawing/2014/chart" uri="{C3380CC4-5D6E-409C-BE32-E72D297353CC}">
              <c16:uniqueId val="{00000000-08D1-4AD4-8ABE-078221D6EAE7}"/>
            </c:ext>
          </c:extLst>
        </c:ser>
        <c:ser>
          <c:idx val="1"/>
          <c:order val="1"/>
          <c:tx>
            <c:strRef>
              <c:f>'[Elevers drogvanor Värmland åk 9 gy åk 2 2023.xlsx]Trend_gräns cannabis'!$A$14</c:f>
              <c:strCache>
                <c:ptCount val="1"/>
                <c:pt idx="0">
                  <c:v>Tycker det är ok att prova eller använda ibland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2023.xlsx]Trend_gräns cannabis'!$B$12:$G$12</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2023.xlsx]Trend_gräns cannabis'!$B$14:$G$14</c:f>
              <c:numCache>
                <c:formatCode>0</c:formatCode>
                <c:ptCount val="6"/>
                <c:pt idx="0">
                  <c:v>18.5</c:v>
                </c:pt>
                <c:pt idx="1">
                  <c:v>18.3</c:v>
                </c:pt>
                <c:pt idx="2">
                  <c:v>22.1</c:v>
                </c:pt>
                <c:pt idx="3">
                  <c:v>23.5</c:v>
                </c:pt>
                <c:pt idx="4">
                  <c:v>24.9</c:v>
                </c:pt>
                <c:pt idx="5">
                  <c:v>20.100000000000001</c:v>
                </c:pt>
              </c:numCache>
            </c:numRef>
          </c:val>
          <c:smooth val="0"/>
          <c:extLst>
            <c:ext xmlns:c16="http://schemas.microsoft.com/office/drawing/2014/chart" uri="{C3380CC4-5D6E-409C-BE32-E72D297353CC}">
              <c16:uniqueId val="{00000001-08D1-4AD4-8ABE-078221D6EAE7}"/>
            </c:ext>
          </c:extLst>
        </c:ser>
        <c:ser>
          <c:idx val="2"/>
          <c:order val="2"/>
          <c:tx>
            <c:strRef>
              <c:f>'[Elevers drogvanor Värmland åk 9 gy åk 2 2023.xlsx]Trend_gräns cannabis'!$A$15</c:f>
              <c:strCache>
                <c:ptCount val="1"/>
                <c:pt idx="0">
                  <c:v>Tycker man ska avstå</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2023.xlsx]Trend_gräns cannabis'!$B$12:$G$12</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2023.xlsx]Trend_gräns cannabis'!$B$15:$G$15</c:f>
              <c:numCache>
                <c:formatCode>0</c:formatCode>
                <c:ptCount val="6"/>
                <c:pt idx="0">
                  <c:v>78.8</c:v>
                </c:pt>
                <c:pt idx="1">
                  <c:v>78.8</c:v>
                </c:pt>
                <c:pt idx="2">
                  <c:v>75.900000000000006</c:v>
                </c:pt>
                <c:pt idx="3">
                  <c:v>74.3</c:v>
                </c:pt>
                <c:pt idx="4">
                  <c:v>72.599999999999994</c:v>
                </c:pt>
                <c:pt idx="5">
                  <c:v>77.900000000000006</c:v>
                </c:pt>
              </c:numCache>
            </c:numRef>
          </c:val>
          <c:smooth val="0"/>
          <c:extLst>
            <c:ext xmlns:c16="http://schemas.microsoft.com/office/drawing/2014/chart" uri="{C3380CC4-5D6E-409C-BE32-E72D297353CC}">
              <c16:uniqueId val="{00000002-08D1-4AD4-8ABE-078221D6EAE7}"/>
            </c:ext>
          </c:extLst>
        </c:ser>
        <c:dLbls>
          <c:dLblPos val="t"/>
          <c:showLegendKey val="0"/>
          <c:showVal val="1"/>
          <c:showCatName val="0"/>
          <c:showSerName val="0"/>
          <c:showPercent val="0"/>
          <c:showBubbleSize val="0"/>
        </c:dLbls>
        <c:marker val="1"/>
        <c:smooth val="0"/>
        <c:axId val="253768544"/>
        <c:axId val="702257408"/>
      </c:lineChart>
      <c:catAx>
        <c:axId val="25376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02257408"/>
        <c:crosses val="autoZero"/>
        <c:auto val="1"/>
        <c:lblAlgn val="ctr"/>
        <c:lblOffset val="100"/>
        <c:noMultiLvlLbl val="0"/>
      </c:catAx>
      <c:valAx>
        <c:axId val="7022574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53768544"/>
        <c:crosses val="autoZero"/>
        <c:crossBetween val="between"/>
      </c:valAx>
      <c:spPr>
        <a:noFill/>
        <a:ln>
          <a:noFill/>
        </a:ln>
        <a:effectLst/>
      </c:spPr>
    </c:plotArea>
    <c:legend>
      <c:legendPos val="t"/>
      <c:layout>
        <c:manualLayout>
          <c:xMode val="edge"/>
          <c:yMode val="edge"/>
          <c:x val="3.8891527777777775E-2"/>
          <c:y val="0"/>
          <c:w val="0.95925847222222227"/>
          <c:h val="0.1579601851851851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65138888888883E-2"/>
          <c:y val="0.16483271604938271"/>
          <c:w val="0.86553430555555555"/>
          <c:h val="0.61687623456790108"/>
        </c:manualLayout>
      </c:layout>
      <c:barChart>
        <c:barDir val="bar"/>
        <c:grouping val="stacked"/>
        <c:varyColors val="0"/>
        <c:ser>
          <c:idx val="0"/>
          <c:order val="0"/>
          <c:tx>
            <c:strRef>
              <c:f>'[Elevers drogvanor Värmland åk 9 gy åk 2 2023.xlsx]gräns cannabis'!$O$19</c:f>
              <c:strCache>
                <c:ptCount val="1"/>
                <c:pt idx="0">
                  <c:v>Tycker man ska avstå</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2023.xlsx]gräns cannabis'!$P$18:$R$18</c:f>
              <c:strCache>
                <c:ptCount val="3"/>
                <c:pt idx="0">
                  <c:v>Tjejer</c:v>
                </c:pt>
                <c:pt idx="1">
                  <c:v>Killar</c:v>
                </c:pt>
                <c:pt idx="2">
                  <c:v>Totalt</c:v>
                </c:pt>
              </c:strCache>
            </c:strRef>
          </c:cat>
          <c:val>
            <c:numRef>
              <c:f>'[Elevers drogvanor Värmland åk 9 gy åk 2 2023.xlsx]gräns cannabis'!$P$19:$R$19</c:f>
              <c:numCache>
                <c:formatCode>0</c:formatCode>
                <c:ptCount val="3"/>
                <c:pt idx="0">
                  <c:v>79</c:v>
                </c:pt>
                <c:pt idx="1">
                  <c:v>77.7</c:v>
                </c:pt>
                <c:pt idx="2">
                  <c:v>77.900000000000006</c:v>
                </c:pt>
              </c:numCache>
            </c:numRef>
          </c:val>
          <c:extLst>
            <c:ext xmlns:c16="http://schemas.microsoft.com/office/drawing/2014/chart" uri="{C3380CC4-5D6E-409C-BE32-E72D297353CC}">
              <c16:uniqueId val="{00000000-2839-4F87-84F4-DBD48906FFA2}"/>
            </c:ext>
          </c:extLst>
        </c:ser>
        <c:ser>
          <c:idx val="1"/>
          <c:order val="1"/>
          <c:tx>
            <c:strRef>
              <c:f>'[Elevers drogvanor Värmland åk 9 gy åk 2 2023.xlsx]gräns cannabis'!$O$20</c:f>
              <c:strCache>
                <c:ptCount val="1"/>
                <c:pt idx="0">
                  <c:v>Tycker det är ok att prova</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2023.xlsx]gräns cannabis'!$P$18:$R$18</c:f>
              <c:strCache>
                <c:ptCount val="3"/>
                <c:pt idx="0">
                  <c:v>Tjejer</c:v>
                </c:pt>
                <c:pt idx="1">
                  <c:v>Killar</c:v>
                </c:pt>
                <c:pt idx="2">
                  <c:v>Totalt</c:v>
                </c:pt>
              </c:strCache>
            </c:strRef>
          </c:cat>
          <c:val>
            <c:numRef>
              <c:f>'[Elevers drogvanor Värmland åk 9 gy åk 2 2023.xlsx]gräns cannabis'!$P$20:$R$20</c:f>
              <c:numCache>
                <c:formatCode>0</c:formatCode>
                <c:ptCount val="3"/>
                <c:pt idx="0">
                  <c:v>16.600000000000001</c:v>
                </c:pt>
                <c:pt idx="1">
                  <c:v>14.1</c:v>
                </c:pt>
                <c:pt idx="2">
                  <c:v>15.3</c:v>
                </c:pt>
              </c:numCache>
            </c:numRef>
          </c:val>
          <c:extLst>
            <c:ext xmlns:c16="http://schemas.microsoft.com/office/drawing/2014/chart" uri="{C3380CC4-5D6E-409C-BE32-E72D297353CC}">
              <c16:uniqueId val="{00000001-2839-4F87-84F4-DBD48906FFA2}"/>
            </c:ext>
          </c:extLst>
        </c:ser>
        <c:ser>
          <c:idx val="2"/>
          <c:order val="2"/>
          <c:tx>
            <c:strRef>
              <c:f>'[Elevers drogvanor Värmland åk 9 gy åk 2 2023.xlsx]gräns cannabis'!$O$21</c:f>
              <c:strCache>
                <c:ptCount val="1"/>
                <c:pt idx="0">
                  <c:v>Tycker det är ok att använda någon gång</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2023.xlsx]gräns cannabis'!$P$18:$R$18</c:f>
              <c:strCache>
                <c:ptCount val="3"/>
                <c:pt idx="0">
                  <c:v>Tjejer</c:v>
                </c:pt>
                <c:pt idx="1">
                  <c:v>Killar</c:v>
                </c:pt>
                <c:pt idx="2">
                  <c:v>Totalt</c:v>
                </c:pt>
              </c:strCache>
            </c:strRef>
          </c:cat>
          <c:val>
            <c:numRef>
              <c:f>'[Elevers drogvanor Värmland åk 9 gy åk 2 2023.xlsx]gräns cannabis'!$P$21:$R$21</c:f>
              <c:numCache>
                <c:formatCode>0</c:formatCode>
                <c:ptCount val="3"/>
                <c:pt idx="0">
                  <c:v>3.5</c:v>
                </c:pt>
                <c:pt idx="1">
                  <c:v>5.6</c:v>
                </c:pt>
                <c:pt idx="2">
                  <c:v>4.8</c:v>
                </c:pt>
              </c:numCache>
            </c:numRef>
          </c:val>
          <c:extLst>
            <c:ext xmlns:c16="http://schemas.microsoft.com/office/drawing/2014/chart" uri="{C3380CC4-5D6E-409C-BE32-E72D297353CC}">
              <c16:uniqueId val="{00000002-2839-4F87-84F4-DBD48906FFA2}"/>
            </c:ext>
          </c:extLst>
        </c:ser>
        <c:ser>
          <c:idx val="3"/>
          <c:order val="3"/>
          <c:tx>
            <c:strRef>
              <c:f>'[Elevers drogvanor Värmland åk 9 gy åk 2 2023.xlsx]gräns cannabis'!$O$22</c:f>
              <c:strCache>
                <c:ptCount val="1"/>
                <c:pt idx="0">
                  <c:v>Tycker det är ok att använda varje helg</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2023.xlsx]gräns cannabis'!$P$18:$R$18</c:f>
              <c:strCache>
                <c:ptCount val="3"/>
                <c:pt idx="0">
                  <c:v>Tjejer</c:v>
                </c:pt>
                <c:pt idx="1">
                  <c:v>Killar</c:v>
                </c:pt>
                <c:pt idx="2">
                  <c:v>Totalt</c:v>
                </c:pt>
              </c:strCache>
            </c:strRef>
          </c:cat>
          <c:val>
            <c:numRef>
              <c:f>'[Elevers drogvanor Värmland åk 9 gy åk 2 2023.xlsx]gräns cannabis'!$P$22:$R$22</c:f>
              <c:numCache>
                <c:formatCode>0</c:formatCode>
                <c:ptCount val="3"/>
                <c:pt idx="0">
                  <c:v>0.8</c:v>
                </c:pt>
                <c:pt idx="1">
                  <c:v>2.7</c:v>
                </c:pt>
                <c:pt idx="2">
                  <c:v>1.9</c:v>
                </c:pt>
              </c:numCache>
            </c:numRef>
          </c:val>
          <c:extLst>
            <c:ext xmlns:c16="http://schemas.microsoft.com/office/drawing/2014/chart" uri="{C3380CC4-5D6E-409C-BE32-E72D297353CC}">
              <c16:uniqueId val="{00000003-2839-4F87-84F4-DBD48906FFA2}"/>
            </c:ext>
          </c:extLst>
        </c:ser>
        <c:dLbls>
          <c:dLblPos val="ctr"/>
          <c:showLegendKey val="0"/>
          <c:showVal val="1"/>
          <c:showCatName val="0"/>
          <c:showSerName val="0"/>
          <c:showPercent val="0"/>
          <c:showBubbleSize val="0"/>
        </c:dLbls>
        <c:gapWidth val="150"/>
        <c:overlap val="100"/>
        <c:axId val="51082687"/>
        <c:axId val="51085599"/>
      </c:barChart>
      <c:catAx>
        <c:axId val="51082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1085599"/>
        <c:crosses val="autoZero"/>
        <c:auto val="1"/>
        <c:lblAlgn val="ctr"/>
        <c:lblOffset val="100"/>
        <c:noMultiLvlLbl val="0"/>
      </c:catAx>
      <c:valAx>
        <c:axId val="51085599"/>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1082687"/>
        <c:crosses val="autoZero"/>
        <c:crossBetween val="between"/>
      </c:valAx>
      <c:spPr>
        <a:noFill/>
        <a:ln>
          <a:noFill/>
        </a:ln>
        <a:effectLst/>
      </c:spPr>
    </c:plotArea>
    <c:legend>
      <c:legendPos val="t"/>
      <c:layout>
        <c:manualLayout>
          <c:xMode val="edge"/>
          <c:yMode val="edge"/>
          <c:x val="8.9603055555555519E-2"/>
          <c:y val="0"/>
          <c:w val="0.86312708333333332"/>
          <c:h val="0.150653703703703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2023.xlsx]e-cigg'!$B$23</c:f>
              <c:strCache>
                <c:ptCount val="1"/>
                <c:pt idx="0">
                  <c:v>Totalt</c:v>
                </c:pt>
              </c:strCache>
            </c:strRef>
          </c:tx>
          <c:spPr>
            <a:solidFill>
              <a:schemeClr val="accent1"/>
            </a:solidFill>
            <a:ln>
              <a:noFill/>
            </a:ln>
            <a:effectLst/>
          </c:spPr>
          <c:invertIfNegative val="0"/>
          <c:dLbls>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0-D99A-4E8B-8F7F-6D0DA8129135}"/>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1-D99A-4E8B-8F7F-6D0DA812913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2023.xlsx]e-cigg'!$A$24:$A$41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2023.xlsx]e-cigg'!$B$24:$B$41</c:f>
              <c:numCache>
                <c:formatCode>0</c:formatCode>
                <c:ptCount val="18"/>
                <c:pt idx="0">
                  <c:v>54.5</c:v>
                </c:pt>
                <c:pt idx="1">
                  <c:v>60</c:v>
                </c:pt>
                <c:pt idx="2">
                  <c:v>52.4</c:v>
                </c:pt>
                <c:pt idx="3">
                  <c:v>48.2</c:v>
                </c:pt>
                <c:pt idx="5">
                  <c:v>46.8</c:v>
                </c:pt>
                <c:pt idx="6">
                  <c:v>58.9</c:v>
                </c:pt>
                <c:pt idx="7">
                  <c:v>45.8</c:v>
                </c:pt>
                <c:pt idx="8">
                  <c:v>41</c:v>
                </c:pt>
                <c:pt idx="9">
                  <c:v>56</c:v>
                </c:pt>
                <c:pt idx="12">
                  <c:v>52.5</c:v>
                </c:pt>
                <c:pt idx="13">
                  <c:v>69.8</c:v>
                </c:pt>
                <c:pt idx="14">
                  <c:v>47.1</c:v>
                </c:pt>
                <c:pt idx="15">
                  <c:v>58.3</c:v>
                </c:pt>
                <c:pt idx="16">
                  <c:v>51.4</c:v>
                </c:pt>
                <c:pt idx="17">
                  <c:v>48</c:v>
                </c:pt>
              </c:numCache>
            </c:numRef>
          </c:val>
          <c:extLst>
            <c:ext xmlns:c16="http://schemas.microsoft.com/office/drawing/2014/chart" uri="{C3380CC4-5D6E-409C-BE32-E72D297353CC}">
              <c16:uniqueId val="{00000002-D99A-4E8B-8F7F-6D0DA8129135}"/>
            </c:ext>
          </c:extLst>
        </c:ser>
        <c:ser>
          <c:idx val="1"/>
          <c:order val="1"/>
          <c:tx>
            <c:strRef>
              <c:f>'[Elevers drogvanor Värmland åk 9 gy åk 2 2023.xlsx]e-cigg'!$C$23</c:f>
              <c:strCache>
                <c:ptCount val="1"/>
                <c:pt idx="0">
                  <c:v>Killar</c:v>
                </c:pt>
              </c:strCache>
            </c:strRef>
          </c:tx>
          <c:spPr>
            <a:solidFill>
              <a:srgbClr val="4472C4">
                <a:lumMod val="40000"/>
                <a:lumOff val="60000"/>
              </a:srgbClr>
            </a:solidFill>
            <a:ln>
              <a:noFill/>
            </a:ln>
            <a:effectLst/>
          </c:spPr>
          <c:invertIfNegative val="0"/>
          <c:dLbls>
            <c:dLbl>
              <c:idx val="17"/>
              <c:layout>
                <c:manualLayout>
                  <c:x val="0"/>
                  <c:y val="1.9598765432098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9A-4E8B-8F7F-6D0DA812913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2023.xlsx]e-cigg'!$A$24:$A$41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2023.xlsx]e-cigg'!$C$24:$C$41</c:f>
              <c:numCache>
                <c:formatCode>General</c:formatCode>
                <c:ptCount val="18"/>
                <c:pt idx="16" formatCode="0">
                  <c:v>45.4</c:v>
                </c:pt>
                <c:pt idx="17" formatCode="0">
                  <c:v>43</c:v>
                </c:pt>
              </c:numCache>
            </c:numRef>
          </c:val>
          <c:extLst>
            <c:ext xmlns:c16="http://schemas.microsoft.com/office/drawing/2014/chart" uri="{C3380CC4-5D6E-409C-BE32-E72D297353CC}">
              <c16:uniqueId val="{00000003-D99A-4E8B-8F7F-6D0DA8129135}"/>
            </c:ext>
          </c:extLst>
        </c:ser>
        <c:ser>
          <c:idx val="2"/>
          <c:order val="2"/>
          <c:tx>
            <c:strRef>
              <c:f>'[Elevers drogvanor Värmland åk 9 gy åk 2 2023.xlsx]e-cigg'!$D$23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2023.xlsx]e-cigg'!$A$24:$A$41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2023.xlsx]e-cigg'!$D$24:$D$41</c:f>
              <c:numCache>
                <c:formatCode>General</c:formatCode>
                <c:ptCount val="18"/>
                <c:pt idx="16" formatCode="0">
                  <c:v>59</c:v>
                </c:pt>
                <c:pt idx="17" formatCode="0">
                  <c:v>53</c:v>
                </c:pt>
              </c:numCache>
            </c:numRef>
          </c:val>
          <c:extLst>
            <c:ext xmlns:c16="http://schemas.microsoft.com/office/drawing/2014/chart" uri="{C3380CC4-5D6E-409C-BE32-E72D297353CC}">
              <c16:uniqueId val="{00000004-D99A-4E8B-8F7F-6D0DA8129135}"/>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2023.xlsx]Trend_upp till var och en'!$A$13</c:f>
              <c:strCache>
                <c:ptCount val="1"/>
                <c:pt idx="0">
                  <c:v>Håller inte alls med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3.6277777777777777E-2"/>
                  <c:y val="4.41512543490203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21-4A81-9567-0CF1CFB843D2}"/>
                </c:ext>
              </c:extLst>
            </c:dLbl>
            <c:dLbl>
              <c:idx val="2"/>
              <c:layout>
                <c:manualLayout>
                  <c:x val="-3.6277777777777881E-2"/>
                  <c:y val="-3.491851309284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21-4A81-9567-0CF1CFB843D2}"/>
                </c:ext>
              </c:extLst>
            </c:dLbl>
            <c:dLbl>
              <c:idx val="3"/>
              <c:layout>
                <c:manualLayout>
                  <c:x val="-3.3500000000000002E-2"/>
                  <c:y val="3.48489287676249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21-4A81-9567-0CF1CFB843D2}"/>
                </c:ext>
              </c:extLst>
            </c:dLbl>
            <c:dLbl>
              <c:idx val="4"/>
              <c:layout>
                <c:manualLayout>
                  <c:x val="-3.6277777777777777E-2"/>
                  <c:y val="-4.4220838674235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21-4A81-9567-0CF1CFB843D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2023.xlsx]Trend_upp till var och en'!$B$12:$F$12</c:f>
              <c:numCache>
                <c:formatCode>General</c:formatCode>
                <c:ptCount val="5"/>
                <c:pt idx="0">
                  <c:v>2015</c:v>
                </c:pt>
                <c:pt idx="1">
                  <c:v>2017</c:v>
                </c:pt>
                <c:pt idx="2">
                  <c:v>2019</c:v>
                </c:pt>
                <c:pt idx="3">
                  <c:v>2021</c:v>
                </c:pt>
                <c:pt idx="4">
                  <c:v>2023</c:v>
                </c:pt>
              </c:numCache>
            </c:numRef>
          </c:cat>
          <c:val>
            <c:numRef>
              <c:f>'[Elevers drogvanor Värmland åk 9 gy åk 2 2023.xlsx]Trend_upp till var och en'!$B$13:$F$13</c:f>
              <c:numCache>
                <c:formatCode>0</c:formatCode>
                <c:ptCount val="5"/>
                <c:pt idx="0">
                  <c:v>22.9</c:v>
                </c:pt>
                <c:pt idx="1">
                  <c:v>28.4</c:v>
                </c:pt>
                <c:pt idx="2">
                  <c:v>30.2</c:v>
                </c:pt>
                <c:pt idx="3">
                  <c:v>28.2</c:v>
                </c:pt>
                <c:pt idx="4">
                  <c:v>29.3</c:v>
                </c:pt>
              </c:numCache>
            </c:numRef>
          </c:val>
          <c:smooth val="0"/>
          <c:extLst>
            <c:ext xmlns:c16="http://schemas.microsoft.com/office/drawing/2014/chart" uri="{C3380CC4-5D6E-409C-BE32-E72D297353CC}">
              <c16:uniqueId val="{00000004-9621-4A81-9567-0CF1CFB843D2}"/>
            </c:ext>
          </c:extLst>
        </c:ser>
        <c:ser>
          <c:idx val="1"/>
          <c:order val="1"/>
          <c:tx>
            <c:strRef>
              <c:f>'[Elevers drogvanor Värmland åk 9 gy åk 2 2023.xlsx]Trend_upp till var och en'!$A$14</c:f>
              <c:strCache>
                <c:ptCount val="1"/>
                <c:pt idx="0">
                  <c:v>Håller delvis med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2023.xlsx]Trend_upp till var och en'!$B$12:$F$12</c:f>
              <c:numCache>
                <c:formatCode>General</c:formatCode>
                <c:ptCount val="5"/>
                <c:pt idx="0">
                  <c:v>2015</c:v>
                </c:pt>
                <c:pt idx="1">
                  <c:v>2017</c:v>
                </c:pt>
                <c:pt idx="2">
                  <c:v>2019</c:v>
                </c:pt>
                <c:pt idx="3">
                  <c:v>2021</c:v>
                </c:pt>
                <c:pt idx="4">
                  <c:v>2023</c:v>
                </c:pt>
              </c:numCache>
            </c:numRef>
          </c:cat>
          <c:val>
            <c:numRef>
              <c:f>'[Elevers drogvanor Värmland åk 9 gy åk 2 2023.xlsx]Trend_upp till var och en'!$B$14:$F$14</c:f>
              <c:numCache>
                <c:formatCode>0</c:formatCode>
                <c:ptCount val="5"/>
                <c:pt idx="0">
                  <c:v>39.9</c:v>
                </c:pt>
                <c:pt idx="1">
                  <c:v>42.7</c:v>
                </c:pt>
                <c:pt idx="2">
                  <c:v>42.9</c:v>
                </c:pt>
                <c:pt idx="3">
                  <c:v>42.5</c:v>
                </c:pt>
                <c:pt idx="4">
                  <c:v>45.1</c:v>
                </c:pt>
              </c:numCache>
            </c:numRef>
          </c:val>
          <c:smooth val="0"/>
          <c:extLst>
            <c:ext xmlns:c16="http://schemas.microsoft.com/office/drawing/2014/chart" uri="{C3380CC4-5D6E-409C-BE32-E72D297353CC}">
              <c16:uniqueId val="{00000005-9621-4A81-9567-0CF1CFB843D2}"/>
            </c:ext>
          </c:extLst>
        </c:ser>
        <c:ser>
          <c:idx val="2"/>
          <c:order val="2"/>
          <c:tx>
            <c:strRef>
              <c:f>'[Elevers drogvanor Värmland åk 9 gy åk 2 2023.xlsx]Trend_upp till var och en'!$A$15</c:f>
              <c:strCache>
                <c:ptCount val="1"/>
                <c:pt idx="0">
                  <c:v>Håller helt med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layout>
                <c:manualLayout>
                  <c:x val="-3.6277777777777777E-2"/>
                  <c:y val="-1.39534883720930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621-4A81-9567-0CF1CFB843D2}"/>
                </c:ext>
              </c:extLst>
            </c:dLbl>
            <c:dLbl>
              <c:idx val="2"/>
              <c:layout>
                <c:manualLayout>
                  <c:x val="-3.6277777777777881E-2"/>
                  <c:y val="3.72093023255813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21-4A81-9567-0CF1CFB843D2}"/>
                </c:ext>
              </c:extLst>
            </c:dLbl>
            <c:dLbl>
              <c:idx val="3"/>
              <c:layout>
                <c:manualLayout>
                  <c:x val="-3.6277777777777777E-2"/>
                  <c:y val="-2.32558139534883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21-4A81-9567-0CF1CFB843D2}"/>
                </c:ext>
              </c:extLst>
            </c:dLbl>
            <c:dLbl>
              <c:idx val="4"/>
              <c:layout>
                <c:manualLayout>
                  <c:x val="-3.6277777777777777E-2"/>
                  <c:y val="3.72093023255813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21-4A81-9567-0CF1CFB843D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2023.xlsx]Trend_upp till var och en'!$B$12:$F$12</c:f>
              <c:numCache>
                <c:formatCode>General</c:formatCode>
                <c:ptCount val="5"/>
                <c:pt idx="0">
                  <c:v>2015</c:v>
                </c:pt>
                <c:pt idx="1">
                  <c:v>2017</c:v>
                </c:pt>
                <c:pt idx="2">
                  <c:v>2019</c:v>
                </c:pt>
                <c:pt idx="3">
                  <c:v>2021</c:v>
                </c:pt>
                <c:pt idx="4">
                  <c:v>2023</c:v>
                </c:pt>
              </c:numCache>
            </c:numRef>
          </c:cat>
          <c:val>
            <c:numRef>
              <c:f>'[Elevers drogvanor Värmland åk 9 gy åk 2 2023.xlsx]Trend_upp till var och en'!$B$15:$F$15</c:f>
              <c:numCache>
                <c:formatCode>0</c:formatCode>
                <c:ptCount val="5"/>
                <c:pt idx="0">
                  <c:v>37.200000000000003</c:v>
                </c:pt>
                <c:pt idx="1">
                  <c:v>28.9</c:v>
                </c:pt>
                <c:pt idx="2">
                  <c:v>26.9</c:v>
                </c:pt>
                <c:pt idx="3">
                  <c:v>29.3</c:v>
                </c:pt>
                <c:pt idx="4">
                  <c:v>25.6</c:v>
                </c:pt>
              </c:numCache>
            </c:numRef>
          </c:val>
          <c:smooth val="0"/>
          <c:extLst>
            <c:ext xmlns:c16="http://schemas.microsoft.com/office/drawing/2014/chart" uri="{C3380CC4-5D6E-409C-BE32-E72D297353CC}">
              <c16:uniqueId val="{0000000A-9621-4A81-9567-0CF1CFB843D2}"/>
            </c:ext>
          </c:extLst>
        </c:ser>
        <c:dLbls>
          <c:dLblPos val="t"/>
          <c:showLegendKey val="0"/>
          <c:showVal val="1"/>
          <c:showCatName val="0"/>
          <c:showSerName val="0"/>
          <c:showPercent val="0"/>
          <c:showBubbleSize val="0"/>
        </c:dLbls>
        <c:marker val="1"/>
        <c:smooth val="0"/>
        <c:axId val="88783696"/>
        <c:axId val="691953872"/>
      </c:lineChart>
      <c:catAx>
        <c:axId val="8878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91953872"/>
        <c:crosses val="autoZero"/>
        <c:auto val="1"/>
        <c:lblAlgn val="ctr"/>
        <c:lblOffset val="100"/>
        <c:noMultiLvlLbl val="0"/>
      </c:catAx>
      <c:valAx>
        <c:axId val="691953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8783696"/>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2023.xlsx]Upp till var och en'!$A$10</c:f>
              <c:strCache>
                <c:ptCount val="1"/>
                <c:pt idx="0">
                  <c:v>inte alls med</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2023.xlsx]Upp till var och en'!$B$9:$D$9</c:f>
              <c:strCache>
                <c:ptCount val="3"/>
                <c:pt idx="0">
                  <c:v>Tjejer</c:v>
                </c:pt>
                <c:pt idx="1">
                  <c:v>Killar </c:v>
                </c:pt>
                <c:pt idx="2">
                  <c:v>Totalt</c:v>
                </c:pt>
              </c:strCache>
            </c:strRef>
          </c:cat>
          <c:val>
            <c:numRef>
              <c:f>'[Elevers drogvanor Värmland åk 9 gy åk 2 2023.xlsx]Upp till var och en'!$B$10:$D$10</c:f>
              <c:numCache>
                <c:formatCode>0</c:formatCode>
                <c:ptCount val="3"/>
                <c:pt idx="0">
                  <c:v>26.7</c:v>
                </c:pt>
                <c:pt idx="1">
                  <c:v>32.1</c:v>
                </c:pt>
                <c:pt idx="2">
                  <c:v>29.3</c:v>
                </c:pt>
              </c:numCache>
            </c:numRef>
          </c:val>
          <c:extLst>
            <c:ext xmlns:c16="http://schemas.microsoft.com/office/drawing/2014/chart" uri="{C3380CC4-5D6E-409C-BE32-E72D297353CC}">
              <c16:uniqueId val="{00000000-75A7-4EF3-9694-563742C8359D}"/>
            </c:ext>
          </c:extLst>
        </c:ser>
        <c:ser>
          <c:idx val="1"/>
          <c:order val="1"/>
          <c:tx>
            <c:strRef>
              <c:f>'[Elevers drogvanor Värmland åk 9 gy åk 2 2023.xlsx]Upp till var och en'!$A$11</c:f>
              <c:strCache>
                <c:ptCount val="1"/>
                <c:pt idx="0">
                  <c:v>delvis med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2023.xlsx]Upp till var och en'!$B$9:$D$9</c:f>
              <c:strCache>
                <c:ptCount val="3"/>
                <c:pt idx="0">
                  <c:v>Tjejer</c:v>
                </c:pt>
                <c:pt idx="1">
                  <c:v>Killar </c:v>
                </c:pt>
                <c:pt idx="2">
                  <c:v>Totalt</c:v>
                </c:pt>
              </c:strCache>
            </c:strRef>
          </c:cat>
          <c:val>
            <c:numRef>
              <c:f>'[Elevers drogvanor Värmland åk 9 gy åk 2 2023.xlsx]Upp till var och en'!$B$11:$D$11</c:f>
              <c:numCache>
                <c:formatCode>0</c:formatCode>
                <c:ptCount val="3"/>
                <c:pt idx="0">
                  <c:v>50.6</c:v>
                </c:pt>
                <c:pt idx="1">
                  <c:v>40.1</c:v>
                </c:pt>
                <c:pt idx="2">
                  <c:v>45.1</c:v>
                </c:pt>
              </c:numCache>
            </c:numRef>
          </c:val>
          <c:extLst>
            <c:ext xmlns:c16="http://schemas.microsoft.com/office/drawing/2014/chart" uri="{C3380CC4-5D6E-409C-BE32-E72D297353CC}">
              <c16:uniqueId val="{00000001-75A7-4EF3-9694-563742C8359D}"/>
            </c:ext>
          </c:extLst>
        </c:ser>
        <c:ser>
          <c:idx val="2"/>
          <c:order val="2"/>
          <c:tx>
            <c:strRef>
              <c:f>'[Elevers drogvanor Värmland åk 9 gy åk 2 2023.xlsx]Upp till var och en'!$A$12</c:f>
              <c:strCache>
                <c:ptCount val="1"/>
                <c:pt idx="0">
                  <c:v>helt med</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2023.xlsx]Upp till var och en'!$B$9:$D$9</c:f>
              <c:strCache>
                <c:ptCount val="3"/>
                <c:pt idx="0">
                  <c:v>Tjejer</c:v>
                </c:pt>
                <c:pt idx="1">
                  <c:v>Killar </c:v>
                </c:pt>
                <c:pt idx="2">
                  <c:v>Totalt</c:v>
                </c:pt>
              </c:strCache>
            </c:strRef>
          </c:cat>
          <c:val>
            <c:numRef>
              <c:f>'[Elevers drogvanor Värmland åk 9 gy åk 2 2023.xlsx]Upp till var och en'!$B$12:$D$12</c:f>
              <c:numCache>
                <c:formatCode>0</c:formatCode>
                <c:ptCount val="3"/>
                <c:pt idx="0">
                  <c:v>22.7</c:v>
                </c:pt>
                <c:pt idx="1">
                  <c:v>27.8</c:v>
                </c:pt>
                <c:pt idx="2">
                  <c:v>25.6</c:v>
                </c:pt>
              </c:numCache>
            </c:numRef>
          </c:val>
          <c:extLst>
            <c:ext xmlns:c16="http://schemas.microsoft.com/office/drawing/2014/chart" uri="{C3380CC4-5D6E-409C-BE32-E72D297353CC}">
              <c16:uniqueId val="{00000002-75A7-4EF3-9694-563742C8359D}"/>
            </c:ext>
          </c:extLst>
        </c:ser>
        <c:dLbls>
          <c:dLblPos val="ctr"/>
          <c:showLegendKey val="0"/>
          <c:showVal val="1"/>
          <c:showCatName val="0"/>
          <c:showSerName val="0"/>
          <c:showPercent val="0"/>
          <c:showBubbleSize val="0"/>
        </c:dLbls>
        <c:gapWidth val="150"/>
        <c:overlap val="100"/>
        <c:axId val="999016064"/>
        <c:axId val="999016480"/>
      </c:barChart>
      <c:catAx>
        <c:axId val="999016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99016480"/>
        <c:crosses val="autoZero"/>
        <c:auto val="1"/>
        <c:lblAlgn val="ctr"/>
        <c:lblOffset val="100"/>
        <c:noMultiLvlLbl val="0"/>
      </c:catAx>
      <c:valAx>
        <c:axId val="999016480"/>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99016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2023.xlsx]energidryck'!$B$23</c:f>
              <c:strCache>
                <c:ptCount val="1"/>
                <c:pt idx="0">
                  <c:v>Totalt</c:v>
                </c:pt>
              </c:strCache>
            </c:strRef>
          </c:tx>
          <c:spPr>
            <a:solidFill>
              <a:schemeClr val="accent1"/>
            </a:solidFill>
            <a:ln>
              <a:noFill/>
            </a:ln>
            <a:effectLst/>
          </c:spPr>
          <c:invertIfNegative val="0"/>
          <c:dLbls>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4-C41E-4B11-8E8A-25587A72BD3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2023.xlsx]energidryck'!$A$24:$A$40</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2023.xlsx]energidryck'!$B$24:$B$40</c:f>
              <c:numCache>
                <c:formatCode>0</c:formatCode>
                <c:ptCount val="17"/>
                <c:pt idx="0">
                  <c:v>35.799999999999997</c:v>
                </c:pt>
                <c:pt idx="1">
                  <c:v>35.6</c:v>
                </c:pt>
                <c:pt idx="2">
                  <c:v>32.9</c:v>
                </c:pt>
                <c:pt idx="3">
                  <c:v>34.799999999999997</c:v>
                </c:pt>
                <c:pt idx="5">
                  <c:v>48.1</c:v>
                </c:pt>
                <c:pt idx="6">
                  <c:v>50.5</c:v>
                </c:pt>
                <c:pt idx="7">
                  <c:v>39.299999999999997</c:v>
                </c:pt>
                <c:pt idx="8">
                  <c:v>31.3</c:v>
                </c:pt>
                <c:pt idx="9">
                  <c:v>45</c:v>
                </c:pt>
                <c:pt idx="12">
                  <c:v>39.299999999999997</c:v>
                </c:pt>
                <c:pt idx="13">
                  <c:v>38.5</c:v>
                </c:pt>
                <c:pt idx="14">
                  <c:v>25.7</c:v>
                </c:pt>
                <c:pt idx="15">
                  <c:v>37.1</c:v>
                </c:pt>
                <c:pt idx="16">
                  <c:v>38.9</c:v>
                </c:pt>
              </c:numCache>
            </c:numRef>
          </c:val>
          <c:extLst>
            <c:ext xmlns:c16="http://schemas.microsoft.com/office/drawing/2014/chart" uri="{C3380CC4-5D6E-409C-BE32-E72D297353CC}">
              <c16:uniqueId val="{00000000-C41E-4B11-8E8A-25587A72BD3D}"/>
            </c:ext>
          </c:extLst>
        </c:ser>
        <c:ser>
          <c:idx val="1"/>
          <c:order val="1"/>
          <c:tx>
            <c:strRef>
              <c:f>'[Elevers drogvanor Värmland åk 9 gy åk 2 2023.xlsx]energidryck'!$C$23</c:f>
              <c:strCache>
                <c:ptCount val="1"/>
                <c:pt idx="0">
                  <c:v>Killar</c:v>
                </c:pt>
              </c:strCache>
            </c:strRef>
          </c:tx>
          <c:spPr>
            <a:solidFill>
              <a:srgbClr val="4472C4">
                <a:lumMod val="40000"/>
                <a:lumOff val="60000"/>
              </a:srgbClr>
            </a:solidFill>
            <a:ln>
              <a:noFill/>
            </a:ln>
            <a:effectLst/>
          </c:spPr>
          <c:invertIfNegative val="0"/>
          <c:dLbls>
            <c:dLbl>
              <c:idx val="16"/>
              <c:layout>
                <c:manualLayout>
                  <c:x val="1.2935035758548312E-16"/>
                  <c:y val="-3.91975308641975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1E-4B11-8E8A-25587A72BD3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2023.xlsx]energidryck'!$A$24:$A$40</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2023.xlsx]energidryck'!$C$24:$C$40</c:f>
              <c:numCache>
                <c:formatCode>General</c:formatCode>
                <c:ptCount val="17"/>
                <c:pt idx="16" formatCode="0">
                  <c:v>41.2</c:v>
                </c:pt>
              </c:numCache>
            </c:numRef>
          </c:val>
          <c:extLst>
            <c:ext xmlns:c16="http://schemas.microsoft.com/office/drawing/2014/chart" uri="{C3380CC4-5D6E-409C-BE32-E72D297353CC}">
              <c16:uniqueId val="{00000001-C41E-4B11-8E8A-25587A72BD3D}"/>
            </c:ext>
          </c:extLst>
        </c:ser>
        <c:ser>
          <c:idx val="2"/>
          <c:order val="2"/>
          <c:tx>
            <c:strRef>
              <c:f>'[Elevers drogvanor Värmland åk 9 gy åk 2 2023.xlsx]energidryck'!$D$23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2023.xlsx]energidryck'!$A$24:$A$40</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2023.xlsx]energidryck'!$D$24:$D$40</c:f>
              <c:numCache>
                <c:formatCode>General</c:formatCode>
                <c:ptCount val="17"/>
                <c:pt idx="16" formatCode="0">
                  <c:v>37.1</c:v>
                </c:pt>
              </c:numCache>
            </c:numRef>
          </c:val>
          <c:extLst>
            <c:ext xmlns:c16="http://schemas.microsoft.com/office/drawing/2014/chart" uri="{C3380CC4-5D6E-409C-BE32-E72D297353CC}">
              <c16:uniqueId val="{00000002-C41E-4B11-8E8A-25587A72BD3D}"/>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2023.xlsx]PWO'!$B$24</c:f>
              <c:strCache>
                <c:ptCount val="1"/>
                <c:pt idx="0">
                  <c:v>Totalt</c:v>
                </c:pt>
              </c:strCache>
            </c:strRef>
          </c:tx>
          <c:spPr>
            <a:solidFill>
              <a:schemeClr val="accent1"/>
            </a:solidFill>
            <a:ln>
              <a:noFill/>
            </a:ln>
            <a:effectLst/>
          </c:spPr>
          <c:invertIfNegative val="0"/>
          <c:dLbls>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3-496D-46E7-AF75-E4DFB861D45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2023.xlsx]PWO'!$A$25:$A$41</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2023.xlsx]PWO'!$B$25:$B$41</c:f>
              <c:numCache>
                <c:formatCode>0</c:formatCode>
                <c:ptCount val="17"/>
                <c:pt idx="0">
                  <c:v>23.9</c:v>
                </c:pt>
                <c:pt idx="1">
                  <c:v>22.7</c:v>
                </c:pt>
                <c:pt idx="2">
                  <c:v>18.5</c:v>
                </c:pt>
                <c:pt idx="3">
                  <c:v>22.7</c:v>
                </c:pt>
                <c:pt idx="5">
                  <c:v>25</c:v>
                </c:pt>
                <c:pt idx="6">
                  <c:v>33.6</c:v>
                </c:pt>
                <c:pt idx="7">
                  <c:v>26</c:v>
                </c:pt>
                <c:pt idx="8">
                  <c:v>23</c:v>
                </c:pt>
                <c:pt idx="9">
                  <c:v>27.5</c:v>
                </c:pt>
                <c:pt idx="12">
                  <c:v>20</c:v>
                </c:pt>
                <c:pt idx="13">
                  <c:v>24.5</c:v>
                </c:pt>
                <c:pt idx="14">
                  <c:v>14.3</c:v>
                </c:pt>
                <c:pt idx="15">
                  <c:v>19.399999999999999</c:v>
                </c:pt>
                <c:pt idx="16">
                  <c:v>24.5</c:v>
                </c:pt>
              </c:numCache>
            </c:numRef>
          </c:val>
          <c:extLst>
            <c:ext xmlns:c16="http://schemas.microsoft.com/office/drawing/2014/chart" uri="{C3380CC4-5D6E-409C-BE32-E72D297353CC}">
              <c16:uniqueId val="{00000000-496D-46E7-AF75-E4DFB861D459}"/>
            </c:ext>
          </c:extLst>
        </c:ser>
        <c:ser>
          <c:idx val="1"/>
          <c:order val="1"/>
          <c:tx>
            <c:strRef>
              <c:f>'[Elevers drogvanor Värmland åk 9 gy åk 2 2023.xlsx]PWO'!$C$24</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2023.xlsx]PWO'!$A$25:$A$41</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2023.xlsx]PWO'!$C$25:$C$41</c:f>
              <c:numCache>
                <c:formatCode>General</c:formatCode>
                <c:ptCount val="17"/>
                <c:pt idx="16" formatCode="0">
                  <c:v>37.6</c:v>
                </c:pt>
              </c:numCache>
            </c:numRef>
          </c:val>
          <c:extLst>
            <c:ext xmlns:c16="http://schemas.microsoft.com/office/drawing/2014/chart" uri="{C3380CC4-5D6E-409C-BE32-E72D297353CC}">
              <c16:uniqueId val="{00000001-496D-46E7-AF75-E4DFB861D459}"/>
            </c:ext>
          </c:extLst>
        </c:ser>
        <c:ser>
          <c:idx val="2"/>
          <c:order val="2"/>
          <c:tx>
            <c:strRef>
              <c:f>'[Elevers drogvanor Värmland åk 9 gy åk 2 2023.xlsx]PWO'!$D$24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2023.xlsx]PWO'!$A$25:$A$41</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'[Elevers drogvanor Värmland åk 9 gy åk 2 2023.xlsx]PWO'!$D$25:$D$41</c:f>
              <c:numCache>
                <c:formatCode>General</c:formatCode>
                <c:ptCount val="17"/>
                <c:pt idx="16" formatCode="0">
                  <c:v>10.3</c:v>
                </c:pt>
              </c:numCache>
            </c:numRef>
          </c:val>
          <c:extLst>
            <c:ext xmlns:c16="http://schemas.microsoft.com/office/drawing/2014/chart" uri="{C3380CC4-5D6E-409C-BE32-E72D297353CC}">
              <c16:uniqueId val="{00000002-496D-46E7-AF75-E4DFB861D459}"/>
            </c:ext>
          </c:extLst>
        </c:ser>
        <c:dLbls>
          <c:dLblPos val="outEnd"/>
          <c:showLegendKey val="0"/>
          <c:showVal val="1"/>
          <c:showCatName val="0"/>
          <c:showSerName val="0"/>
          <c:showPercent val="0"/>
          <c:showBubbleSize val="0"/>
        </c:dLbls>
        <c:gapWidth val="219"/>
        <c:overlap val="-27"/>
        <c:axId val="1167706928"/>
        <c:axId val="1167705680"/>
      </c:barChart>
      <c:catAx>
        <c:axId val="116770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7705680"/>
        <c:crosses val="autoZero"/>
        <c:auto val="1"/>
        <c:lblAlgn val="l"/>
        <c:lblOffset val="100"/>
        <c:noMultiLvlLbl val="0"/>
      </c:catAx>
      <c:valAx>
        <c:axId val="116770568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770692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2023.xlsx]Trivs_skola'!$F$23</c:f>
              <c:strCache>
                <c:ptCount val="1"/>
                <c:pt idx="0">
                  <c:v>Mycket bra/ganska bra</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2023.xlsx]Trivs_skola'!$G$22:$I$22</c:f>
              <c:strCache>
                <c:ptCount val="3"/>
                <c:pt idx="0">
                  <c:v>Tjejer</c:v>
                </c:pt>
                <c:pt idx="1">
                  <c:v>Killar</c:v>
                </c:pt>
                <c:pt idx="2">
                  <c:v>Totalt</c:v>
                </c:pt>
              </c:strCache>
            </c:strRef>
          </c:cat>
          <c:val>
            <c:numRef>
              <c:f>'[Elevers drogvanor Värmland åk 9 gy åk 2 2023.xlsx]Trivs_skola'!$G$23:$I$23</c:f>
              <c:numCache>
                <c:formatCode>0</c:formatCode>
                <c:ptCount val="3"/>
                <c:pt idx="0">
                  <c:v>79.3</c:v>
                </c:pt>
                <c:pt idx="1">
                  <c:v>85.2</c:v>
                </c:pt>
                <c:pt idx="2">
                  <c:v>82.1</c:v>
                </c:pt>
              </c:numCache>
            </c:numRef>
          </c:val>
          <c:extLst>
            <c:ext xmlns:c16="http://schemas.microsoft.com/office/drawing/2014/chart" uri="{C3380CC4-5D6E-409C-BE32-E72D297353CC}">
              <c16:uniqueId val="{00000000-11E1-4D66-BB92-1A4CA7EE7A84}"/>
            </c:ext>
          </c:extLst>
        </c:ser>
        <c:ser>
          <c:idx val="1"/>
          <c:order val="1"/>
          <c:tx>
            <c:strRef>
              <c:f>'[Elevers drogvanor Värmland åk 9 gy åk 2 2023.xlsx]Trivs_skola'!$F$24</c:f>
              <c:strCache>
                <c:ptCount val="1"/>
                <c:pt idx="0">
                  <c:v>Varken bra eller dåligt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2023.xlsx]Trivs_skola'!$G$22:$I$22</c:f>
              <c:strCache>
                <c:ptCount val="3"/>
                <c:pt idx="0">
                  <c:v>Tjejer</c:v>
                </c:pt>
                <c:pt idx="1">
                  <c:v>Killar</c:v>
                </c:pt>
                <c:pt idx="2">
                  <c:v>Totalt</c:v>
                </c:pt>
              </c:strCache>
            </c:strRef>
          </c:cat>
          <c:val>
            <c:numRef>
              <c:f>'[Elevers drogvanor Värmland åk 9 gy åk 2 2023.xlsx]Trivs_skola'!$G$24:$I$24</c:f>
              <c:numCache>
                <c:formatCode>0</c:formatCode>
                <c:ptCount val="3"/>
                <c:pt idx="0">
                  <c:v>15.4</c:v>
                </c:pt>
                <c:pt idx="1">
                  <c:v>9.5</c:v>
                </c:pt>
                <c:pt idx="2">
                  <c:v>12.5</c:v>
                </c:pt>
              </c:numCache>
            </c:numRef>
          </c:val>
          <c:extLst>
            <c:ext xmlns:c16="http://schemas.microsoft.com/office/drawing/2014/chart" uri="{C3380CC4-5D6E-409C-BE32-E72D297353CC}">
              <c16:uniqueId val="{00000001-11E1-4D66-BB92-1A4CA7EE7A84}"/>
            </c:ext>
          </c:extLst>
        </c:ser>
        <c:ser>
          <c:idx val="2"/>
          <c:order val="2"/>
          <c:tx>
            <c:strRef>
              <c:f>'[Elevers drogvanor Värmland åk 9 gy åk 2 2023.xlsx]Trivs_skola'!$F$25</c:f>
              <c:strCache>
                <c:ptCount val="1"/>
                <c:pt idx="0">
                  <c:v>Mycket dåligt/ganska dåligt</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2023.xlsx]Trivs_skola'!$G$22:$I$22</c:f>
              <c:strCache>
                <c:ptCount val="3"/>
                <c:pt idx="0">
                  <c:v>Tjejer</c:v>
                </c:pt>
                <c:pt idx="1">
                  <c:v>Killar</c:v>
                </c:pt>
                <c:pt idx="2">
                  <c:v>Totalt</c:v>
                </c:pt>
              </c:strCache>
            </c:strRef>
          </c:cat>
          <c:val>
            <c:numRef>
              <c:f>'[Elevers drogvanor Värmland åk 9 gy åk 2 2023.xlsx]Trivs_skola'!$G$25:$I$25</c:f>
              <c:numCache>
                <c:formatCode>0</c:formatCode>
                <c:ptCount val="3"/>
                <c:pt idx="0">
                  <c:v>5.4</c:v>
                </c:pt>
                <c:pt idx="1">
                  <c:v>5.3</c:v>
                </c:pt>
                <c:pt idx="2">
                  <c:v>5.4</c:v>
                </c:pt>
              </c:numCache>
            </c:numRef>
          </c:val>
          <c:extLst>
            <c:ext xmlns:c16="http://schemas.microsoft.com/office/drawing/2014/chart" uri="{C3380CC4-5D6E-409C-BE32-E72D297353CC}">
              <c16:uniqueId val="{00000002-11E1-4D66-BB92-1A4CA7EE7A84}"/>
            </c:ext>
          </c:extLst>
        </c:ser>
        <c:dLbls>
          <c:dLblPos val="ctr"/>
          <c:showLegendKey val="0"/>
          <c:showVal val="1"/>
          <c:showCatName val="0"/>
          <c:showSerName val="0"/>
          <c:showPercent val="0"/>
          <c:showBubbleSize val="0"/>
        </c:dLbls>
        <c:gapWidth val="150"/>
        <c:overlap val="100"/>
        <c:axId val="1918222512"/>
        <c:axId val="1918230832"/>
      </c:barChart>
      <c:catAx>
        <c:axId val="1918222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18230832"/>
        <c:crosses val="autoZero"/>
        <c:auto val="1"/>
        <c:lblAlgn val="ctr"/>
        <c:lblOffset val="100"/>
        <c:noMultiLvlLbl val="0"/>
      </c:catAx>
      <c:valAx>
        <c:axId val="1918230832"/>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18222512"/>
        <c:crosses val="autoZero"/>
        <c:crossBetween val="between"/>
      </c:valAx>
      <c:spPr>
        <a:noFill/>
        <a:ln>
          <a:noFill/>
        </a:ln>
        <a:effectLst/>
      </c:spPr>
    </c:plotArea>
    <c:legend>
      <c:legendPos val="t"/>
      <c:layout>
        <c:manualLayout>
          <c:xMode val="edge"/>
          <c:yMode val="edge"/>
          <c:x val="6.9402777777777772E-2"/>
          <c:y val="2.3518511259718745E-2"/>
          <c:w val="0.88059722222222225"/>
          <c:h val="7.9883617319871203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'[Elevers drogvanor Värmland åk 9 gy åk 2 2023.xlsx]Skolk'!$A$12</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2023.xlsx]Skolk'!$B$11:$D$11</c:f>
              <c:strCache>
                <c:ptCount val="3"/>
                <c:pt idx="0">
                  <c:v>Tjejer</c:v>
                </c:pt>
                <c:pt idx="1">
                  <c:v>Killar</c:v>
                </c:pt>
                <c:pt idx="2">
                  <c:v>Totalt</c:v>
                </c:pt>
              </c:strCache>
            </c:strRef>
          </c:cat>
          <c:val>
            <c:numRef>
              <c:f>'[Elevers drogvanor Värmland åk 9 gy åk 2 2023.xlsx]Skolk'!$B$12:$D$12</c:f>
              <c:numCache>
                <c:formatCode>0</c:formatCode>
                <c:ptCount val="3"/>
                <c:pt idx="0">
                  <c:v>73.8</c:v>
                </c:pt>
                <c:pt idx="1">
                  <c:v>77.5</c:v>
                </c:pt>
                <c:pt idx="2">
                  <c:v>75.8</c:v>
                </c:pt>
              </c:numCache>
            </c:numRef>
          </c:val>
          <c:extLst>
            <c:ext xmlns:c16="http://schemas.microsoft.com/office/drawing/2014/chart" uri="{C3380CC4-5D6E-409C-BE32-E72D297353CC}">
              <c16:uniqueId val="{00000000-395B-4145-AEDE-C5B65584E9E4}"/>
            </c:ext>
          </c:extLst>
        </c:ser>
        <c:ser>
          <c:idx val="1"/>
          <c:order val="1"/>
          <c:tx>
            <c:strRef>
              <c:f>'[Elevers drogvanor Värmland åk 9 gy åk 2 2023.xlsx]Skolk'!$A$13</c:f>
              <c:strCache>
                <c:ptCount val="1"/>
                <c:pt idx="0">
                  <c:v>Ja, någon gång per termin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2023.xlsx]Skolk'!$B$11:$D$11</c:f>
              <c:strCache>
                <c:ptCount val="3"/>
                <c:pt idx="0">
                  <c:v>Tjejer</c:v>
                </c:pt>
                <c:pt idx="1">
                  <c:v>Killar</c:v>
                </c:pt>
                <c:pt idx="2">
                  <c:v>Totalt</c:v>
                </c:pt>
              </c:strCache>
            </c:strRef>
          </c:cat>
          <c:val>
            <c:numRef>
              <c:f>'[Elevers drogvanor Värmland åk 9 gy åk 2 2023.xlsx]Skolk'!$B$13:$D$13</c:f>
              <c:numCache>
                <c:formatCode>0</c:formatCode>
                <c:ptCount val="3"/>
                <c:pt idx="0">
                  <c:v>15.3</c:v>
                </c:pt>
                <c:pt idx="1">
                  <c:v>13.2</c:v>
                </c:pt>
                <c:pt idx="2">
                  <c:v>14.1</c:v>
                </c:pt>
              </c:numCache>
            </c:numRef>
          </c:val>
          <c:extLst>
            <c:ext xmlns:c16="http://schemas.microsoft.com/office/drawing/2014/chart" uri="{C3380CC4-5D6E-409C-BE32-E72D297353CC}">
              <c16:uniqueId val="{00000001-395B-4145-AEDE-C5B65584E9E4}"/>
            </c:ext>
          </c:extLst>
        </c:ser>
        <c:ser>
          <c:idx val="2"/>
          <c:order val="2"/>
          <c:tx>
            <c:strRef>
              <c:f>'[Elevers drogvanor Värmland åk 9 gy åk 2 2023.xlsx]Skolk'!$A$14</c:f>
              <c:strCache>
                <c:ptCount val="1"/>
                <c:pt idx="0">
                  <c:v>Ja, en gång/månad</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2023.xlsx]Skolk'!$B$11:$D$11</c:f>
              <c:strCache>
                <c:ptCount val="3"/>
                <c:pt idx="0">
                  <c:v>Tjejer</c:v>
                </c:pt>
                <c:pt idx="1">
                  <c:v>Killar</c:v>
                </c:pt>
                <c:pt idx="2">
                  <c:v>Totalt</c:v>
                </c:pt>
              </c:strCache>
            </c:strRef>
          </c:cat>
          <c:val>
            <c:numRef>
              <c:f>'[Elevers drogvanor Värmland åk 9 gy åk 2 2023.xlsx]Skolk'!$B$14:$D$14</c:f>
              <c:numCache>
                <c:formatCode>0</c:formatCode>
                <c:ptCount val="3"/>
                <c:pt idx="0">
                  <c:v>3.9</c:v>
                </c:pt>
                <c:pt idx="1">
                  <c:v>2.7</c:v>
                </c:pt>
                <c:pt idx="2">
                  <c:v>3.3</c:v>
                </c:pt>
              </c:numCache>
            </c:numRef>
          </c:val>
          <c:extLst>
            <c:ext xmlns:c16="http://schemas.microsoft.com/office/drawing/2014/chart" uri="{C3380CC4-5D6E-409C-BE32-E72D297353CC}">
              <c16:uniqueId val="{00000002-395B-4145-AEDE-C5B65584E9E4}"/>
            </c:ext>
          </c:extLst>
        </c:ser>
        <c:ser>
          <c:idx val="3"/>
          <c:order val="3"/>
          <c:tx>
            <c:strRef>
              <c:f>'[Elevers drogvanor Värmland åk 9 gy åk 2 2023.xlsx]Skolk'!$A$15</c:f>
              <c:strCache>
                <c:ptCount val="1"/>
                <c:pt idx="0">
                  <c:v>Ja, 2 ggr/månad eller mer</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2023.xlsx]Skolk'!$B$11:$D$11</c:f>
              <c:strCache>
                <c:ptCount val="3"/>
                <c:pt idx="0">
                  <c:v>Tjejer</c:v>
                </c:pt>
                <c:pt idx="1">
                  <c:v>Killar</c:v>
                </c:pt>
                <c:pt idx="2">
                  <c:v>Totalt</c:v>
                </c:pt>
              </c:strCache>
            </c:strRef>
          </c:cat>
          <c:val>
            <c:numRef>
              <c:f>'[Elevers drogvanor Värmland åk 9 gy åk 2 2023.xlsx]Skolk'!$B$15:$D$15</c:f>
              <c:numCache>
                <c:formatCode>0</c:formatCode>
                <c:ptCount val="3"/>
                <c:pt idx="0">
                  <c:v>7.1</c:v>
                </c:pt>
                <c:pt idx="1">
                  <c:v>6.6</c:v>
                </c:pt>
                <c:pt idx="2">
                  <c:v>6.8</c:v>
                </c:pt>
              </c:numCache>
            </c:numRef>
          </c:val>
          <c:extLst>
            <c:ext xmlns:c16="http://schemas.microsoft.com/office/drawing/2014/chart" uri="{C3380CC4-5D6E-409C-BE32-E72D297353CC}">
              <c16:uniqueId val="{00000003-395B-4145-AEDE-C5B65584E9E4}"/>
            </c:ext>
          </c:extLst>
        </c:ser>
        <c:dLbls>
          <c:dLblPos val="ctr"/>
          <c:showLegendKey val="0"/>
          <c:showVal val="1"/>
          <c:showCatName val="0"/>
          <c:showSerName val="0"/>
          <c:showPercent val="0"/>
          <c:showBubbleSize val="0"/>
        </c:dLbls>
        <c:gapWidth val="150"/>
        <c:overlap val="100"/>
        <c:axId val="1353421888"/>
        <c:axId val="1353420224"/>
      </c:barChart>
      <c:catAx>
        <c:axId val="1353421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53420224"/>
        <c:crosses val="autoZero"/>
        <c:auto val="1"/>
        <c:lblAlgn val="ctr"/>
        <c:lblOffset val="100"/>
        <c:noMultiLvlLbl val="0"/>
      </c:catAx>
      <c:valAx>
        <c:axId val="1353420224"/>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53421888"/>
        <c:crosses val="autoZero"/>
        <c:crossBetween val="between"/>
      </c:valAx>
      <c:spPr>
        <a:noFill/>
        <a:ln>
          <a:noFill/>
        </a:ln>
        <a:effectLst/>
      </c:spPr>
    </c:plotArea>
    <c:legend>
      <c:legendPos val="t"/>
      <c:layout>
        <c:manualLayout>
          <c:xMode val="edge"/>
          <c:yMode val="edge"/>
          <c:x val="6.8735138888888894E-2"/>
          <c:y val="2.3518518518518518E-2"/>
          <c:w val="0.8889880555555556"/>
          <c:h val="0.162541358024691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2023.xlsx]Rökdebut 13 år'!$B$24</c:f>
              <c:strCache>
                <c:ptCount val="1"/>
                <c:pt idx="0">
                  <c:v>Totalt</c:v>
                </c:pt>
              </c:strCache>
            </c:strRef>
          </c:tx>
          <c:spPr>
            <a:solidFill>
              <a:schemeClr val="accent1"/>
            </a:solidFill>
            <a:ln>
              <a:noFill/>
            </a:ln>
            <a:effectLst/>
          </c:spPr>
          <c:invertIfNegative val="0"/>
          <c:dLbls>
            <c:dLbl>
              <c:idx val="1"/>
              <c:tx>
                <c:rich>
                  <a:bodyPr/>
                  <a:lstStyle/>
                  <a:p>
                    <a:r>
                      <a:rPr lang="en-US" baseline="0"/>
                      <a:t>16</a:t>
                    </a:r>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D1A-4C04-A5C3-08BA6060F0CB}"/>
                </c:ext>
              </c:extLst>
            </c:dLbl>
            <c:dLbl>
              <c:idx val="5"/>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D1A-4C04-A5C3-08BA6060F0CB}"/>
                </c:ext>
              </c:extLst>
            </c:dLbl>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D1A-4C04-A5C3-08BA6060F0CB}"/>
                </c:ext>
              </c:extLst>
            </c:dLbl>
            <c:dLbl>
              <c:idx val="1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D1A-4C04-A5C3-08BA6060F0CB}"/>
                </c:ext>
              </c:extLst>
            </c:dLbl>
            <c:dLbl>
              <c:idx val="14"/>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D1A-4C04-A5C3-08BA6060F0CB}"/>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9-FD1A-4C04-A5C3-08BA6060F0CB}"/>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8-FD1A-4C04-A5C3-08BA6060F0C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2023.xlsx]Rökdebut 13 år'!$A$25:$A$42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2023.xlsx]Rökdebut 13 år'!$B$25:$B$42</c:f>
              <c:numCache>
                <c:formatCode>0</c:formatCode>
                <c:ptCount val="18"/>
                <c:pt idx="0">
                  <c:v>10</c:v>
                </c:pt>
                <c:pt idx="1">
                  <c:v>15.9</c:v>
                </c:pt>
                <c:pt idx="2">
                  <c:v>15.2</c:v>
                </c:pt>
                <c:pt idx="3">
                  <c:v>15.2</c:v>
                </c:pt>
                <c:pt idx="5">
                  <c:v>15.6</c:v>
                </c:pt>
                <c:pt idx="6">
                  <c:v>7.5</c:v>
                </c:pt>
                <c:pt idx="7">
                  <c:v>11.7</c:v>
                </c:pt>
                <c:pt idx="8">
                  <c:v>23</c:v>
                </c:pt>
                <c:pt idx="9">
                  <c:v>14.8</c:v>
                </c:pt>
                <c:pt idx="12">
                  <c:v>20</c:v>
                </c:pt>
                <c:pt idx="13">
                  <c:v>28.8</c:v>
                </c:pt>
                <c:pt idx="14">
                  <c:v>11.6</c:v>
                </c:pt>
                <c:pt idx="15">
                  <c:v>13.9</c:v>
                </c:pt>
                <c:pt idx="16">
                  <c:v>13.8</c:v>
                </c:pt>
                <c:pt idx="17">
                  <c:v>9</c:v>
                </c:pt>
              </c:numCache>
            </c:numRef>
          </c:val>
          <c:extLst>
            <c:ext xmlns:c16="http://schemas.microsoft.com/office/drawing/2014/chart" uri="{C3380CC4-5D6E-409C-BE32-E72D297353CC}">
              <c16:uniqueId val="{00000005-FD1A-4C04-A5C3-08BA6060F0CB}"/>
            </c:ext>
          </c:extLst>
        </c:ser>
        <c:ser>
          <c:idx val="1"/>
          <c:order val="1"/>
          <c:tx>
            <c:strRef>
              <c:f>'[Elevers drogvanor Värmland åk 9 gy åk 2 2023.xlsx]Rökdebut 13 år'!$C$24</c:f>
              <c:strCache>
                <c:ptCount val="1"/>
                <c:pt idx="0">
                  <c:v>Killar</c:v>
                </c:pt>
              </c:strCache>
            </c:strRef>
          </c:tx>
          <c:spPr>
            <a:solidFill>
              <a:srgbClr val="4472C4">
                <a:lumMod val="40000"/>
                <a:lumOff val="60000"/>
              </a:srgbClr>
            </a:solidFill>
            <a:ln>
              <a:noFill/>
            </a:ln>
            <a:effectLst/>
          </c:spPr>
          <c:invertIfNegative val="0"/>
          <c:dLbls>
            <c:dLbl>
              <c:idx val="16"/>
              <c:layout>
                <c:manualLayout>
                  <c:x val="-1.2935035758548312E-16"/>
                  <c:y val="1.56790075064791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1A-4C04-A5C3-08BA6060F0CB}"/>
                </c:ext>
              </c:extLst>
            </c:dLbl>
            <c:dLbl>
              <c:idx val="17"/>
              <c:layout>
                <c:manualLayout>
                  <c:x val="1.7638888888888888E-3"/>
                  <c:y val="1.17592556298593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1A-4C04-A5C3-08BA6060F0C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2023.xlsx]Rökdebut 13 år'!$A$25:$A$42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2023.xlsx]Rökdebut 13 år'!$C$25:$C$42</c:f>
              <c:numCache>
                <c:formatCode>General</c:formatCode>
                <c:ptCount val="18"/>
                <c:pt idx="16" formatCode="0">
                  <c:v>11.7</c:v>
                </c:pt>
                <c:pt idx="17" formatCode="0">
                  <c:v>8</c:v>
                </c:pt>
              </c:numCache>
            </c:numRef>
          </c:val>
          <c:extLst>
            <c:ext xmlns:c16="http://schemas.microsoft.com/office/drawing/2014/chart" uri="{C3380CC4-5D6E-409C-BE32-E72D297353CC}">
              <c16:uniqueId val="{00000006-FD1A-4C04-A5C3-08BA6060F0CB}"/>
            </c:ext>
          </c:extLst>
        </c:ser>
        <c:ser>
          <c:idx val="2"/>
          <c:order val="2"/>
          <c:tx>
            <c:strRef>
              <c:f>'[Elevers drogvanor Värmland åk 9 gy åk 2 2023.xlsx]Rökdebut 13 år'!$D$24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2023.xlsx]Rökdebut 13 år'!$A$25:$A$42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'[Elevers drogvanor Värmland åk 9 gy åk 2 2023.xlsx]Rökdebut 13 år'!$D$25:$D$42</c:f>
              <c:numCache>
                <c:formatCode>General</c:formatCode>
                <c:ptCount val="18"/>
                <c:pt idx="16" formatCode="0">
                  <c:v>16.100000000000001</c:v>
                </c:pt>
                <c:pt idx="17" formatCode="0">
                  <c:v>10</c:v>
                </c:pt>
              </c:numCache>
            </c:numRef>
          </c:val>
          <c:extLst>
            <c:ext xmlns:c16="http://schemas.microsoft.com/office/drawing/2014/chart" uri="{C3380CC4-5D6E-409C-BE32-E72D297353CC}">
              <c16:uniqueId val="{00000007-FD1A-4C04-A5C3-08BA6060F0CB}"/>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'[Elevers drogvanor Värmland åk 9 gy åk 2 2023.xlsx]köpa cigg'!$B$11</c:f>
              <c:strCache>
                <c:ptCount val="1"/>
                <c:pt idx="0">
                  <c:v>Tjejer</c:v>
                </c:pt>
              </c:strCache>
            </c:strRef>
          </c:tx>
          <c:spPr>
            <a:solidFill>
              <a:srgbClr val="A5A5A5"/>
            </a:solidFill>
            <a:ln>
              <a:noFill/>
            </a:ln>
            <a:effectLst/>
          </c:spPr>
          <c:invertIfNegative val="0"/>
          <c:dLbls>
            <c:delete val="1"/>
          </c:dLbls>
          <c:cat>
            <c:strRef>
              <c:f>'[Elevers drogvanor Värmland åk 9 gy åk 2 2023.xlsx]köpa cigg'!$A$12:$A$16</c:f>
              <c:strCache>
                <c:ptCount val="5"/>
                <c:pt idx="0">
                  <c:v>Från föräldrar/vårdnadshavare</c:v>
                </c:pt>
                <c:pt idx="1">
                  <c:v>Försäljare smuggelcigaretter</c:v>
                </c:pt>
                <c:pt idx="2">
                  <c:v>Annan person</c:v>
                </c:pt>
                <c:pt idx="3">
                  <c:v>Köper själv</c:v>
                </c:pt>
                <c:pt idx="4">
                  <c:v>Från kompisar</c:v>
                </c:pt>
              </c:strCache>
            </c:strRef>
          </c:cat>
          <c:val>
            <c:numRef>
              <c:f>'[Elevers drogvanor Värmland åk 9 gy åk 2 2023.xlsx]köpa cigg'!$B$12:$B$16</c:f>
              <c:numCache>
                <c:formatCode>0</c:formatCode>
                <c:ptCount val="5"/>
                <c:pt idx="0">
                  <c:v>2.2999999999999998</c:v>
                </c:pt>
                <c:pt idx="1">
                  <c:v>0.9</c:v>
                </c:pt>
                <c:pt idx="2">
                  <c:v>25.9</c:v>
                </c:pt>
                <c:pt idx="3">
                  <c:v>8</c:v>
                </c:pt>
                <c:pt idx="4">
                  <c:v>62.5</c:v>
                </c:pt>
              </c:numCache>
            </c:numRef>
          </c:val>
          <c:extLst>
            <c:ext xmlns:c16="http://schemas.microsoft.com/office/drawing/2014/chart" uri="{C3380CC4-5D6E-409C-BE32-E72D297353CC}">
              <c16:uniqueId val="{00000002-B63C-4C5A-933A-82DB4EB81E59}"/>
            </c:ext>
          </c:extLst>
        </c:ser>
        <c:ser>
          <c:idx val="1"/>
          <c:order val="1"/>
          <c:tx>
            <c:strRef>
              <c:f>'[Elevers drogvanor Värmland åk 9 gy åk 2 2023.xlsx]köpa cigg'!$C$11</c:f>
              <c:strCache>
                <c:ptCount val="1"/>
                <c:pt idx="0">
                  <c:v>Killar</c:v>
                </c:pt>
              </c:strCache>
            </c:strRef>
          </c:tx>
          <c:spPr>
            <a:solidFill>
              <a:srgbClr val="4472C4">
                <a:lumMod val="40000"/>
                <a:lumOff val="60000"/>
              </a:srgbClr>
            </a:solidFill>
            <a:ln>
              <a:noFill/>
            </a:ln>
            <a:effectLst/>
          </c:spPr>
          <c:invertIfNegative val="0"/>
          <c:dLbls>
            <c:delete val="1"/>
          </c:dLbls>
          <c:cat>
            <c:strRef>
              <c:f>'[Elevers drogvanor Värmland åk 9 gy åk 2 2023.xlsx]köpa cigg'!$A$12:$A$16</c:f>
              <c:strCache>
                <c:ptCount val="5"/>
                <c:pt idx="0">
                  <c:v>Från föräldrar/vårdnadshavare</c:v>
                </c:pt>
                <c:pt idx="1">
                  <c:v>Försäljare smuggelcigaretter</c:v>
                </c:pt>
                <c:pt idx="2">
                  <c:v>Annan person</c:v>
                </c:pt>
                <c:pt idx="3">
                  <c:v>Köper själv</c:v>
                </c:pt>
                <c:pt idx="4">
                  <c:v>Från kompisar</c:v>
                </c:pt>
              </c:strCache>
            </c:strRef>
          </c:cat>
          <c:val>
            <c:numRef>
              <c:f>'[Elevers drogvanor Värmland åk 9 gy åk 2 2023.xlsx]köpa cigg'!$C$12:$C$16</c:f>
              <c:numCache>
                <c:formatCode>0</c:formatCode>
                <c:ptCount val="5"/>
                <c:pt idx="0">
                  <c:v>0.9</c:v>
                </c:pt>
                <c:pt idx="1">
                  <c:v>2.6</c:v>
                </c:pt>
                <c:pt idx="2">
                  <c:v>23.9</c:v>
                </c:pt>
                <c:pt idx="3">
                  <c:v>24.8</c:v>
                </c:pt>
                <c:pt idx="4">
                  <c:v>47.9</c:v>
                </c:pt>
              </c:numCache>
            </c:numRef>
          </c:val>
          <c:extLst>
            <c:ext xmlns:c16="http://schemas.microsoft.com/office/drawing/2014/chart" uri="{C3380CC4-5D6E-409C-BE32-E72D297353CC}">
              <c16:uniqueId val="{00000005-B63C-4C5A-933A-82DB4EB81E59}"/>
            </c:ext>
          </c:extLst>
        </c:ser>
        <c:ser>
          <c:idx val="2"/>
          <c:order val="2"/>
          <c:tx>
            <c:strRef>
              <c:f>'[Elevers drogvanor Värmland åk 9 gy åk 2 2023.xlsx]köpa cigg'!$D$11</c:f>
              <c:strCache>
                <c:ptCount val="1"/>
                <c:pt idx="0">
                  <c:v>Totalt</c:v>
                </c:pt>
              </c:strCache>
            </c:strRef>
          </c:tx>
          <c:spPr>
            <a:solidFill>
              <a:srgbClr val="4472C4"/>
            </a:solidFill>
            <a:ln>
              <a:noFill/>
            </a:ln>
            <a:effectLst/>
          </c:spPr>
          <c:invertIfNegative val="0"/>
          <c:dLbls>
            <c:dLbl>
              <c:idx val="0"/>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63C-4C5A-933A-82DB4EB81E5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2023.xlsx]köpa cigg'!$A$12:$A$16</c:f>
              <c:strCache>
                <c:ptCount val="5"/>
                <c:pt idx="0">
                  <c:v>Från föräldrar/vårdnadshavare</c:v>
                </c:pt>
                <c:pt idx="1">
                  <c:v>Försäljare smuggelcigaretter</c:v>
                </c:pt>
                <c:pt idx="2">
                  <c:v>Annan person</c:v>
                </c:pt>
                <c:pt idx="3">
                  <c:v>Köper själv</c:v>
                </c:pt>
                <c:pt idx="4">
                  <c:v>Från kompisar</c:v>
                </c:pt>
              </c:strCache>
            </c:strRef>
          </c:cat>
          <c:val>
            <c:numRef>
              <c:f>'[Elevers drogvanor Värmland åk 9 gy åk 2 2023.xlsx]köpa cigg'!$D$12:$D$16</c:f>
              <c:numCache>
                <c:formatCode>0</c:formatCode>
                <c:ptCount val="5"/>
                <c:pt idx="0">
                  <c:v>1.7</c:v>
                </c:pt>
                <c:pt idx="1">
                  <c:v>2.2000000000000002</c:v>
                </c:pt>
                <c:pt idx="2">
                  <c:v>24.8</c:v>
                </c:pt>
                <c:pt idx="3">
                  <c:v>16.5</c:v>
                </c:pt>
                <c:pt idx="4">
                  <c:v>54.8</c:v>
                </c:pt>
              </c:numCache>
            </c:numRef>
          </c:val>
          <c:extLst>
            <c:ext xmlns:c16="http://schemas.microsoft.com/office/drawing/2014/chart" uri="{C3380CC4-5D6E-409C-BE32-E72D297353CC}">
              <c16:uniqueId val="{00000007-B63C-4C5A-933A-82DB4EB81E59}"/>
            </c:ext>
          </c:extLst>
        </c:ser>
        <c:dLbls>
          <c:dLblPos val="outEnd"/>
          <c:showLegendKey val="0"/>
          <c:showVal val="1"/>
          <c:showCatName val="0"/>
          <c:showSerName val="0"/>
          <c:showPercent val="0"/>
          <c:showBubbleSize val="0"/>
        </c:dLbls>
        <c:gapWidth val="182"/>
        <c:axId val="497394944"/>
        <c:axId val="497392320"/>
      </c:barChart>
      <c:catAx>
        <c:axId val="49739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2320"/>
        <c:crosses val="autoZero"/>
        <c:auto val="1"/>
        <c:lblAlgn val="ctr"/>
        <c:lblOffset val="100"/>
        <c:noMultiLvlLbl val="0"/>
      </c:catAx>
      <c:valAx>
        <c:axId val="497392320"/>
        <c:scaling>
          <c:orientation val="minMax"/>
          <c:max val="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layout>
            <c:manualLayout>
              <c:xMode val="edge"/>
              <c:yMode val="edge"/>
              <c:x val="0.56536597222222218"/>
              <c:y val="0.7820593265248991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4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'[Elevers drogvanor Värmland åk 9 gy åk 2 2023.xlsx]Sluta röka'!$M$2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2023.xlsx]Sluta röka'!$L$3:$L$4</c:f>
              <c:strCache>
                <c:ptCount val="2"/>
                <c:pt idx="0">
                  <c:v>Årskurs 9</c:v>
                </c:pt>
                <c:pt idx="1">
                  <c:v>Gymnasiet år 2</c:v>
                </c:pt>
              </c:strCache>
            </c:strRef>
          </c:cat>
          <c:val>
            <c:numRef>
              <c:f>'[Elevers drogvanor Värmland åk 9 gy åk 2 2023.xlsx]Sluta röka'!$M$3:$M$4</c:f>
              <c:numCache>
                <c:formatCode>0</c:formatCode>
                <c:ptCount val="2"/>
                <c:pt idx="0">
                  <c:v>56.6</c:v>
                </c:pt>
                <c:pt idx="1">
                  <c:v>56.2</c:v>
                </c:pt>
              </c:numCache>
            </c:numRef>
          </c:val>
          <c:extLst>
            <c:ext xmlns:c16="http://schemas.microsoft.com/office/drawing/2014/chart" uri="{C3380CC4-5D6E-409C-BE32-E72D297353CC}">
              <c16:uniqueId val="{00000000-6CE8-44A2-A91D-71A537FB5EE7}"/>
            </c:ext>
          </c:extLst>
        </c:ser>
        <c:ser>
          <c:idx val="1"/>
          <c:order val="1"/>
          <c:tx>
            <c:strRef>
              <c:f>'[Elevers drogvanor Värmland åk 9 gy åk 2 2023.xlsx]Sluta röka'!$N$2</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2023.xlsx]Sluta röka'!$L$3:$L$4</c:f>
              <c:strCache>
                <c:ptCount val="2"/>
                <c:pt idx="0">
                  <c:v>Årskurs 9</c:v>
                </c:pt>
                <c:pt idx="1">
                  <c:v>Gymnasiet år 2</c:v>
                </c:pt>
              </c:strCache>
            </c:strRef>
          </c:cat>
          <c:val>
            <c:numRef>
              <c:f>'[Elevers drogvanor Värmland åk 9 gy åk 2 2023.xlsx]Sluta röka'!$N$3:$N$4</c:f>
              <c:numCache>
                <c:formatCode>0</c:formatCode>
                <c:ptCount val="2"/>
                <c:pt idx="0">
                  <c:v>47.5</c:v>
                </c:pt>
                <c:pt idx="1">
                  <c:v>52.3</c:v>
                </c:pt>
              </c:numCache>
            </c:numRef>
          </c:val>
          <c:extLst>
            <c:ext xmlns:c16="http://schemas.microsoft.com/office/drawing/2014/chart" uri="{C3380CC4-5D6E-409C-BE32-E72D297353CC}">
              <c16:uniqueId val="{00000001-6CE8-44A2-A91D-71A537FB5EE7}"/>
            </c:ext>
          </c:extLst>
        </c:ser>
        <c:ser>
          <c:idx val="2"/>
          <c:order val="2"/>
          <c:tx>
            <c:strRef>
              <c:f>'[Elevers drogvanor Värmland åk 9 gy åk 2 2023.xlsx]Sluta röka'!$O$2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'[Elevers drogvanor Värmland åk 9 gy åk 2 2023.xlsx]Sluta röka'!$L$3:$L$4</c:f>
              <c:strCache>
                <c:ptCount val="2"/>
                <c:pt idx="0">
                  <c:v>Årskurs 9</c:v>
                </c:pt>
                <c:pt idx="1">
                  <c:v>Gymnasiet år 2</c:v>
                </c:pt>
              </c:strCache>
            </c:strRef>
          </c:cat>
          <c:val>
            <c:numRef>
              <c:f>'[Elevers drogvanor Värmland åk 9 gy åk 2 2023.xlsx]Sluta röka'!$O$3:$O$4</c:f>
              <c:numCache>
                <c:formatCode>0</c:formatCode>
                <c:ptCount val="2"/>
                <c:pt idx="0">
                  <c:v>67.5</c:v>
                </c:pt>
                <c:pt idx="1">
                  <c:v>61.3</c:v>
                </c:pt>
              </c:numCache>
            </c:numRef>
          </c:val>
          <c:extLst>
            <c:ext xmlns:c16="http://schemas.microsoft.com/office/drawing/2014/chart" uri="{C3380CC4-5D6E-409C-BE32-E72D297353CC}">
              <c16:uniqueId val="{00000002-6CE8-44A2-A91D-71A537FB5EE7}"/>
            </c:ext>
          </c:extLst>
        </c:ser>
        <c:dLbls>
          <c:dLblPos val="outEnd"/>
          <c:showLegendKey val="0"/>
          <c:showVal val="1"/>
          <c:showCatName val="0"/>
          <c:showSerName val="0"/>
          <c:showPercent val="0"/>
          <c:showBubbleSize val="0"/>
        </c:dLbls>
        <c:gapWidth val="219"/>
        <c:overlap val="-27"/>
        <c:axId val="535771712"/>
        <c:axId val="535772040"/>
      </c:barChart>
      <c:catAx>
        <c:axId val="53577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772040"/>
        <c:crosses val="autoZero"/>
        <c:auto val="1"/>
        <c:lblAlgn val="ctr"/>
        <c:lblOffset val="100"/>
        <c:noMultiLvlLbl val="0"/>
      </c:catAx>
      <c:valAx>
        <c:axId val="5357720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77171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'[Elevers drogvanor Värmland åk 9 gy åk 2 2023.xlsx]Trend vattenpipa'!$A$14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101D-4E86-80A8-C97E1ACA796D}"/>
                </c:ext>
              </c:extLst>
            </c:dLbl>
            <c:dLbl>
              <c:idx val="2"/>
              <c:delete val="1"/>
              <c:extLst>
                <c:ext xmlns:c15="http://schemas.microsoft.com/office/drawing/2012/chart" uri="{CE6537A1-D6FC-4f65-9D91-7224C49458BB}"/>
                <c:ext xmlns:c16="http://schemas.microsoft.com/office/drawing/2014/chart" uri="{C3380CC4-5D6E-409C-BE32-E72D297353CC}">
                  <c16:uniqueId val="{00000001-101D-4E86-80A8-C97E1ACA796D}"/>
                </c:ext>
              </c:extLst>
            </c:dLbl>
            <c:dLbl>
              <c:idx val="3"/>
              <c:delete val="1"/>
              <c:extLst>
                <c:ext xmlns:c15="http://schemas.microsoft.com/office/drawing/2012/chart" uri="{CE6537A1-D6FC-4f65-9D91-7224C49458BB}"/>
                <c:ext xmlns:c16="http://schemas.microsoft.com/office/drawing/2014/chart" uri="{C3380CC4-5D6E-409C-BE32-E72D297353CC}">
                  <c16:uniqueId val="{00000002-101D-4E86-80A8-C97E1ACA796D}"/>
                </c:ext>
              </c:extLst>
            </c:dLbl>
            <c:dLbl>
              <c:idx val="4"/>
              <c:delete val="1"/>
              <c:extLst>
                <c:ext xmlns:c15="http://schemas.microsoft.com/office/drawing/2012/chart" uri="{CE6537A1-D6FC-4f65-9D91-7224C49458BB}"/>
                <c:ext xmlns:c16="http://schemas.microsoft.com/office/drawing/2014/chart" uri="{C3380CC4-5D6E-409C-BE32-E72D297353CC}">
                  <c16:uniqueId val="{00000003-101D-4E86-80A8-C97E1ACA796D}"/>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1D-4E86-80A8-C97E1ACA796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 vattenpipa'!$B$13:$G$13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 vattenpipa'!$B$14:$G$14</c:f>
              <c:numCache>
                <c:formatCode>0</c:formatCode>
                <c:ptCount val="6"/>
                <c:pt idx="0">
                  <c:v>29.5</c:v>
                </c:pt>
                <c:pt idx="1">
                  <c:v>18</c:v>
                </c:pt>
                <c:pt idx="2">
                  <c:v>13.7</c:v>
                </c:pt>
                <c:pt idx="3">
                  <c:v>14.7</c:v>
                </c:pt>
                <c:pt idx="4">
                  <c:v>12.8</c:v>
                </c:pt>
                <c:pt idx="5">
                  <c:v>7.3</c:v>
                </c:pt>
              </c:numCache>
            </c:numRef>
          </c:val>
          <c:smooth val="0"/>
          <c:extLst>
            <c:ext xmlns:c16="http://schemas.microsoft.com/office/drawing/2014/chart" uri="{C3380CC4-5D6E-409C-BE32-E72D297353CC}">
              <c16:uniqueId val="{00000005-B614-4EAB-B72C-09D45517DA01}"/>
            </c:ext>
          </c:extLst>
        </c:ser>
        <c:ser>
          <c:idx val="1"/>
          <c:order val="1"/>
          <c:tx>
            <c:strRef>
              <c:f>'[Elevers drogvanor Värmland åk 9 gy åk 2 2023.xlsx]Trend vattenpipa'!$A$15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5-101D-4E86-80A8-C97E1ACA796D}"/>
                </c:ext>
              </c:extLst>
            </c:dLbl>
            <c:dLbl>
              <c:idx val="2"/>
              <c:delete val="1"/>
              <c:extLst>
                <c:ext xmlns:c15="http://schemas.microsoft.com/office/drawing/2012/chart" uri="{CE6537A1-D6FC-4f65-9D91-7224C49458BB}"/>
                <c:ext xmlns:c16="http://schemas.microsoft.com/office/drawing/2014/chart" uri="{C3380CC4-5D6E-409C-BE32-E72D297353CC}">
                  <c16:uniqueId val="{00000006-101D-4E86-80A8-C97E1ACA796D}"/>
                </c:ext>
              </c:extLst>
            </c:dLbl>
            <c:dLbl>
              <c:idx val="3"/>
              <c:delete val="1"/>
              <c:extLst>
                <c:ext xmlns:c15="http://schemas.microsoft.com/office/drawing/2012/chart" uri="{CE6537A1-D6FC-4f65-9D91-7224C49458BB}"/>
                <c:ext xmlns:c16="http://schemas.microsoft.com/office/drawing/2014/chart" uri="{C3380CC4-5D6E-409C-BE32-E72D297353CC}">
                  <c16:uniqueId val="{00000007-101D-4E86-80A8-C97E1ACA796D}"/>
                </c:ext>
              </c:extLst>
            </c:dLbl>
            <c:dLbl>
              <c:idx val="4"/>
              <c:delete val="1"/>
              <c:extLst>
                <c:ext xmlns:c15="http://schemas.microsoft.com/office/drawing/2012/chart" uri="{CE6537A1-D6FC-4f65-9D91-7224C49458BB}"/>
                <c:ext xmlns:c16="http://schemas.microsoft.com/office/drawing/2014/chart" uri="{C3380CC4-5D6E-409C-BE32-E72D297353CC}">
                  <c16:uniqueId val="{00000008-101D-4E86-80A8-C97E1ACA796D}"/>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01D-4E86-80A8-C97E1ACA796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 vattenpipa'!$B$13:$G$13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 vattenpipa'!$B$15:$G$15</c:f>
              <c:numCache>
                <c:formatCode>0</c:formatCode>
                <c:ptCount val="6"/>
                <c:pt idx="0">
                  <c:v>22.9</c:v>
                </c:pt>
                <c:pt idx="1">
                  <c:v>16.8</c:v>
                </c:pt>
                <c:pt idx="2">
                  <c:v>9.6</c:v>
                </c:pt>
                <c:pt idx="3">
                  <c:v>11.5</c:v>
                </c:pt>
                <c:pt idx="4">
                  <c:v>6.4</c:v>
                </c:pt>
                <c:pt idx="5">
                  <c:v>4.8</c:v>
                </c:pt>
              </c:numCache>
            </c:numRef>
          </c:val>
          <c:smooth val="0"/>
          <c:extLst>
            <c:ext xmlns:c16="http://schemas.microsoft.com/office/drawing/2014/chart" uri="{C3380CC4-5D6E-409C-BE32-E72D297353CC}">
              <c16:uniqueId val="{0000000B-B614-4EAB-B72C-09D45517DA01}"/>
            </c:ext>
          </c:extLst>
        </c:ser>
        <c:ser>
          <c:idx val="2"/>
          <c:order val="2"/>
          <c:tx>
            <c:strRef>
              <c:f>'[Elevers drogvanor Värmland åk 9 gy åk 2 2023.xlsx]Trend vattenpipa'!$A$16</c:f>
              <c:strCache>
                <c:ptCount val="1"/>
                <c:pt idx="0">
                  <c:v>Killar, riket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A-101D-4E86-80A8-C97E1ACA796D}"/>
                </c:ext>
              </c:extLst>
            </c:dLbl>
            <c:dLbl>
              <c:idx val="2"/>
              <c:delete val="1"/>
              <c:extLst>
                <c:ext xmlns:c15="http://schemas.microsoft.com/office/drawing/2012/chart" uri="{CE6537A1-D6FC-4f65-9D91-7224C49458BB}"/>
                <c:ext xmlns:c16="http://schemas.microsoft.com/office/drawing/2014/chart" uri="{C3380CC4-5D6E-409C-BE32-E72D297353CC}">
                  <c16:uniqueId val="{0000000B-101D-4E86-80A8-C97E1ACA796D}"/>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01D-4E86-80A8-C97E1ACA796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 vattenpipa'!$B$13:$G$13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 vattenpipa'!$B$16:$G$16</c:f>
              <c:numCache>
                <c:formatCode>General</c:formatCode>
                <c:ptCount val="6"/>
                <c:pt idx="0">
                  <c:v>32</c:v>
                </c:pt>
                <c:pt idx="1">
                  <c:v>26</c:v>
                </c:pt>
                <c:pt idx="2">
                  <c:v>19</c:v>
                </c:pt>
                <c:pt idx="3">
                  <c:v>17</c:v>
                </c:pt>
              </c:numCache>
            </c:numRef>
          </c:val>
          <c:smooth val="0"/>
          <c:extLst>
            <c:ext xmlns:c16="http://schemas.microsoft.com/office/drawing/2014/chart" uri="{C3380CC4-5D6E-409C-BE32-E72D297353CC}">
              <c16:uniqueId val="{0000000F-B614-4EAB-B72C-09D45517DA01}"/>
            </c:ext>
          </c:extLst>
        </c:ser>
        <c:ser>
          <c:idx val="3"/>
          <c:order val="3"/>
          <c:tx>
            <c:strRef>
              <c:f>'[Elevers drogvanor Värmland åk 9 gy åk 2 2023.xlsx]Trend vattenpipa'!$A$17</c:f>
              <c:strCache>
                <c:ptCount val="1"/>
                <c:pt idx="0">
                  <c:v>Tjejer, riket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D-101D-4E86-80A8-C97E1ACA796D}"/>
                </c:ext>
              </c:extLst>
            </c:dLbl>
            <c:dLbl>
              <c:idx val="2"/>
              <c:delete val="1"/>
              <c:extLst>
                <c:ext xmlns:c15="http://schemas.microsoft.com/office/drawing/2012/chart" uri="{CE6537A1-D6FC-4f65-9D91-7224C49458BB}"/>
                <c:ext xmlns:c16="http://schemas.microsoft.com/office/drawing/2014/chart" uri="{C3380CC4-5D6E-409C-BE32-E72D297353CC}">
                  <c16:uniqueId val="{0000000E-101D-4E86-80A8-C97E1ACA796D}"/>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01D-4E86-80A8-C97E1ACA796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'[Elevers drogvanor Värmland åk 9 gy åk 2 2023.xlsx]Trend vattenpipa'!$B$13:$G$13</c:f>
              <c:numCache>
                <c:formatCode>General</c:formatCode>
                <c:ptCount val="6"/>
                <c:pt idx="0">
                  <c:v>2013</c:v>
                </c:pt>
                <c:pt idx="1">
                  <c:v>2015</c:v>
                </c:pt>
                <c:pt idx="2">
                  <c:v>2017</c:v>
                </c:pt>
                <c:pt idx="3">
                  <c:v>2019</c:v>
                </c:pt>
                <c:pt idx="4">
                  <c:v>2021</c:v>
                </c:pt>
                <c:pt idx="5">
                  <c:v>2023</c:v>
                </c:pt>
              </c:numCache>
            </c:numRef>
          </c:cat>
          <c:val>
            <c:numRef>
              <c:f>'[Elevers drogvanor Värmland åk 9 gy åk 2 2023.xlsx]Trend vattenpipa'!$B$17:$G$17</c:f>
              <c:numCache>
                <c:formatCode>General</c:formatCode>
                <c:ptCount val="6"/>
                <c:pt idx="0">
                  <c:v>28</c:v>
                </c:pt>
                <c:pt idx="1">
                  <c:v>25</c:v>
                </c:pt>
                <c:pt idx="2">
                  <c:v>18</c:v>
                </c:pt>
                <c:pt idx="3">
                  <c:v>15</c:v>
                </c:pt>
              </c:numCache>
            </c:numRef>
          </c:val>
          <c:smooth val="0"/>
          <c:extLst>
            <c:ext xmlns:c16="http://schemas.microsoft.com/office/drawing/2014/chart" uri="{C3380CC4-5D6E-409C-BE32-E72D297353CC}">
              <c16:uniqueId val="{00000013-B614-4EAB-B72C-09D45517DA01}"/>
            </c:ext>
          </c:extLst>
        </c:ser>
        <c:dLbls>
          <c:dLblPos val="l"/>
          <c:showLegendKey val="0"/>
          <c:showVal val="1"/>
          <c:showCatName val="0"/>
          <c:showSerName val="0"/>
          <c:showPercent val="0"/>
          <c:showBubbleSize val="0"/>
        </c:dLbls>
        <c:marker val="1"/>
        <c:smooth val="0"/>
        <c:axId val="1011511087"/>
        <c:axId val="1425809343"/>
      </c:lineChart>
      <c:catAx>
        <c:axId val="1011511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425809343"/>
        <c:crosses val="autoZero"/>
        <c:auto val="1"/>
        <c:lblAlgn val="ctr"/>
        <c:lblOffset val="100"/>
        <c:noMultiLvlLbl val="0"/>
      </c:catAx>
      <c:valAx>
        <c:axId val="1425809343"/>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1151108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Reversed" id="25">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Reversed" id="25">
  <a:schemeClr val="accent5"/>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8">
  <a:schemeClr val="accent5"/>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Reversed" id="25">
  <a:schemeClr val="accent5"/>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withinLinearReversed" id="25">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withinLinearReversed" id="25">
  <a:schemeClr val="accent5"/>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withinLinearReversed" id="25">
  <a:schemeClr val="accent5"/>
</cs:colorStyle>
</file>

<file path=ppt/charts/colors5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1934B-0F53-6149-9535-D612848862D4}" type="datetimeFigureOut">
              <a:rPr lang="sv-SE" smtClean="0"/>
              <a:t>2024-04-16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FC352-71A1-AF49-99F7-6227888849C9}" type="slidenum">
              <a:rPr lang="sv-SE" smtClean="0"/>
              <a:t>‹#›</a:t>
            </a:fld>
            <a:endParaRPr lang="sv-SE"/>
          </a:p>
        </p:txBody>
      </p:sp>
    </p:spTree>
    <p:extLst>
      <p:ext uri="{BB962C8B-B14F-4D97-AF65-F5344CB8AC3E}">
        <p14:creationId xmlns:p14="http://schemas.microsoft.com/office/powerpoint/2010/main" val="256682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a:t>
            </a:fld>
            <a:endParaRPr lang="sv-SE"/>
          </a:p>
        </p:txBody>
      </p:sp>
    </p:spTree>
    <p:extLst>
      <p:ext uri="{BB962C8B-B14F-4D97-AF65-F5344CB8AC3E}">
        <p14:creationId xmlns:p14="http://schemas.microsoft.com/office/powerpoint/2010/main" val="214342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beteckningen * är antalet svar i kommunen färre än 25 och återges inte.</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14</a:t>
            </a:fld>
            <a:endParaRPr lang="sv-SE"/>
          </a:p>
        </p:txBody>
      </p:sp>
    </p:spTree>
    <p:extLst>
      <p:ext uri="{BB962C8B-B14F-4D97-AF65-F5344CB8AC3E}">
        <p14:creationId xmlns:p14="http://schemas.microsoft.com/office/powerpoint/2010/main" val="286674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beteckningen * är antalet svar i kommunen färre än 25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224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Markering med tre punkter (…) ovanför stapel innebär att antalet elever som angett redovisat svar är färre än fyra.</a:t>
            </a:r>
          </a:p>
          <a:p>
            <a:endParaRPr lang="sv-SE"/>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16</a:t>
            </a:fld>
            <a:endParaRPr lang="sv-SE"/>
          </a:p>
        </p:txBody>
      </p:sp>
    </p:spTree>
    <p:extLst>
      <p:ext uri="{BB962C8B-B14F-4D97-AF65-F5344CB8AC3E}">
        <p14:creationId xmlns:p14="http://schemas.microsoft.com/office/powerpoint/2010/main" val="96698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Totalt har 145 elever i årskurs 9 och 249 elever i gymnasiet år 2 svarat på frågan om de vill sluta röka.</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17</a:t>
            </a:fld>
            <a:endParaRPr lang="sv-SE"/>
          </a:p>
        </p:txBody>
      </p:sp>
    </p:spTree>
    <p:extLst>
      <p:ext uri="{BB962C8B-B14F-4D97-AF65-F5344CB8AC3E}">
        <p14:creationId xmlns:p14="http://schemas.microsoft.com/office/powerpoint/2010/main" val="2020085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Frågan om att ha rökt vattenpipa ställs inte längre i CANs nationella undersökning Skolelevers drogvanor.</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18</a:t>
            </a:fld>
            <a:endParaRPr lang="sv-SE"/>
          </a:p>
        </p:txBody>
      </p:sp>
    </p:spTree>
    <p:extLst>
      <p:ext uri="{BB962C8B-B14F-4D97-AF65-F5344CB8AC3E}">
        <p14:creationId xmlns:p14="http://schemas.microsoft.com/office/powerpoint/2010/main" val="3876258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Markering med tre punkter (…) ovanför stapel innebär att antalet elever som angett redovisat svar är färre än fyra.</a:t>
            </a:r>
          </a:p>
          <a:p>
            <a:r>
              <a:rPr lang="sv-SE" dirty="0"/>
              <a:t>Vid beteckningen * är antalet svar i kommunen färre än 25 och återges inte.</a:t>
            </a:r>
          </a:p>
          <a:p>
            <a:r>
              <a:rPr lang="sv-SE" dirty="0">
                <a:solidFill>
                  <a:srgbClr val="FF0000"/>
                </a:solidFill>
                <a:highlight>
                  <a:srgbClr val="FF0000"/>
                </a:highlight>
              </a:rPr>
              <a:t>Jämförelse med riket saknas då CAN ej har med frågan om vattenpipa sedan 2021.</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958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Snusare= Elever som svarat att de under de senaste 12 månaderna; Ja, snusar varje dag, Ja, snusar nästan varje dag, Ja, men snusar bara ibland.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Frågan: Snusar du fortfarande ställs till elever som svarat att de snusat under de senaste 12 månaderna.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20</a:t>
            </a:fld>
            <a:endParaRPr lang="sv-SE"/>
          </a:p>
        </p:txBody>
      </p:sp>
    </p:spTree>
    <p:extLst>
      <p:ext uri="{BB962C8B-B14F-4D97-AF65-F5344CB8AC3E}">
        <p14:creationId xmlns:p14="http://schemas.microsoft.com/office/powerpoint/2010/main" val="317017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Figuren visar en sammanslagning av frågorna Har du snusat någon gång? och Snusar du fortfarande?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Avrundning till heltal i procent gör att den redovisade summan kan bli mellan 99-101 procent.</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847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Snusare= Elever som svarat att de under de senaste 12 månaderna; Ja, snusar varje dag, Ja, snusar nästan varje dag, Ja, men snusar bara ibland.</a:t>
            </a:r>
          </a:p>
          <a:p>
            <a:r>
              <a:rPr lang="sv-SE" dirty="0"/>
              <a:t>Vid beteckningen * är antalet svar i kommunen färre än 25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828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Visar andel elever som </a:t>
            </a:r>
            <a:r>
              <a:rPr lang="sv-SE" u="sng" dirty="0"/>
              <a:t>någon gång </a:t>
            </a:r>
            <a:r>
              <a:rPr lang="sv-SE" dirty="0"/>
              <a:t>under de senaste 12 månaderna använt tobaksfritt nikotinsnus (vitt snus).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Värmland har 29% av killarna och 28% av tjejerna i gymnasiets år 2 använt nikotinsnus under de senaste 30 dagarna.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Calibri" panose="020F0502020204030204" pitchFamily="34" charset="0"/>
              </a:rPr>
              <a:t>Vid beteckningen * är antalet svar i kommunen färre än 25 och återges inte.</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23</a:t>
            </a:fld>
            <a:endParaRPr lang="sv-SE"/>
          </a:p>
        </p:txBody>
      </p:sp>
    </p:spTree>
    <p:extLst>
      <p:ext uri="{BB962C8B-B14F-4D97-AF65-F5344CB8AC3E}">
        <p14:creationId xmlns:p14="http://schemas.microsoft.com/office/powerpoint/2010/main" val="80268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årskurs 9 deltog tre friskolor och i gymnasiet deltog sex friskolor (av totalt 5 i årskurs 9 och 12 på gymnasiet).</a:t>
            </a:r>
          </a:p>
        </p:txBody>
      </p:sp>
      <p:sp>
        <p:nvSpPr>
          <p:cNvPr id="4" name="Platshållare för bildnummer 3"/>
          <p:cNvSpPr>
            <a:spLocks noGrp="1"/>
          </p:cNvSpPr>
          <p:nvPr>
            <p:ph type="sldNum" sz="quarter" idx="5"/>
          </p:nvPr>
        </p:nvSpPr>
        <p:spPr/>
        <p:txBody>
          <a:bodyPr/>
          <a:lstStyle/>
          <a:p>
            <a:fld id="{CADFC352-71A1-AF49-99F7-6227888849C9}" type="slidenum">
              <a:rPr lang="sv-SE" smtClean="0"/>
              <a:t>4</a:t>
            </a:fld>
            <a:endParaRPr lang="sv-SE"/>
          </a:p>
        </p:txBody>
      </p:sp>
    </p:spTree>
    <p:extLst>
      <p:ext uri="{BB962C8B-B14F-4D97-AF65-F5344CB8AC3E}">
        <p14:creationId xmlns:p14="http://schemas.microsoft.com/office/powerpoint/2010/main" val="1188902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Mellan åren 2019 och 2023 har andelen tjejer i </a:t>
            </a:r>
            <a:r>
              <a:rPr lang="sv-SE" b="1" dirty="0"/>
              <a:t>årskurs 9 </a:t>
            </a:r>
            <a:r>
              <a:rPr lang="sv-SE" dirty="0"/>
              <a:t>som snusat vid 13 års ålder ökat från 4-11 %.</a:t>
            </a:r>
          </a:p>
          <a:p>
            <a:endParaRPr lang="sv-SE" dirty="0"/>
          </a:p>
          <a:p>
            <a:r>
              <a:rPr lang="sv-SE" dirty="0"/>
              <a:t>Markering med tre punkter (…) ovanför stapel innebär att antalet elever som angett svaret är färre än fyra.</a:t>
            </a:r>
          </a:p>
          <a:p>
            <a:r>
              <a:rPr lang="sv-SE" dirty="0"/>
              <a:t>Vid beteckningen * är antalet svar i kommunen färre än 30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999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813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Alkoholkonsument= Elever som svarat att de har druckit alkohol under de senaste 12 månaderna (drycker under 2,26% alkohol som lättöl eller svag cider räknas ej).</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28</a:t>
            </a:fld>
            <a:endParaRPr lang="sv-SE"/>
          </a:p>
        </p:txBody>
      </p:sp>
    </p:spTree>
    <p:extLst>
      <p:ext uri="{BB962C8B-B14F-4D97-AF65-F5344CB8AC3E}">
        <p14:creationId xmlns:p14="http://schemas.microsoft.com/office/powerpoint/2010/main" val="4162947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57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Alkoholkonsument=  Elever som svarat att de har druckit alkohol under de senaste 12 månaderna (drycker under 2,26% alkohol som lättöl eller svag cider räknas ej).</a:t>
            </a:r>
          </a:p>
          <a:p>
            <a:r>
              <a:rPr lang="sv-SE" dirty="0"/>
              <a:t>Vid beteckningen * är antalet svar i kommunen färre än 25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012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Intensivkonsument= Med intensivkonsumtion menas att eleven vid ett och samma tillfälle druckit minst fyra stora burkar starköl/starkcider eller 25 cl sprit eller en hel flaska vin eller sex stora burkar folköl. I figuren redovisas andelen elever som angivit att de </a:t>
            </a:r>
            <a:r>
              <a:rPr lang="sv-SE" dirty="0" err="1"/>
              <a:t>intensivkonsumerar</a:t>
            </a:r>
            <a:r>
              <a:rPr lang="sv-SE" dirty="0"/>
              <a:t> alkohol minst en gång i månaden. </a:t>
            </a:r>
          </a:p>
          <a:p>
            <a:endParaRPr lang="sv-SE" dirty="0"/>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31</a:t>
            </a:fld>
            <a:endParaRPr lang="sv-SE"/>
          </a:p>
        </p:txBody>
      </p:sp>
    </p:spTree>
    <p:extLst>
      <p:ext uri="{BB962C8B-B14F-4D97-AF65-F5344CB8AC3E}">
        <p14:creationId xmlns:p14="http://schemas.microsoft.com/office/powerpoint/2010/main" val="1766910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Intensivkonsument= Med intensivkonsumtion menas att eleven vid ett och samma tillfälle druckit minst fyra stora burkar starköl/starkcider eller 25 cl sprit eller en hel flaska vin eller sex stora burkar folköl. I figuren redovisas andelen elever som angivit att de </a:t>
            </a:r>
            <a:r>
              <a:rPr lang="sv-SE" dirty="0" err="1"/>
              <a:t>intensivkonsumerar</a:t>
            </a:r>
            <a:r>
              <a:rPr lang="sv-SE" dirty="0"/>
              <a:t> alkohol minst en gång i månaden. </a:t>
            </a:r>
          </a:p>
          <a:p>
            <a:endParaRPr lang="sv-SE" dirty="0"/>
          </a:p>
          <a:p>
            <a:r>
              <a:rPr lang="sv-SE" dirty="0"/>
              <a:t>Markering med tre punkter (…) ovanför stapel innebär att antalet elever som angett redovisat svar är färre än fyra.</a:t>
            </a:r>
          </a:p>
          <a:p>
            <a:r>
              <a:rPr lang="sv-SE" dirty="0"/>
              <a:t>Vid beteckningen * är antalet svar i kommunen färre än 25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744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Markering med tre punkter (…) ovanför stapel innebär att antalet elever som angett redovisat svar är färre än fyra.</a:t>
            </a:r>
          </a:p>
          <a:p>
            <a:r>
              <a:rPr lang="sv-SE" dirty="0"/>
              <a:t>Vid beteckningen * är antalet svar i kommunen färre än 25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11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Calibri" panose="020F0502020204030204" pitchFamily="34" charset="0"/>
              </a:rPr>
              <a:t>Den angivna siffran i figuren är resultatet för andelen bland elever som druckit alkohol under de senaste 12 månaderna samt att problemet har inträffat vid minst ett tillfälle. De åtta vanligast förekommande konsekvenserna är listade.</a:t>
            </a:r>
            <a:endParaRPr lang="sv-SE" dirty="0"/>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34</a:t>
            </a:fld>
            <a:endParaRPr lang="sv-SE"/>
          </a:p>
        </p:txBody>
      </p:sp>
    </p:spTree>
    <p:extLst>
      <p:ext uri="{BB962C8B-B14F-4D97-AF65-F5344CB8AC3E}">
        <p14:creationId xmlns:p14="http://schemas.microsoft.com/office/powerpoint/2010/main" val="2117630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Siffran anger totalt.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5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totala antalet svar per kommun och för Värmland som svarat på enkäten. Att antalet är annorlunda än hur många som svarat på enkäten kan beror på att en elev är bosatt i en kommun utanför Värmland eller att en elev inte besvarat frågan om vilken kommun hen bor i.</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7</a:t>
            </a:fld>
            <a:endParaRPr lang="sv-SE"/>
          </a:p>
        </p:txBody>
      </p:sp>
    </p:spTree>
    <p:extLst>
      <p:ext uri="{BB962C8B-B14F-4D97-AF65-F5344CB8AC3E}">
        <p14:creationId xmlns:p14="http://schemas.microsoft.com/office/powerpoint/2010/main" val="71501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lägre andel värmländska elever svarar att de köpt alkohol från konton som säljer det via sociala medier jämfört med genomsnittet för Sverige.</a:t>
            </a:r>
          </a:p>
          <a:p>
            <a:r>
              <a:rPr lang="sv-SE" dirty="0"/>
              <a:t>Det är små kommunala skillnader i andelen elever som svarar att de köpt alkohol via internet.</a:t>
            </a:r>
          </a:p>
        </p:txBody>
      </p:sp>
      <p:sp>
        <p:nvSpPr>
          <p:cNvPr id="4" name="Platshållare för bildnummer 3"/>
          <p:cNvSpPr>
            <a:spLocks noGrp="1"/>
          </p:cNvSpPr>
          <p:nvPr>
            <p:ph type="sldNum" sz="quarter" idx="5"/>
          </p:nvPr>
        </p:nvSpPr>
        <p:spPr/>
        <p:txBody>
          <a:bodyPr/>
          <a:lstStyle/>
          <a:p>
            <a:fld id="{CADFC352-71A1-AF49-99F7-6227888849C9}" type="slidenum">
              <a:rPr lang="sv-SE" smtClean="0"/>
              <a:t>36</a:t>
            </a:fld>
            <a:endParaRPr lang="sv-SE"/>
          </a:p>
        </p:txBody>
      </p:sp>
    </p:spTree>
    <p:extLst>
      <p:ext uri="{BB962C8B-B14F-4D97-AF65-F5344CB8AC3E}">
        <p14:creationId xmlns:p14="http://schemas.microsoft.com/office/powerpoint/2010/main" val="2774685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beteckningen * är antalet svar i kommunen färre än 25 och återges inte.</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561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218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862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Markering med tre punkter (…) ovanför stapel innebär att antalet elever som angett redovisat svar är färre än fyra.</a:t>
            </a:r>
          </a:p>
          <a:p>
            <a:r>
              <a:rPr lang="sv-SE" dirty="0"/>
              <a:t>Vid beteckningen * är antalet svar i kommunen färre än 25 och återges inte</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42</a:t>
            </a:fld>
            <a:endParaRPr lang="sv-SE"/>
          </a:p>
        </p:txBody>
      </p:sp>
    </p:spTree>
    <p:extLst>
      <p:ext uri="{BB962C8B-B14F-4D97-AF65-F5344CB8AC3E}">
        <p14:creationId xmlns:p14="http://schemas.microsoft.com/office/powerpoint/2010/main" val="2575815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603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759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Receptbelagda läkemedel inkluderar frågor om smärtstillande läkemedel (</a:t>
            </a:r>
            <a:r>
              <a:rPr lang="sv-SE" dirty="0"/>
              <a:t>t ex </a:t>
            </a:r>
            <a:r>
              <a:rPr lang="sv-SE" dirty="0" err="1"/>
              <a:t>Tramadol</a:t>
            </a:r>
            <a:r>
              <a:rPr lang="sv-SE" dirty="0"/>
              <a:t>, Citodon, Morfin)</a:t>
            </a:r>
            <a:r>
              <a:rPr lang="sv-SE" sz="1200" dirty="0"/>
              <a:t> och sömn- eller lugnande medel </a:t>
            </a:r>
            <a:r>
              <a:rPr lang="sv-SE" dirty="0"/>
              <a:t>(t ex </a:t>
            </a:r>
            <a:r>
              <a:rPr lang="sv-SE" dirty="0" err="1"/>
              <a:t>Stesolid</a:t>
            </a:r>
            <a:r>
              <a:rPr lang="sv-SE" dirty="0"/>
              <a:t>, </a:t>
            </a:r>
            <a:r>
              <a:rPr lang="sv-SE" dirty="0" err="1"/>
              <a:t>Xanor</a:t>
            </a:r>
            <a:r>
              <a:rPr lang="sv-SE" dirty="0"/>
              <a:t>, </a:t>
            </a:r>
            <a:r>
              <a:rPr lang="sv-SE" dirty="0" err="1"/>
              <a:t>Bensodiazepin</a:t>
            </a:r>
            <a:r>
              <a:rPr lang="sv-SE" dirty="0"/>
              <a:t>).</a:t>
            </a:r>
            <a:endParaRPr lang="sv-SE" b="0" i="0" dirty="0">
              <a:solidFill>
                <a:srgbClr val="000000"/>
              </a:solidFill>
              <a:effectLst/>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45</a:t>
            </a:fld>
            <a:endParaRPr lang="sv-SE"/>
          </a:p>
        </p:txBody>
      </p:sp>
    </p:spTree>
    <p:extLst>
      <p:ext uri="{BB962C8B-B14F-4D97-AF65-F5344CB8AC3E}">
        <p14:creationId xmlns:p14="http://schemas.microsoft.com/office/powerpoint/2010/main" val="740741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 läkemedel kan vara vilka som helst och behöver alltså inte vara narkotikaklassade eller receptbelagda.</a:t>
            </a:r>
          </a:p>
        </p:txBody>
      </p:sp>
      <p:sp>
        <p:nvSpPr>
          <p:cNvPr id="4" name="Platshållare för bildnummer 3"/>
          <p:cNvSpPr>
            <a:spLocks noGrp="1"/>
          </p:cNvSpPr>
          <p:nvPr>
            <p:ph type="sldNum" sz="quarter" idx="5"/>
          </p:nvPr>
        </p:nvSpPr>
        <p:spPr/>
        <p:txBody>
          <a:bodyPr/>
          <a:lstStyle/>
          <a:p>
            <a:fld id="{CADFC352-71A1-AF49-99F7-6227888849C9}" type="slidenum">
              <a:rPr lang="sv-SE" smtClean="0"/>
              <a:t>46</a:t>
            </a:fld>
            <a:endParaRPr lang="sv-SE"/>
          </a:p>
        </p:txBody>
      </p:sp>
    </p:spTree>
    <p:extLst>
      <p:ext uri="{BB962C8B-B14F-4D97-AF65-F5344CB8AC3E}">
        <p14:creationId xmlns:p14="http://schemas.microsoft.com/office/powerpoint/2010/main" val="710414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23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Högskoleförberedande program (tex. teknik, ekonomi, naturvetenskap), Yrkesprogram (tex. handel och administration, barn och fritid, fordon och transport), Annat program (tex. Introduktionsprogram, gymnasiesärskoleprogram).</a:t>
            </a:r>
          </a:p>
        </p:txBody>
      </p:sp>
      <p:sp>
        <p:nvSpPr>
          <p:cNvPr id="4" name="Platshållare för bildnummer 3"/>
          <p:cNvSpPr>
            <a:spLocks noGrp="1"/>
          </p:cNvSpPr>
          <p:nvPr>
            <p:ph type="sldNum" sz="quarter" idx="5"/>
          </p:nvPr>
        </p:nvSpPr>
        <p:spPr/>
        <p:txBody>
          <a:bodyPr/>
          <a:lstStyle/>
          <a:p>
            <a:fld id="{CADFC352-71A1-AF49-99F7-6227888849C9}" type="slidenum">
              <a:rPr lang="sv-SE" smtClean="0"/>
              <a:t>8</a:t>
            </a:fld>
            <a:endParaRPr lang="sv-SE"/>
          </a:p>
        </p:txBody>
      </p:sp>
    </p:spTree>
    <p:extLst>
      <p:ext uri="{BB962C8B-B14F-4D97-AF65-F5344CB8AC3E}">
        <p14:creationId xmlns:p14="http://schemas.microsoft.com/office/powerpoint/2010/main" val="3089107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Andelen elever i gymnasiet år 2 som svarar att använt lustgas de senaste 12 månaderna högre i riket än i  Värmland. År 2023 uppger totalt 10 procent (11% killar och 9% tjejer) i riket att de använt lustgas de senaste </a:t>
            </a:r>
            <a:r>
              <a:rPr lang="sv-SE"/>
              <a:t>12 månaderna jämfört </a:t>
            </a:r>
            <a:r>
              <a:rPr lang="sv-SE" dirty="0"/>
              <a:t>med 3% i Värmland.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små skillnader i andelen elever som svarar att de har sniffat/boffat eller att de använt lustgas mellan de värmländska kommunerna.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564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Resultat gäller för elever som inte fyllt 18 år.</a:t>
            </a:r>
          </a:p>
        </p:txBody>
      </p:sp>
      <p:sp>
        <p:nvSpPr>
          <p:cNvPr id="4" name="Platshållare för bildnummer 3"/>
          <p:cNvSpPr>
            <a:spLocks noGrp="1"/>
          </p:cNvSpPr>
          <p:nvPr>
            <p:ph type="sldNum" sz="quarter" idx="5"/>
          </p:nvPr>
        </p:nvSpPr>
        <p:spPr/>
        <p:txBody>
          <a:bodyPr/>
          <a:lstStyle/>
          <a:p>
            <a:fld id="{CADFC352-71A1-AF49-99F7-6227888849C9}" type="slidenum">
              <a:rPr lang="sv-SE" smtClean="0"/>
              <a:t>49</a:t>
            </a:fld>
            <a:endParaRPr lang="sv-SE"/>
          </a:p>
        </p:txBody>
      </p:sp>
    </p:spTree>
    <p:extLst>
      <p:ext uri="{BB962C8B-B14F-4D97-AF65-F5344CB8AC3E}">
        <p14:creationId xmlns:p14="http://schemas.microsoft.com/office/powerpoint/2010/main" val="1751150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Resultaten visar elever som inte fyllt 18 år. </a:t>
            </a:r>
          </a:p>
        </p:txBody>
      </p:sp>
      <p:sp>
        <p:nvSpPr>
          <p:cNvPr id="4" name="Platshållare för bildnummer 3"/>
          <p:cNvSpPr>
            <a:spLocks noGrp="1"/>
          </p:cNvSpPr>
          <p:nvPr>
            <p:ph type="sldNum" sz="quarter" idx="5"/>
          </p:nvPr>
        </p:nvSpPr>
        <p:spPr/>
        <p:txBody>
          <a:bodyPr/>
          <a:lstStyle/>
          <a:p>
            <a:fld id="{CADFC352-71A1-AF49-99F7-6227888849C9}" type="slidenum">
              <a:rPr lang="sv-SE" smtClean="0"/>
              <a:t>50</a:t>
            </a:fld>
            <a:endParaRPr lang="sv-SE"/>
          </a:p>
        </p:txBody>
      </p:sp>
    </p:spTree>
    <p:extLst>
      <p:ext uri="{BB962C8B-B14F-4D97-AF65-F5344CB8AC3E}">
        <p14:creationId xmlns:p14="http://schemas.microsoft.com/office/powerpoint/2010/main" val="2653032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51</a:t>
            </a:fld>
            <a:endParaRPr lang="sv-SE"/>
          </a:p>
        </p:txBody>
      </p:sp>
    </p:spTree>
    <p:extLst>
      <p:ext uri="{BB962C8B-B14F-4D97-AF65-F5344CB8AC3E}">
        <p14:creationId xmlns:p14="http://schemas.microsoft.com/office/powerpoint/2010/main" val="3169814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Markering med tre punkter (…) ovanför stapel innebär att antalet elever som angett redovisat svar är färre än fyra.</a:t>
            </a:r>
          </a:p>
          <a:p>
            <a:r>
              <a:rPr lang="sv-SE" dirty="0"/>
              <a:t>Vid beteckningen * är antalet svar i kommunen färre än 25 och återges inte</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53</a:t>
            </a:fld>
            <a:endParaRPr lang="sv-SE"/>
          </a:p>
        </p:txBody>
      </p:sp>
    </p:spTree>
    <p:extLst>
      <p:ext uri="{BB962C8B-B14F-4D97-AF65-F5344CB8AC3E}">
        <p14:creationId xmlns:p14="http://schemas.microsoft.com/office/powerpoint/2010/main" val="15281599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54</a:t>
            </a:fld>
            <a:endParaRPr lang="sv-SE"/>
          </a:p>
        </p:txBody>
      </p:sp>
    </p:spTree>
    <p:extLst>
      <p:ext uri="{BB962C8B-B14F-4D97-AF65-F5344CB8AC3E}">
        <p14:creationId xmlns:p14="http://schemas.microsoft.com/office/powerpoint/2010/main" val="3578871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DDe</a:t>
            </a:r>
            <a:r>
              <a:rPr lang="sv-SE" dirty="0"/>
              <a:t> båda årskurserna är sammanslagna då det är små skillnader i riskbedömning av hälsorisk kopplat till olika alkohol, narkotika och tobak mellan elever i årskurs 9 och gymnasiet år 2. </a:t>
            </a:r>
          </a:p>
        </p:txBody>
      </p:sp>
      <p:sp>
        <p:nvSpPr>
          <p:cNvPr id="4" name="Platshållare för bildnummer 3"/>
          <p:cNvSpPr>
            <a:spLocks noGrp="1"/>
          </p:cNvSpPr>
          <p:nvPr>
            <p:ph type="sldNum" sz="quarter" idx="5"/>
          </p:nvPr>
        </p:nvSpPr>
        <p:spPr/>
        <p:txBody>
          <a:bodyPr/>
          <a:lstStyle/>
          <a:p>
            <a:fld id="{CADFC352-71A1-AF49-99F7-6227888849C9}" type="slidenum">
              <a:rPr lang="sv-SE" smtClean="0"/>
              <a:t>56</a:t>
            </a:fld>
            <a:endParaRPr lang="sv-SE"/>
          </a:p>
        </p:txBody>
      </p:sp>
    </p:spTree>
    <p:extLst>
      <p:ext uri="{BB962C8B-B14F-4D97-AF65-F5344CB8AC3E}">
        <p14:creationId xmlns:p14="http://schemas.microsoft.com/office/powerpoint/2010/main" val="3919172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båda årskurserna är sammanslagna då det är små skillnader i riskbedömning av hälsorisk kopplat till olika alkohol, narkotika och tobak mellan elever i årskurs 9 och gymnasiet år 2. </a:t>
            </a:r>
          </a:p>
        </p:txBody>
      </p:sp>
      <p:sp>
        <p:nvSpPr>
          <p:cNvPr id="4" name="Platshållare för bildnummer 3"/>
          <p:cNvSpPr>
            <a:spLocks noGrp="1"/>
          </p:cNvSpPr>
          <p:nvPr>
            <p:ph type="sldNum" sz="quarter" idx="5"/>
          </p:nvPr>
        </p:nvSpPr>
        <p:spPr/>
        <p:txBody>
          <a:bodyPr/>
          <a:lstStyle/>
          <a:p>
            <a:fld id="{CADFC352-71A1-AF49-99F7-6227888849C9}" type="slidenum">
              <a:rPr lang="sv-SE" smtClean="0"/>
              <a:t>57</a:t>
            </a:fld>
            <a:endParaRPr lang="sv-SE"/>
          </a:p>
        </p:txBody>
      </p:sp>
    </p:spTree>
    <p:extLst>
      <p:ext uri="{BB962C8B-B14F-4D97-AF65-F5344CB8AC3E}">
        <p14:creationId xmlns:p14="http://schemas.microsoft.com/office/powerpoint/2010/main" val="30585093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båda årskurserna är sammanslagna då det är små skillnader i riskbedömning av hälsorisk kopplat till olika alkohol, narkotika och tobak mellan elever i årskurs 9 och gymnasiet år 2.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största skillnaden ses bland killar i åk 9 och killar i gymnasiet avseende stor hälsorisk vid regelbunden användning av cannabis (62% i åk 9 och 53% i gymnasiet).</a:t>
            </a:r>
          </a:p>
        </p:txBody>
      </p:sp>
      <p:sp>
        <p:nvSpPr>
          <p:cNvPr id="4" name="Platshållare för bildnummer 3"/>
          <p:cNvSpPr>
            <a:spLocks noGrp="1"/>
          </p:cNvSpPr>
          <p:nvPr>
            <p:ph type="sldNum" sz="quarter" idx="5"/>
          </p:nvPr>
        </p:nvSpPr>
        <p:spPr/>
        <p:txBody>
          <a:bodyPr/>
          <a:lstStyle/>
          <a:p>
            <a:fld id="{CADFC352-71A1-AF49-99F7-6227888849C9}" type="slidenum">
              <a:rPr lang="sv-SE" smtClean="0"/>
              <a:t>58</a:t>
            </a:fld>
            <a:endParaRPr lang="sv-SE"/>
          </a:p>
        </p:txBody>
      </p:sp>
    </p:spTree>
    <p:extLst>
      <p:ext uri="{BB962C8B-B14F-4D97-AF65-F5344CB8AC3E}">
        <p14:creationId xmlns:p14="http://schemas.microsoft.com/office/powerpoint/2010/main" val="3143954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60</a:t>
            </a:fld>
            <a:endParaRPr lang="sv-SE"/>
          </a:p>
        </p:txBody>
      </p:sp>
    </p:spTree>
    <p:extLst>
      <p:ext uri="{BB962C8B-B14F-4D97-AF65-F5344CB8AC3E}">
        <p14:creationId xmlns:p14="http://schemas.microsoft.com/office/powerpoint/2010/main" val="64349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9</a:t>
            </a:fld>
            <a:endParaRPr lang="sv-SE"/>
          </a:p>
        </p:txBody>
      </p:sp>
    </p:spTree>
    <p:extLst>
      <p:ext uri="{BB962C8B-B14F-4D97-AF65-F5344CB8AC3E}">
        <p14:creationId xmlns:p14="http://schemas.microsoft.com/office/powerpoint/2010/main" val="1868612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p:txBody>
      </p:sp>
      <p:sp>
        <p:nvSpPr>
          <p:cNvPr id="4" name="Platshållare för bildnummer 3"/>
          <p:cNvSpPr>
            <a:spLocks noGrp="1"/>
          </p:cNvSpPr>
          <p:nvPr>
            <p:ph type="sldNum" sz="quarter" idx="5"/>
          </p:nvPr>
        </p:nvSpPr>
        <p:spPr/>
        <p:txBody>
          <a:bodyPr/>
          <a:lstStyle/>
          <a:p>
            <a:fld id="{CADFC352-71A1-AF49-99F7-6227888849C9}" type="slidenum">
              <a:rPr lang="sv-SE" smtClean="0"/>
              <a:t>62</a:t>
            </a:fld>
            <a:endParaRPr lang="sv-SE"/>
          </a:p>
        </p:txBody>
      </p:sp>
    </p:spTree>
    <p:extLst>
      <p:ext uri="{BB962C8B-B14F-4D97-AF65-F5344CB8AC3E}">
        <p14:creationId xmlns:p14="http://schemas.microsoft.com/office/powerpoint/2010/main" val="245907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64</a:t>
            </a:fld>
            <a:endParaRPr lang="sv-SE"/>
          </a:p>
        </p:txBody>
      </p:sp>
    </p:spTree>
    <p:extLst>
      <p:ext uri="{BB962C8B-B14F-4D97-AF65-F5344CB8AC3E}">
        <p14:creationId xmlns:p14="http://schemas.microsoft.com/office/powerpoint/2010/main" val="17651425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Extra information. Under perioden 2017 – 2023 har andelen elever på gymnasiet som dricker energidryck varje eller nästan varje dag gått från 21-41% bland killarna och från15-37% bland tjejerna. Cirka 10 % dricker energidryck dagligen.</a:t>
            </a:r>
          </a:p>
          <a:p>
            <a:endParaRPr lang="sv-SE" dirty="0"/>
          </a:p>
          <a:p>
            <a:r>
              <a:rPr lang="sv-SE" dirty="0"/>
              <a:t>Vid beteckningen * är antalet svar i kommunen färre än 25 och återges inte</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66</a:t>
            </a:fld>
            <a:endParaRPr lang="sv-SE"/>
          </a:p>
        </p:txBody>
      </p:sp>
    </p:spTree>
    <p:extLst>
      <p:ext uri="{BB962C8B-B14F-4D97-AF65-F5344CB8AC3E}">
        <p14:creationId xmlns:p14="http://schemas.microsoft.com/office/powerpoint/2010/main" val="28149387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dirty="0">
                <a:solidFill>
                  <a:srgbClr val="000000"/>
                </a:solidFill>
                <a:effectLst/>
                <a:latin typeface="Calibri" panose="020F0502020204030204" pitchFamily="34" charset="0"/>
              </a:rPr>
              <a:t>Pre-workout; preparat för att höja den fysiska prestationen i tränings- eller tävlingssammanhang. Till exempel </a:t>
            </a:r>
            <a:r>
              <a:rPr lang="sv-SE" sz="1200" b="0" i="0" u="none" strike="noStrike" dirty="0" err="1">
                <a:solidFill>
                  <a:srgbClr val="000000"/>
                </a:solidFill>
                <a:effectLst/>
                <a:latin typeface="Calibri" panose="020F0502020204030204" pitchFamily="34" charset="0"/>
              </a:rPr>
              <a:t>kreatin</a:t>
            </a:r>
            <a:r>
              <a:rPr lang="sv-SE" sz="1200" b="0" i="0" u="none" strike="noStrike" dirty="0">
                <a:solidFill>
                  <a:srgbClr val="000000"/>
                </a:solidFill>
                <a:effectLst/>
                <a:latin typeface="Calibri" panose="020F0502020204030204" pitchFamily="34" charset="0"/>
              </a:rPr>
              <a:t>, beta-</a:t>
            </a:r>
            <a:r>
              <a:rPr lang="sv-SE" sz="1200" b="0" i="0" u="none" strike="noStrike" dirty="0" err="1">
                <a:solidFill>
                  <a:srgbClr val="000000"/>
                </a:solidFill>
                <a:effectLst/>
                <a:latin typeface="Calibri" panose="020F0502020204030204" pitchFamily="34" charset="0"/>
              </a:rPr>
              <a:t>alanin</a:t>
            </a:r>
            <a:r>
              <a:rPr lang="sv-SE" sz="1200" b="0" i="0" u="none" strike="noStrike" dirty="0">
                <a:solidFill>
                  <a:srgbClr val="000000"/>
                </a:solidFill>
                <a:effectLst/>
                <a:latin typeface="Calibri" panose="020F0502020204030204" pitchFamily="34" charset="0"/>
              </a:rPr>
              <a:t>, L-</a:t>
            </a:r>
            <a:r>
              <a:rPr lang="sv-SE" sz="1200" b="0" i="0" u="none" strike="noStrike" dirty="0" err="1">
                <a:solidFill>
                  <a:srgbClr val="000000"/>
                </a:solidFill>
                <a:effectLst/>
                <a:latin typeface="Calibri" panose="020F0502020204030204" pitchFamily="34" charset="0"/>
              </a:rPr>
              <a:t>arginin</a:t>
            </a:r>
            <a:r>
              <a:rPr lang="sv-SE" sz="1200" b="0" i="0" u="none" strike="noStrike" dirty="0">
                <a:solidFill>
                  <a:srgbClr val="000000"/>
                </a:solidFill>
                <a:effectLst/>
                <a:latin typeface="Calibri" panose="020F0502020204030204" pitchFamily="34" charset="0"/>
              </a:rPr>
              <a:t>, BCAA, </a:t>
            </a:r>
            <a:r>
              <a:rPr lang="sv-SE" sz="1200" b="0" i="0" u="none" strike="noStrike" dirty="0" err="1">
                <a:solidFill>
                  <a:srgbClr val="000000"/>
                </a:solidFill>
                <a:effectLst/>
                <a:latin typeface="Calibri" panose="020F0502020204030204" pitchFamily="34" charset="0"/>
              </a:rPr>
              <a:t>Synefrin</a:t>
            </a:r>
            <a:r>
              <a:rPr lang="sv-SE" sz="1200" b="0" i="0" u="none" strike="noStrike" dirty="0">
                <a:solidFill>
                  <a:srgbClr val="000000"/>
                </a:solidFill>
                <a:effectLst/>
                <a:latin typeface="Calibri" panose="020F0502020204030204" pitchFamily="34" charset="0"/>
              </a:rPr>
              <a:t>.</a:t>
            </a:r>
          </a:p>
          <a:p>
            <a:r>
              <a:rPr lang="sv-SE" b="0" i="0">
                <a:solidFill>
                  <a:srgbClr val="000000"/>
                </a:solidFill>
                <a:effectLst/>
                <a:latin typeface="Calibri" panose="020F0502020204030204" pitchFamily="34" charset="0"/>
              </a:rPr>
              <a:t>Vid beteckningen * är antalet svar i kommunen färre än 25 och återges inte.</a:t>
            </a:r>
            <a:endParaRPr lang="sv-SE"/>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852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648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Avrundning till heltal i procent gör att den redovisade summan kan bli mellan 99-101 procent</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69</a:t>
            </a:fld>
            <a:endParaRPr lang="sv-SE"/>
          </a:p>
        </p:txBody>
      </p:sp>
    </p:spTree>
    <p:extLst>
      <p:ext uri="{BB962C8B-B14F-4D97-AF65-F5344CB8AC3E}">
        <p14:creationId xmlns:p14="http://schemas.microsoft.com/office/powerpoint/2010/main" val="22191666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Avrundning till heltal i procent gör att den redovisade summan kan bli mellan 99-101 procent</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58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Rökare= Elever som svarat att de under de senaste 12 månaderna; Ja, röker varje dag, Ja, röker nästan varje dag, Ja, men röker bara ibland.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Frågan: Röker du fortfarande ställs till elever som svarat att de rökt under de senaste 12 månaderna.</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10</a:t>
            </a:fld>
            <a:endParaRPr lang="sv-SE"/>
          </a:p>
        </p:txBody>
      </p:sp>
    </p:spTree>
    <p:extLst>
      <p:ext uri="{BB962C8B-B14F-4D97-AF65-F5344CB8AC3E}">
        <p14:creationId xmlns:p14="http://schemas.microsoft.com/office/powerpoint/2010/main" val="153301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Resultatet är en sammanslagning av vad eleverna har svarat på frågorna ”Har du rökt cigaretter någon gång?” och ”Röker du fortfarande?”.</a:t>
            </a:r>
          </a:p>
          <a:p>
            <a:r>
              <a:rPr lang="sv-SE" dirty="0"/>
              <a:t>Avrundning till heltal i procent gör att den redovisade summan kan bli mellan 99-101 procent.</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66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Rökare= Elever som svarat att de under de senaste 12 månaderna; Ja, röker varje dag, Ja, röker nästan varje dag, Ja, men röker bara ibland.</a:t>
            </a:r>
          </a:p>
          <a:p>
            <a:r>
              <a:rPr lang="sv-SE" dirty="0"/>
              <a:t>Vid beteckningen * är antalet svar i kommunen färre än 25 och återges inte.</a:t>
            </a:r>
          </a:p>
        </p:txBody>
      </p:sp>
      <p:sp>
        <p:nvSpPr>
          <p:cNvPr id="4" name="Platshållare för bildnummer 3"/>
          <p:cNvSpPr>
            <a:spLocks noGrp="1"/>
          </p:cNvSpPr>
          <p:nvPr>
            <p:ph type="sldNum" sz="quarter" idx="5"/>
          </p:nvPr>
        </p:nvSpPr>
        <p:spPr/>
        <p:txBody>
          <a:bodyPr/>
          <a:lstStyle/>
          <a:p>
            <a:fld id="{CADFC352-71A1-AF49-99F7-6227888849C9}" type="slidenum">
              <a:rPr lang="sv-SE" smtClean="0"/>
              <a:t>12</a:t>
            </a:fld>
            <a:endParaRPr lang="sv-SE"/>
          </a:p>
        </p:txBody>
      </p:sp>
    </p:spTree>
    <p:extLst>
      <p:ext uri="{BB962C8B-B14F-4D97-AF65-F5344CB8AC3E}">
        <p14:creationId xmlns:p14="http://schemas.microsoft.com/office/powerpoint/2010/main" val="21421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År 2023 var andelen elever som rökt e-cigarett/</a:t>
            </a:r>
            <a:r>
              <a:rPr lang="sv-SE" dirty="0" err="1"/>
              <a:t>vejp</a:t>
            </a:r>
            <a:r>
              <a:rPr lang="sv-SE" dirty="0"/>
              <a:t> de senaste 30 dagarna i Värmland, 23% killar och 34% tjejer jämfört med år 2015; 6% killar och 3% tjejer.</a:t>
            </a:r>
          </a:p>
        </p:txBody>
      </p:sp>
      <p:sp>
        <p:nvSpPr>
          <p:cNvPr id="4" name="Platshållare för bildnummer 3"/>
          <p:cNvSpPr>
            <a:spLocks noGrp="1"/>
          </p:cNvSpPr>
          <p:nvPr>
            <p:ph type="sldNum" sz="quarter" idx="5"/>
          </p:nvPr>
        </p:nvSpPr>
        <p:spPr/>
        <p:txBody>
          <a:bodyPr/>
          <a:lstStyle/>
          <a:p>
            <a:fld id="{CADFC352-71A1-AF49-99F7-6227888849C9}" type="slidenum">
              <a:rPr lang="sv-SE" smtClean="0"/>
              <a:t>13</a:t>
            </a:fld>
            <a:endParaRPr lang="sv-SE"/>
          </a:p>
        </p:txBody>
      </p:sp>
    </p:spTree>
    <p:extLst>
      <p:ext uri="{BB962C8B-B14F-4D97-AF65-F5344CB8AC3E}">
        <p14:creationId xmlns:p14="http://schemas.microsoft.com/office/powerpoint/2010/main" val="2038789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2024-04-16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2024-04-16</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963085" y="3600748"/>
            <a:ext cx="10221481" cy="1790699"/>
          </a:xfrm>
        </p:spPr>
        <p:txBody>
          <a:bodyPr anchor="t"/>
          <a:lstStyle>
            <a:lvl1pPr algn="l">
              <a:defRPr sz="5333" b="1" cap="all"/>
            </a:lvl1pPr>
          </a:lstStyle>
          <a:p>
            <a:r>
              <a:rPr lang="sv-SE"/>
              <a:t>Klicka här för att ändra format</a:t>
            </a:r>
          </a:p>
        </p:txBody>
      </p:sp>
      <p:sp>
        <p:nvSpPr>
          <p:cNvPr id="3" name="Text Placeholder 2"/>
          <p:cNvSpPr>
            <a:spLocks noGrp="1"/>
          </p:cNvSpPr>
          <p:nvPr>
            <p:ph type="body" idx="1"/>
          </p:nvPr>
        </p:nvSpPr>
        <p:spPr>
          <a:xfrm>
            <a:off x="963085" y="2084851"/>
            <a:ext cx="10221481" cy="1500188"/>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65877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2024-04-16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2024-04-16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2024-04-16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2024-04-16</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2024-04-16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2024-04-16</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2024-04-16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2024-04-16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2024-04-16</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2024-04-16</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2024-04-16</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2024-04-16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2024-04-16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2024-04-16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2024-04-16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2024-04-16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2024-04-16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2024-04-16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2024-04-16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2024-04-16</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2024-04-16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2024-04-16</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2024-04-16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2024-04-16</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2024-04-16</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2024-04-16</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2" r:id="rId12"/>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2024-04-16</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2024-04-16</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255643" y="2493628"/>
            <a:ext cx="6571683" cy="1311128"/>
          </a:xfrm>
        </p:spPr>
        <p:txBody>
          <a:bodyPr/>
          <a:lstStyle/>
          <a:p>
            <a:r>
              <a:rPr lang="sv-SE" dirty="0"/>
              <a:t>Elevers drogvanor 2023</a:t>
            </a:r>
          </a:p>
        </p:txBody>
      </p:sp>
      <p:sp>
        <p:nvSpPr>
          <p:cNvPr id="3" name="Underrubrik 2">
            <a:extLst>
              <a:ext uri="{FF2B5EF4-FFF2-40B4-BE49-F238E27FC236}">
                <a16:creationId xmlns:a16="http://schemas.microsoft.com/office/drawing/2014/main" id="{A31603C9-3ECE-7F49-8E23-221F70D97A6A}"/>
              </a:ext>
            </a:extLst>
          </p:cNvPr>
          <p:cNvSpPr>
            <a:spLocks noGrp="1"/>
          </p:cNvSpPr>
          <p:nvPr>
            <p:ph type="subTitle" idx="1"/>
          </p:nvPr>
        </p:nvSpPr>
        <p:spPr/>
        <p:txBody>
          <a:bodyPr/>
          <a:lstStyle/>
          <a:p>
            <a:r>
              <a:rPr lang="sv-SE"/>
              <a:t>Läns- och kommunrapport</a:t>
            </a:r>
          </a:p>
          <a:p>
            <a:r>
              <a:rPr lang="sv-SE"/>
              <a:t>Gymnasiet år 2</a:t>
            </a: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981BCD-5F3A-3880-AB23-FC309632F987}"/>
              </a:ext>
            </a:extLst>
          </p:cNvPr>
          <p:cNvSpPr>
            <a:spLocks noGrp="1"/>
          </p:cNvSpPr>
          <p:nvPr>
            <p:ph type="title"/>
          </p:nvPr>
        </p:nvSpPr>
        <p:spPr/>
        <p:txBody>
          <a:bodyPr/>
          <a:lstStyle/>
          <a:p>
            <a:r>
              <a:rPr lang="sv-SE" sz="2000" dirty="0"/>
              <a:t>Andel rökare i gymnasiet år 2</a:t>
            </a:r>
            <a:br>
              <a:rPr lang="sv-SE" sz="2000" dirty="0"/>
            </a:br>
            <a:r>
              <a:rPr lang="sv-SE" sz="2000" dirty="0"/>
              <a:t>Värmland och riket år 2015 - 2023</a:t>
            </a:r>
          </a:p>
        </p:txBody>
      </p:sp>
      <p:sp>
        <p:nvSpPr>
          <p:cNvPr id="3" name="Platshållare för text 2">
            <a:extLst>
              <a:ext uri="{FF2B5EF4-FFF2-40B4-BE49-F238E27FC236}">
                <a16:creationId xmlns:a16="http://schemas.microsoft.com/office/drawing/2014/main" id="{FD4FABEE-A2AD-F425-04B3-099E678A9093}"/>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71D406C9-FA88-6806-8214-A20B2DC07B01}"/>
              </a:ext>
            </a:extLst>
          </p:cNvPr>
          <p:cNvGraphicFramePr>
            <a:graphicFrameLocks/>
          </p:cNvGraphicFramePr>
          <p:nvPr>
            <p:extLst>
              <p:ext uri="{D42A27DB-BD31-4B8C-83A1-F6EECF244321}">
                <p14:modId xmlns:p14="http://schemas.microsoft.com/office/powerpoint/2010/main" val="4138259391"/>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144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dirty="0"/>
              <a:t>Röker du?</a:t>
            </a:r>
            <a:br>
              <a:rPr lang="sv-SE" sz="2000" dirty="0"/>
            </a:br>
            <a:r>
              <a:rPr lang="sv-SE" sz="2000" dirty="0"/>
              <a:t>Andel elever i gymnasiet år 2, Värmland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 name="Diagram 1">
            <a:extLst>
              <a:ext uri="{FF2B5EF4-FFF2-40B4-BE49-F238E27FC236}">
                <a16:creationId xmlns:a16="http://schemas.microsoft.com/office/drawing/2014/main" id="{D52C8D7F-0D24-4922-BE60-8058192C684B}"/>
              </a:ext>
            </a:extLst>
          </p:cNvPr>
          <p:cNvGraphicFramePr>
            <a:graphicFrameLocks/>
          </p:cNvGraphicFramePr>
          <p:nvPr>
            <p:extLst>
              <p:ext uri="{D42A27DB-BD31-4B8C-83A1-F6EECF244321}">
                <p14:modId xmlns:p14="http://schemas.microsoft.com/office/powerpoint/2010/main" val="2108149966"/>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012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dirty="0"/>
              <a:t>Andel rökare i gymnasiet år 2, de senaste 12 månaderna per boendekommun, Värmland och riket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b="1"/>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grpSp>
      <p:graphicFrame>
        <p:nvGraphicFramePr>
          <p:cNvPr id="5" name="Diagram 4">
            <a:extLst>
              <a:ext uri="{FF2B5EF4-FFF2-40B4-BE49-F238E27FC236}">
                <a16:creationId xmlns:a16="http://schemas.microsoft.com/office/drawing/2014/main" id="{87535C04-734B-408F-A73B-3B93CFCC42C6}"/>
              </a:ext>
            </a:extLst>
          </p:cNvPr>
          <p:cNvGraphicFramePr>
            <a:graphicFrameLocks/>
          </p:cNvGraphicFramePr>
          <p:nvPr>
            <p:extLst>
              <p:ext uri="{D42A27DB-BD31-4B8C-83A1-F6EECF244321}">
                <p14:modId xmlns:p14="http://schemas.microsoft.com/office/powerpoint/2010/main" val="3000980653"/>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11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1036E3-1856-A57D-CA50-3361EAECA545}"/>
              </a:ext>
            </a:extLst>
          </p:cNvPr>
          <p:cNvSpPr>
            <a:spLocks noGrp="1"/>
          </p:cNvSpPr>
          <p:nvPr>
            <p:ph type="title"/>
          </p:nvPr>
        </p:nvSpPr>
        <p:spPr/>
        <p:txBody>
          <a:bodyPr/>
          <a:lstStyle/>
          <a:p>
            <a:r>
              <a:rPr lang="sv-SE" sz="2000" dirty="0"/>
              <a:t>Andel elever i gymnasiet år 2 som rökt e-cigarett/</a:t>
            </a:r>
            <a:r>
              <a:rPr lang="sv-SE" sz="2000" dirty="0" err="1"/>
              <a:t>vejp</a:t>
            </a:r>
            <a:r>
              <a:rPr lang="sv-SE" sz="2000" dirty="0"/>
              <a:t> under de senaste 12 månaderna</a:t>
            </a:r>
            <a:br>
              <a:rPr lang="sv-SE" sz="2000" dirty="0"/>
            </a:br>
            <a:r>
              <a:rPr lang="sv-SE" sz="2000" dirty="0"/>
              <a:t>Värmland och riket år 2015 - 2023</a:t>
            </a:r>
          </a:p>
        </p:txBody>
      </p:sp>
      <p:sp>
        <p:nvSpPr>
          <p:cNvPr id="3" name="Platshållare för text 2">
            <a:extLst>
              <a:ext uri="{FF2B5EF4-FFF2-40B4-BE49-F238E27FC236}">
                <a16:creationId xmlns:a16="http://schemas.microsoft.com/office/drawing/2014/main" id="{720ADFE1-667B-CF09-2FBA-6FB2F41AD2EE}"/>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6D9D8E1D-AC95-70B9-104B-CAD96AA1FA88}"/>
              </a:ext>
            </a:extLst>
          </p:cNvPr>
          <p:cNvGraphicFramePr>
            <a:graphicFrameLocks/>
          </p:cNvGraphicFramePr>
          <p:nvPr>
            <p:extLst>
              <p:ext uri="{D42A27DB-BD31-4B8C-83A1-F6EECF244321}">
                <p14:modId xmlns:p14="http://schemas.microsoft.com/office/powerpoint/2010/main" val="433375517"/>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653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gymnasiet år 2 som rökt e-cigarett/</a:t>
            </a:r>
            <a:r>
              <a:rPr lang="sv-SE" sz="2000" dirty="0" err="1"/>
              <a:t>vejp</a:t>
            </a:r>
            <a:r>
              <a:rPr lang="sv-SE" sz="2000" dirty="0"/>
              <a:t>     de senaste 12 månaderna </a:t>
            </a:r>
            <a:br>
              <a:rPr lang="sv-SE" sz="2000" dirty="0"/>
            </a:br>
            <a:r>
              <a:rPr lang="sv-SE" sz="2000" dirty="0"/>
              <a:t>per boendekommun, Värmland och riket år 2023</a:t>
            </a:r>
          </a:p>
        </p:txBody>
      </p:sp>
      <p:sp>
        <p:nvSpPr>
          <p:cNvPr id="5" name="Platshållare för text 4">
            <a:extLst>
              <a:ext uri="{FF2B5EF4-FFF2-40B4-BE49-F238E27FC236}">
                <a16:creationId xmlns:a16="http://schemas.microsoft.com/office/drawing/2014/main" id="{3CA590AA-ECE1-43BB-A5C6-80A9A78486E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v-SE" b="1"/>
          </a:p>
        </p:txBody>
      </p:sp>
      <p:graphicFrame>
        <p:nvGraphicFramePr>
          <p:cNvPr id="2" name="Diagram 1">
            <a:extLst>
              <a:ext uri="{FF2B5EF4-FFF2-40B4-BE49-F238E27FC236}">
                <a16:creationId xmlns:a16="http://schemas.microsoft.com/office/drawing/2014/main" id="{0CDB2EE3-485A-4CA5-BEE9-B02704650D70}"/>
              </a:ext>
            </a:extLst>
          </p:cNvPr>
          <p:cNvGraphicFramePr>
            <a:graphicFrameLocks/>
          </p:cNvGraphicFramePr>
          <p:nvPr>
            <p:extLst>
              <p:ext uri="{D42A27DB-BD31-4B8C-83A1-F6EECF244321}">
                <p14:modId xmlns:p14="http://schemas.microsoft.com/office/powerpoint/2010/main" val="2552900295"/>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717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dirty="0"/>
              <a:t>Andel elever i gymnasiet år 2 som rökt vid 13 års ålder </a:t>
            </a:r>
            <a:br>
              <a:rPr lang="sv-SE" sz="2000" dirty="0"/>
            </a:br>
            <a:r>
              <a:rPr lang="sv-SE" sz="2000" dirty="0"/>
              <a:t>per boendekommun, Värmland och riket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5" name="Diagram 4">
            <a:extLst>
              <a:ext uri="{FF2B5EF4-FFF2-40B4-BE49-F238E27FC236}">
                <a16:creationId xmlns:a16="http://schemas.microsoft.com/office/drawing/2014/main" id="{47BEA0D7-9E35-4DEF-8C25-0E7B527F343A}"/>
              </a:ext>
            </a:extLst>
          </p:cNvPr>
          <p:cNvGraphicFramePr>
            <a:graphicFrameLocks/>
          </p:cNvGraphicFramePr>
          <p:nvPr>
            <p:extLst>
              <p:ext uri="{D42A27DB-BD31-4B8C-83A1-F6EECF244321}">
                <p14:modId xmlns:p14="http://schemas.microsoft.com/office/powerpoint/2010/main" val="4048817022"/>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7927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F41A01F-6A1B-4A96-85FB-CE231B83B544}"/>
              </a:ext>
            </a:extLst>
          </p:cNvPr>
          <p:cNvSpPr>
            <a:spLocks noGrp="1"/>
          </p:cNvSpPr>
          <p:nvPr>
            <p:ph type="title"/>
          </p:nvPr>
        </p:nvSpPr>
        <p:spPr/>
        <p:txBody>
          <a:bodyPr/>
          <a:lstStyle/>
          <a:p>
            <a:r>
              <a:rPr lang="sv-SE" sz="2000" dirty="0"/>
              <a:t>Hur får du vanligtvis tag på cigaretter? </a:t>
            </a:r>
            <a:br>
              <a:rPr lang="sv-SE" sz="2000" dirty="0"/>
            </a:br>
            <a:r>
              <a:rPr lang="sv-SE" sz="2000" dirty="0"/>
              <a:t>Andel bland rökande elever som ej fyllt 18 år</a:t>
            </a:r>
            <a:br>
              <a:rPr lang="sv-SE" sz="2000" dirty="0"/>
            </a:br>
            <a:r>
              <a:rPr lang="sv-SE" sz="2000" dirty="0"/>
              <a:t>gymnasiet år 2, Värmland år 2023</a:t>
            </a:r>
          </a:p>
        </p:txBody>
      </p:sp>
      <p:sp>
        <p:nvSpPr>
          <p:cNvPr id="5" name="Platshållare för text 4">
            <a:extLst>
              <a:ext uri="{FF2B5EF4-FFF2-40B4-BE49-F238E27FC236}">
                <a16:creationId xmlns:a16="http://schemas.microsoft.com/office/drawing/2014/main" id="{57FE164B-7F24-4AEB-AFB6-8E3BF5656A50}"/>
              </a:ext>
            </a:extLst>
          </p:cNvPr>
          <p:cNvSpPr>
            <a:spLocks noGrp="1"/>
          </p:cNvSpPr>
          <p:nvPr>
            <p:ph type="body" sz="quarter" idx="13"/>
          </p:nvPr>
        </p:nvSpPr>
        <p:spPr/>
        <p:txBody>
          <a:bodyPr/>
          <a:lstStyle/>
          <a:p>
            <a:pPr marL="0" indent="0">
              <a:buNone/>
            </a:pPr>
            <a:endParaRPr lang="sv-SE" dirty="0"/>
          </a:p>
        </p:txBody>
      </p:sp>
      <p:graphicFrame>
        <p:nvGraphicFramePr>
          <p:cNvPr id="2" name="Diagram 1">
            <a:extLst>
              <a:ext uri="{FF2B5EF4-FFF2-40B4-BE49-F238E27FC236}">
                <a16:creationId xmlns:a16="http://schemas.microsoft.com/office/drawing/2014/main" id="{5A9C48D1-EAEA-46B9-9782-8655F9A9FB12}"/>
              </a:ext>
            </a:extLst>
          </p:cNvPr>
          <p:cNvGraphicFramePr>
            <a:graphicFrameLocks/>
          </p:cNvGraphicFramePr>
          <p:nvPr>
            <p:extLst>
              <p:ext uri="{D42A27DB-BD31-4B8C-83A1-F6EECF244321}">
                <p14:modId xmlns:p14="http://schemas.microsoft.com/office/powerpoint/2010/main" val="2680639474"/>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8171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AA1082-F8C0-452C-9873-C876E1A72F9E}"/>
              </a:ext>
            </a:extLst>
          </p:cNvPr>
          <p:cNvSpPr>
            <a:spLocks noGrp="1"/>
          </p:cNvSpPr>
          <p:nvPr>
            <p:ph type="title"/>
          </p:nvPr>
        </p:nvSpPr>
        <p:spPr/>
        <p:txBody>
          <a:bodyPr/>
          <a:lstStyle/>
          <a:p>
            <a:r>
              <a:rPr lang="sv-SE" sz="2000" dirty="0"/>
              <a:t>Andel elever som vill sluta röka, nu eller i framtiden årskurs 9 och gymnasiet år 2, Värmland år 2023</a:t>
            </a:r>
          </a:p>
        </p:txBody>
      </p:sp>
      <p:sp>
        <p:nvSpPr>
          <p:cNvPr id="3" name="Platshållare för text 2">
            <a:extLst>
              <a:ext uri="{FF2B5EF4-FFF2-40B4-BE49-F238E27FC236}">
                <a16:creationId xmlns:a16="http://schemas.microsoft.com/office/drawing/2014/main" id="{B44C6437-B011-4432-B008-D269DF0130B8}"/>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B3AB6760-4934-4D79-B029-828BBEF326B1}"/>
              </a:ext>
            </a:extLst>
          </p:cNvPr>
          <p:cNvGraphicFramePr>
            <a:graphicFrameLocks/>
          </p:cNvGraphicFramePr>
          <p:nvPr>
            <p:extLst>
              <p:ext uri="{D42A27DB-BD31-4B8C-83A1-F6EECF244321}">
                <p14:modId xmlns:p14="http://schemas.microsoft.com/office/powerpoint/2010/main" val="3571994499"/>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8419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FC688-22BC-1E44-5594-CBD4A862F625}"/>
              </a:ext>
            </a:extLst>
          </p:cNvPr>
          <p:cNvSpPr>
            <a:spLocks noGrp="1"/>
          </p:cNvSpPr>
          <p:nvPr>
            <p:ph type="title"/>
          </p:nvPr>
        </p:nvSpPr>
        <p:spPr>
          <a:xfrm>
            <a:off x="2496809" y="972000"/>
            <a:ext cx="7198382" cy="1325563"/>
          </a:xfrm>
        </p:spPr>
        <p:txBody>
          <a:bodyPr/>
          <a:lstStyle/>
          <a:p>
            <a:r>
              <a:rPr lang="sv-SE" sz="2000" dirty="0"/>
              <a:t>Andel elever i gymnasiet år 2 som rökt vattenpipa de senaste 12 månaderna</a:t>
            </a:r>
            <a:br>
              <a:rPr lang="sv-SE" sz="2000" dirty="0"/>
            </a:br>
            <a:r>
              <a:rPr lang="sv-SE" sz="2000" dirty="0"/>
              <a:t>Värmland år 2013 – 2023, riket 2013 – 2019</a:t>
            </a:r>
          </a:p>
        </p:txBody>
      </p:sp>
      <p:sp>
        <p:nvSpPr>
          <p:cNvPr id="3" name="Platshållare för text 2">
            <a:extLst>
              <a:ext uri="{FF2B5EF4-FFF2-40B4-BE49-F238E27FC236}">
                <a16:creationId xmlns:a16="http://schemas.microsoft.com/office/drawing/2014/main" id="{380267A5-1263-7BA7-0409-25EA50751FAE}"/>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7CED5B74-C89A-6883-FCD2-5F00E11356E6}"/>
              </a:ext>
            </a:extLst>
          </p:cNvPr>
          <p:cNvGraphicFramePr>
            <a:graphicFrameLocks/>
          </p:cNvGraphicFramePr>
          <p:nvPr>
            <p:extLst>
              <p:ext uri="{D42A27DB-BD31-4B8C-83A1-F6EECF244321}">
                <p14:modId xmlns:p14="http://schemas.microsoft.com/office/powerpoint/2010/main" val="3705564867"/>
              </p:ext>
            </p:extLst>
          </p:nvPr>
        </p:nvGraphicFramePr>
        <p:xfrm>
          <a:off x="2495191" y="2482849"/>
          <a:ext cx="7198382"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33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gymnasiet år 2 som rökt vattenpipa de senaste 12 månaderna </a:t>
            </a:r>
            <a:br>
              <a:rPr lang="sv-SE" sz="2000" dirty="0"/>
            </a:br>
            <a:r>
              <a:rPr lang="sv-SE" sz="2000" dirty="0"/>
              <a:t>per boendekommun, Värmland år 2023</a:t>
            </a:r>
          </a:p>
        </p:txBody>
      </p:sp>
      <p:sp>
        <p:nvSpPr>
          <p:cNvPr id="5" name="Platshållare för text 4">
            <a:extLst>
              <a:ext uri="{FF2B5EF4-FFF2-40B4-BE49-F238E27FC236}">
                <a16:creationId xmlns:a16="http://schemas.microsoft.com/office/drawing/2014/main" id="{F1235B65-8631-4A0E-B51A-98B9CA331426}"/>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 name="Diagram 1">
            <a:extLst>
              <a:ext uri="{FF2B5EF4-FFF2-40B4-BE49-F238E27FC236}">
                <a16:creationId xmlns:a16="http://schemas.microsoft.com/office/drawing/2014/main" id="{03AADA7C-62B7-4884-9EC2-3BF9E0A6243B}"/>
              </a:ext>
            </a:extLst>
          </p:cNvPr>
          <p:cNvGraphicFramePr>
            <a:graphicFrameLocks/>
          </p:cNvGraphicFramePr>
          <p:nvPr>
            <p:extLst>
              <p:ext uri="{D42A27DB-BD31-4B8C-83A1-F6EECF244321}">
                <p14:modId xmlns:p14="http://schemas.microsoft.com/office/powerpoint/2010/main" val="3655066630"/>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xfrm>
            <a:off x="963085" y="3600748"/>
            <a:ext cx="6302419" cy="1790699"/>
          </a:xfrm>
          <a:prstGeom prst="rect">
            <a:avLst/>
          </a:prstGeom>
        </p:spPr>
        <p:txBody>
          <a:bodyPr anchor="t">
            <a:normAutofit/>
          </a:bodyPr>
          <a:lstStyle/>
          <a:p>
            <a:r>
              <a:rPr lang="sv-SE" cap="none"/>
              <a:t>Undersökningen Elevers drogvanor</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r>
              <a:rPr lang="sv-SE">
                <a:solidFill>
                  <a:schemeClr val="tx1"/>
                </a:solidFill>
              </a:rPr>
              <a:t>Ett kunskapsunderlag</a:t>
            </a:r>
          </a:p>
        </p:txBody>
      </p:sp>
      <p:pic>
        <p:nvPicPr>
          <p:cNvPr id="3" name="Bildobjekt 2" descr="Illustration av sex unga personer på en skolgård.">
            <a:extLst>
              <a:ext uri="{FF2B5EF4-FFF2-40B4-BE49-F238E27FC236}">
                <a16:creationId xmlns:a16="http://schemas.microsoft.com/office/drawing/2014/main" id="{05848429-2423-AF4F-B209-CE8950E78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337" y="628761"/>
            <a:ext cx="6240694" cy="3688798"/>
          </a:xfrm>
          <a:prstGeom prst="rect">
            <a:avLst/>
          </a:prstGeom>
        </p:spPr>
      </p:pic>
    </p:spTree>
    <p:extLst>
      <p:ext uri="{BB962C8B-B14F-4D97-AF65-F5344CB8AC3E}">
        <p14:creationId xmlns:p14="http://schemas.microsoft.com/office/powerpoint/2010/main" val="1208010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E30B82-87CF-2301-B86E-D6DFFFFD38BE}"/>
              </a:ext>
            </a:extLst>
          </p:cNvPr>
          <p:cNvSpPr>
            <a:spLocks noGrp="1"/>
          </p:cNvSpPr>
          <p:nvPr>
            <p:ph type="title"/>
          </p:nvPr>
        </p:nvSpPr>
        <p:spPr/>
        <p:txBody>
          <a:bodyPr/>
          <a:lstStyle/>
          <a:p>
            <a:r>
              <a:rPr lang="sv-SE" sz="2000" dirty="0"/>
              <a:t>Andel snusare i gymnasiet år 2</a:t>
            </a:r>
            <a:br>
              <a:rPr lang="sv-SE" sz="2000" dirty="0"/>
            </a:br>
            <a:r>
              <a:rPr lang="sv-SE" sz="2000" dirty="0"/>
              <a:t>Värmland och riket år 2015 - 2023</a:t>
            </a:r>
          </a:p>
        </p:txBody>
      </p:sp>
      <p:sp>
        <p:nvSpPr>
          <p:cNvPr id="3" name="Platshållare för text 2">
            <a:extLst>
              <a:ext uri="{FF2B5EF4-FFF2-40B4-BE49-F238E27FC236}">
                <a16:creationId xmlns:a16="http://schemas.microsoft.com/office/drawing/2014/main" id="{1270F4D4-30B5-64DC-F69E-637AD8EA2DD4}"/>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F61DDF32-A91E-152A-7CFD-538FA16A01E3}"/>
              </a:ext>
            </a:extLst>
          </p:cNvPr>
          <p:cNvGraphicFramePr>
            <a:graphicFrameLocks/>
          </p:cNvGraphicFramePr>
          <p:nvPr>
            <p:extLst>
              <p:ext uri="{D42A27DB-BD31-4B8C-83A1-F6EECF244321}">
                <p14:modId xmlns:p14="http://schemas.microsoft.com/office/powerpoint/2010/main" val="3380137816"/>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1049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dirty="0"/>
              <a:t>Snusar du?</a:t>
            </a:r>
            <a:br>
              <a:rPr lang="sv-SE" sz="2000" dirty="0"/>
            </a:br>
            <a:r>
              <a:rPr lang="sv-SE" sz="2000" dirty="0"/>
              <a:t>Andel elever i gymnasiet år 2, Värmland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4" name="Diagram 3">
            <a:extLst>
              <a:ext uri="{FF2B5EF4-FFF2-40B4-BE49-F238E27FC236}">
                <a16:creationId xmlns:a16="http://schemas.microsoft.com/office/drawing/2014/main" id="{1EA846E8-5504-47AD-8DF0-6FBB76DF5D70}"/>
              </a:ext>
            </a:extLst>
          </p:cNvPr>
          <p:cNvGraphicFramePr>
            <a:graphicFrameLocks/>
          </p:cNvGraphicFramePr>
          <p:nvPr>
            <p:extLst>
              <p:ext uri="{D42A27DB-BD31-4B8C-83A1-F6EECF244321}">
                <p14:modId xmlns:p14="http://schemas.microsoft.com/office/powerpoint/2010/main" val="3042459951"/>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4665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501302" cy="1325563"/>
          </a:xfrm>
        </p:spPr>
        <p:txBody>
          <a:bodyPr/>
          <a:lstStyle/>
          <a:p>
            <a:r>
              <a:rPr lang="sv-SE" sz="2000" dirty="0"/>
              <a:t>Andel snusare i gymnasiet år 2, de senaste 12 månaderna per boendekommun, Värmland och riket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5" name="Diagram 4">
            <a:extLst>
              <a:ext uri="{FF2B5EF4-FFF2-40B4-BE49-F238E27FC236}">
                <a16:creationId xmlns:a16="http://schemas.microsoft.com/office/drawing/2014/main" id="{ECB6CEA7-8A51-9FF6-CCC0-43781E3C91BB}"/>
              </a:ext>
            </a:extLst>
          </p:cNvPr>
          <p:cNvGraphicFramePr>
            <a:graphicFrameLocks/>
          </p:cNvGraphicFramePr>
          <p:nvPr>
            <p:extLst>
              <p:ext uri="{D42A27DB-BD31-4B8C-83A1-F6EECF244321}">
                <p14:modId xmlns:p14="http://schemas.microsoft.com/office/powerpoint/2010/main" val="4213452792"/>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5407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33A2CC-E145-E771-3B2B-68C5A446DB10}"/>
              </a:ext>
            </a:extLst>
          </p:cNvPr>
          <p:cNvSpPr>
            <a:spLocks noGrp="1"/>
          </p:cNvSpPr>
          <p:nvPr>
            <p:ph type="title"/>
          </p:nvPr>
        </p:nvSpPr>
        <p:spPr/>
        <p:txBody>
          <a:bodyPr/>
          <a:lstStyle/>
          <a:p>
            <a:r>
              <a:rPr lang="sv-SE" sz="2000" dirty="0"/>
              <a:t>Andel elever i gymnasiet år 2, som använt tobaksfritt nikotinsnus (vitt snus) de senaste 12 månaderna </a:t>
            </a:r>
            <a:br>
              <a:rPr lang="sv-SE" sz="2000" dirty="0"/>
            </a:br>
            <a:r>
              <a:rPr lang="sv-SE" sz="2000" dirty="0"/>
              <a:t>per boendekommun, Värmland och riket år 2023</a:t>
            </a:r>
          </a:p>
        </p:txBody>
      </p:sp>
      <p:sp>
        <p:nvSpPr>
          <p:cNvPr id="3" name="Platshållare för text 2">
            <a:extLst>
              <a:ext uri="{FF2B5EF4-FFF2-40B4-BE49-F238E27FC236}">
                <a16:creationId xmlns:a16="http://schemas.microsoft.com/office/drawing/2014/main" id="{38C52768-EB76-96D8-8275-922E3C7795BC}"/>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0AA4E1D8-AC42-8991-4DED-6208688A939A}"/>
              </a:ext>
            </a:extLst>
          </p:cNvPr>
          <p:cNvGraphicFramePr>
            <a:graphicFrameLocks/>
          </p:cNvGraphicFramePr>
          <p:nvPr>
            <p:extLst>
              <p:ext uri="{D42A27DB-BD31-4B8C-83A1-F6EECF244321}">
                <p14:modId xmlns:p14="http://schemas.microsoft.com/office/powerpoint/2010/main" val="3484770378"/>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057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dirty="0"/>
              <a:t>Andel elever i gymnasiet år 2 som snusat vid 13 års ålder per boendekommun, Värmland och riket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5" name="Diagram 4">
            <a:extLst>
              <a:ext uri="{FF2B5EF4-FFF2-40B4-BE49-F238E27FC236}">
                <a16:creationId xmlns:a16="http://schemas.microsoft.com/office/drawing/2014/main" id="{A1989262-1BAE-4613-95EE-43B22A7D6179}"/>
              </a:ext>
            </a:extLst>
          </p:cNvPr>
          <p:cNvGraphicFramePr>
            <a:graphicFrameLocks/>
          </p:cNvGraphicFramePr>
          <p:nvPr>
            <p:extLst>
              <p:ext uri="{D42A27DB-BD31-4B8C-83A1-F6EECF244321}">
                <p14:modId xmlns:p14="http://schemas.microsoft.com/office/powerpoint/2010/main" val="7675453"/>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3769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F41A01F-6A1B-4A96-85FB-CE231B83B544}"/>
              </a:ext>
            </a:extLst>
          </p:cNvPr>
          <p:cNvSpPr>
            <a:spLocks noGrp="1"/>
          </p:cNvSpPr>
          <p:nvPr>
            <p:ph type="title"/>
          </p:nvPr>
        </p:nvSpPr>
        <p:spPr/>
        <p:txBody>
          <a:bodyPr/>
          <a:lstStyle/>
          <a:p>
            <a:r>
              <a:rPr lang="sv-SE" sz="2000" dirty="0"/>
              <a:t>Hur får du vanligtvis tag på snus? </a:t>
            </a:r>
            <a:br>
              <a:rPr lang="sv-SE" sz="2000" dirty="0"/>
            </a:br>
            <a:r>
              <a:rPr lang="sv-SE" sz="2000" dirty="0"/>
              <a:t>Andel bland snusande elever i gymnasiet år 2 som ej fyllt 18 år, Värmland år 2023</a:t>
            </a:r>
          </a:p>
        </p:txBody>
      </p:sp>
      <p:sp>
        <p:nvSpPr>
          <p:cNvPr id="5" name="Platshållare för text 4">
            <a:extLst>
              <a:ext uri="{FF2B5EF4-FFF2-40B4-BE49-F238E27FC236}">
                <a16:creationId xmlns:a16="http://schemas.microsoft.com/office/drawing/2014/main" id="{57FE164B-7F24-4AEB-AFB6-8E3BF5656A50}"/>
              </a:ext>
            </a:extLst>
          </p:cNvPr>
          <p:cNvSpPr>
            <a:spLocks noGrp="1"/>
          </p:cNvSpPr>
          <p:nvPr>
            <p:ph type="body" sz="quarter" idx="13"/>
          </p:nvPr>
        </p:nvSpPr>
        <p:spPr/>
        <p:txBody>
          <a:bodyPr/>
          <a:lstStyle/>
          <a:p>
            <a:pPr marL="0" indent="0">
              <a:buNone/>
            </a:pPr>
            <a:endParaRPr lang="sv-SE" dirty="0"/>
          </a:p>
        </p:txBody>
      </p:sp>
      <p:graphicFrame>
        <p:nvGraphicFramePr>
          <p:cNvPr id="2" name="Diagram 1">
            <a:extLst>
              <a:ext uri="{FF2B5EF4-FFF2-40B4-BE49-F238E27FC236}">
                <a16:creationId xmlns:a16="http://schemas.microsoft.com/office/drawing/2014/main" id="{EDE3440B-853C-44AD-88CC-86FD65DAC22A}"/>
              </a:ext>
            </a:extLst>
          </p:cNvPr>
          <p:cNvGraphicFramePr>
            <a:graphicFrameLocks/>
          </p:cNvGraphicFramePr>
          <p:nvPr>
            <p:extLst>
              <p:ext uri="{D42A27DB-BD31-4B8C-83A1-F6EECF244321}">
                <p14:modId xmlns:p14="http://schemas.microsoft.com/office/powerpoint/2010/main" val="1774752675"/>
              </p:ext>
            </p:extLst>
          </p:nvPr>
        </p:nvGraphicFramePr>
        <p:xfrm>
          <a:off x="2495191" y="2482849"/>
          <a:ext cx="7199999"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7981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AA1082-F8C0-452C-9873-C876E1A72F9E}"/>
              </a:ext>
            </a:extLst>
          </p:cNvPr>
          <p:cNvSpPr>
            <a:spLocks noGrp="1"/>
          </p:cNvSpPr>
          <p:nvPr>
            <p:ph type="title"/>
          </p:nvPr>
        </p:nvSpPr>
        <p:spPr/>
        <p:txBody>
          <a:bodyPr/>
          <a:lstStyle/>
          <a:p>
            <a:r>
              <a:rPr lang="sv-SE" sz="2000" dirty="0"/>
              <a:t>Andel elever som vill sluta snusa, nu eller i framtiden årskurs 9 och gymnasiet år 2, Värmland år 2023</a:t>
            </a:r>
          </a:p>
        </p:txBody>
      </p:sp>
      <p:sp>
        <p:nvSpPr>
          <p:cNvPr id="3" name="Platshållare för text 2">
            <a:extLst>
              <a:ext uri="{FF2B5EF4-FFF2-40B4-BE49-F238E27FC236}">
                <a16:creationId xmlns:a16="http://schemas.microsoft.com/office/drawing/2014/main" id="{B44C6437-B011-4432-B008-D269DF0130B8}"/>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BC4EA19E-704D-43B1-A511-FA1545A59222}"/>
              </a:ext>
            </a:extLst>
          </p:cNvPr>
          <p:cNvGraphicFramePr>
            <a:graphicFrameLocks/>
          </p:cNvGraphicFramePr>
          <p:nvPr>
            <p:extLst>
              <p:ext uri="{D42A27DB-BD31-4B8C-83A1-F6EECF244321}">
                <p14:modId xmlns:p14="http://schemas.microsoft.com/office/powerpoint/2010/main" val="1215374374"/>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3994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Alkoholkonsumtion</a:t>
            </a:r>
            <a:endParaRPr lang="sv-SE"/>
          </a:p>
        </p:txBody>
      </p:sp>
      <p:sp>
        <p:nvSpPr>
          <p:cNvPr id="14" name="Platshållare för text 13">
            <a:extLst>
              <a:ext uri="{FF2B5EF4-FFF2-40B4-BE49-F238E27FC236}">
                <a16:creationId xmlns:a16="http://schemas.microsoft.com/office/drawing/2014/main" id="{CD7AA7E9-08CE-9643-B185-325A5E117571}"/>
              </a:ext>
            </a:extLst>
          </p:cNvPr>
          <p:cNvSpPr>
            <a:spLocks noGrp="1"/>
          </p:cNvSpPr>
          <p:nvPr>
            <p:ph type="body" idx="1"/>
          </p:nvPr>
        </p:nvSpPr>
        <p:spPr/>
        <p:txBody>
          <a:bodyPr/>
          <a:lstStyle/>
          <a:p>
            <a:endParaRPr lang="sv-SE"/>
          </a:p>
        </p:txBody>
      </p:sp>
      <p:pic>
        <p:nvPicPr>
          <p:cNvPr id="6" name="Bildobjekt 5" descr="Illustration av två unga personer i samtal.">
            <a:extLst>
              <a:ext uri="{FF2B5EF4-FFF2-40B4-BE49-F238E27FC236}">
                <a16:creationId xmlns:a16="http://schemas.microsoft.com/office/drawing/2014/main" id="{4F80A43C-3758-3E4D-BD4D-837183AE5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136" y="730782"/>
            <a:ext cx="6808026" cy="3310109"/>
          </a:xfrm>
          <a:prstGeom prst="rect">
            <a:avLst/>
          </a:prstGeom>
        </p:spPr>
      </p:pic>
    </p:spTree>
    <p:extLst>
      <p:ext uri="{BB962C8B-B14F-4D97-AF65-F5344CB8AC3E}">
        <p14:creationId xmlns:p14="http://schemas.microsoft.com/office/powerpoint/2010/main" val="1775428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438841-808F-0343-885C-15B87B52FA3F}"/>
              </a:ext>
            </a:extLst>
          </p:cNvPr>
          <p:cNvSpPr>
            <a:spLocks noGrp="1"/>
          </p:cNvSpPr>
          <p:nvPr>
            <p:ph type="title"/>
          </p:nvPr>
        </p:nvSpPr>
        <p:spPr/>
        <p:txBody>
          <a:bodyPr/>
          <a:lstStyle/>
          <a:p>
            <a:r>
              <a:rPr lang="sv-SE" sz="2000" dirty="0"/>
              <a:t>Andel alkoholkonsumenter i gymnasiet år 2</a:t>
            </a:r>
            <a:br>
              <a:rPr lang="sv-SE" sz="2000" dirty="0"/>
            </a:br>
            <a:r>
              <a:rPr lang="sv-SE" sz="2000" dirty="0"/>
              <a:t>Värmland och riket år 2013 - 2023</a:t>
            </a:r>
          </a:p>
        </p:txBody>
      </p:sp>
      <p:sp>
        <p:nvSpPr>
          <p:cNvPr id="3" name="Platshållare för text 2">
            <a:extLst>
              <a:ext uri="{FF2B5EF4-FFF2-40B4-BE49-F238E27FC236}">
                <a16:creationId xmlns:a16="http://schemas.microsoft.com/office/drawing/2014/main" id="{63EAE6BA-B47E-541D-3E5C-0F1A9D6DE40E}"/>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1F5D4849-1C9D-E550-41D6-54ECC9BF3029}"/>
              </a:ext>
            </a:extLst>
          </p:cNvPr>
          <p:cNvGraphicFramePr>
            <a:graphicFrameLocks/>
          </p:cNvGraphicFramePr>
          <p:nvPr>
            <p:extLst>
              <p:ext uri="{D42A27DB-BD31-4B8C-83A1-F6EECF244321}">
                <p14:modId xmlns:p14="http://schemas.microsoft.com/office/powerpoint/2010/main" val="3386709336"/>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9257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dirty="0"/>
              <a:t>Har du druckit alkohol någon gång?</a:t>
            </a:r>
            <a:br>
              <a:rPr lang="sv-SE" sz="2000" dirty="0"/>
            </a:br>
            <a:r>
              <a:rPr lang="sv-SE" sz="2000" dirty="0"/>
              <a:t>Andel elever i gymnasiet år 2, Värmland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 name="Diagram 1">
            <a:extLst>
              <a:ext uri="{FF2B5EF4-FFF2-40B4-BE49-F238E27FC236}">
                <a16:creationId xmlns:a16="http://schemas.microsoft.com/office/drawing/2014/main" id="{10B9A94E-FBF8-4BF7-8061-8D4EA551119E}"/>
              </a:ext>
            </a:extLst>
          </p:cNvPr>
          <p:cNvGraphicFramePr>
            <a:graphicFrameLocks/>
          </p:cNvGraphicFramePr>
          <p:nvPr>
            <p:extLst>
              <p:ext uri="{D42A27DB-BD31-4B8C-83A1-F6EECF244321}">
                <p14:modId xmlns:p14="http://schemas.microsoft.com/office/powerpoint/2010/main" val="1975310409"/>
              </p:ext>
            </p:extLst>
          </p:nvPr>
        </p:nvGraphicFramePr>
        <p:xfrm>
          <a:off x="2495191" y="2482850"/>
          <a:ext cx="7199999"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845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53BA2-DC96-4E41-BAE2-0EBF8F16B750}"/>
              </a:ext>
            </a:extLst>
          </p:cNvPr>
          <p:cNvSpPr>
            <a:spLocks noGrp="1"/>
          </p:cNvSpPr>
          <p:nvPr>
            <p:ph type="title"/>
          </p:nvPr>
        </p:nvSpPr>
        <p:spPr>
          <a:xfrm>
            <a:off x="1500510" y="972001"/>
            <a:ext cx="8506093" cy="1041626"/>
          </a:xfrm>
        </p:spPr>
        <p:txBody>
          <a:bodyPr/>
          <a:lstStyle/>
          <a:p>
            <a:r>
              <a:rPr lang="sv-SE"/>
              <a:t>Bidrar med aktuell kunskap</a:t>
            </a:r>
          </a:p>
        </p:txBody>
      </p:sp>
      <p:sp>
        <p:nvSpPr>
          <p:cNvPr id="3" name="Platshållare för text 2">
            <a:extLst>
              <a:ext uri="{FF2B5EF4-FFF2-40B4-BE49-F238E27FC236}">
                <a16:creationId xmlns:a16="http://schemas.microsoft.com/office/drawing/2014/main" id="{64E5BCB8-F0D5-5546-B06F-ED10C17FB0EE}"/>
              </a:ext>
            </a:extLst>
          </p:cNvPr>
          <p:cNvSpPr>
            <a:spLocks noGrp="1"/>
          </p:cNvSpPr>
          <p:nvPr>
            <p:ph type="body" sz="quarter" idx="13"/>
          </p:nvPr>
        </p:nvSpPr>
        <p:spPr>
          <a:xfrm>
            <a:off x="1496291" y="2169268"/>
            <a:ext cx="9985664" cy="3553582"/>
          </a:xfrm>
        </p:spPr>
        <p:txBody>
          <a:bodyPr/>
          <a:lstStyle/>
          <a:p>
            <a:pPr lvl="0"/>
            <a:r>
              <a:rPr lang="sv-SE" dirty="0"/>
              <a:t>Om elevers attityder till och erfarenhet av alkohol, narkotika, dopning, tobak och spel om pengar (ANDTS)</a:t>
            </a:r>
          </a:p>
          <a:p>
            <a:pPr lvl="0"/>
            <a:r>
              <a:rPr lang="sv-SE" dirty="0"/>
              <a:t>För planering och beslut av främjande och förebyggande ANDTS-insatser på läns-, kommun- och skolnivå</a:t>
            </a:r>
          </a:p>
          <a:p>
            <a:r>
              <a:rPr lang="sv-SE" dirty="0"/>
              <a:t>För att över tid kunna följa utvecklingen av ungdomars attityd till och erfarenhet av ANDTS </a:t>
            </a:r>
          </a:p>
          <a:p>
            <a:r>
              <a:rPr lang="sv-SE" dirty="0">
                <a:ea typeface="Times New Roman"/>
              </a:rPr>
              <a:t>För jämförelser av resultat på läns- och kommunnivå med nationella resultat</a:t>
            </a:r>
          </a:p>
          <a:p>
            <a:r>
              <a:rPr lang="sv-SE" dirty="0"/>
              <a:t>För att samla aktörer i det förebyggande ANDTS-arbetet</a:t>
            </a:r>
          </a:p>
          <a:p>
            <a:pPr marL="0" indent="0">
              <a:buNone/>
            </a:pPr>
            <a:endParaRPr lang="sv-SE" dirty="0"/>
          </a:p>
        </p:txBody>
      </p:sp>
    </p:spTree>
    <p:extLst>
      <p:ext uri="{BB962C8B-B14F-4D97-AF65-F5344CB8AC3E}">
        <p14:creationId xmlns:p14="http://schemas.microsoft.com/office/powerpoint/2010/main" val="4001305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571640" cy="1325563"/>
          </a:xfrm>
        </p:spPr>
        <p:txBody>
          <a:bodyPr/>
          <a:lstStyle/>
          <a:p>
            <a:r>
              <a:rPr lang="sv-SE" sz="2000" dirty="0"/>
              <a:t>Andel alkoholkonsumenter i gymnasiet år 2</a:t>
            </a:r>
            <a:br>
              <a:rPr lang="sv-SE" sz="2000" dirty="0"/>
            </a:br>
            <a:r>
              <a:rPr lang="sv-SE" sz="2000" dirty="0"/>
              <a:t>per boendekommun, Värmland och riket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5" name="Diagram 4">
            <a:extLst>
              <a:ext uri="{FF2B5EF4-FFF2-40B4-BE49-F238E27FC236}">
                <a16:creationId xmlns:a16="http://schemas.microsoft.com/office/drawing/2014/main" id="{8AA08526-378C-4A15-9DB8-5B80383CCEB5}"/>
              </a:ext>
            </a:extLst>
          </p:cNvPr>
          <p:cNvGraphicFramePr>
            <a:graphicFrameLocks/>
          </p:cNvGraphicFramePr>
          <p:nvPr>
            <p:extLst>
              <p:ext uri="{D42A27DB-BD31-4B8C-83A1-F6EECF244321}">
                <p14:modId xmlns:p14="http://schemas.microsoft.com/office/powerpoint/2010/main" val="1247219696"/>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7244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221C6-A783-6A22-1AF7-E67C0FDC05A3}"/>
              </a:ext>
            </a:extLst>
          </p:cNvPr>
          <p:cNvSpPr>
            <a:spLocks noGrp="1"/>
          </p:cNvSpPr>
          <p:nvPr>
            <p:ph type="title"/>
          </p:nvPr>
        </p:nvSpPr>
        <p:spPr/>
        <p:txBody>
          <a:bodyPr/>
          <a:lstStyle/>
          <a:p>
            <a:r>
              <a:rPr lang="sv-SE" sz="2000" dirty="0"/>
              <a:t>Andel elever i gymnasiet år 2 som </a:t>
            </a:r>
            <a:r>
              <a:rPr lang="sv-SE" sz="2000" dirty="0" err="1"/>
              <a:t>intensivkonsumerar</a:t>
            </a:r>
            <a:r>
              <a:rPr lang="sv-SE" sz="2000" dirty="0"/>
              <a:t> alkohol minst 1 gång/månad</a:t>
            </a:r>
            <a:br>
              <a:rPr lang="sv-SE" sz="2000" dirty="0"/>
            </a:br>
            <a:r>
              <a:rPr lang="sv-SE" sz="2000" dirty="0"/>
              <a:t>Värmland och riket år 2013 - 2023</a:t>
            </a:r>
          </a:p>
        </p:txBody>
      </p:sp>
      <p:sp>
        <p:nvSpPr>
          <p:cNvPr id="3" name="Platshållare för text 2">
            <a:extLst>
              <a:ext uri="{FF2B5EF4-FFF2-40B4-BE49-F238E27FC236}">
                <a16:creationId xmlns:a16="http://schemas.microsoft.com/office/drawing/2014/main" id="{A46AEA24-6C38-9A77-4507-45525A4C94CA}"/>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1AA949C2-92A0-45EB-234F-A7BCD61A1EE8}"/>
              </a:ext>
            </a:extLst>
          </p:cNvPr>
          <p:cNvGraphicFramePr>
            <a:graphicFrameLocks/>
          </p:cNvGraphicFramePr>
          <p:nvPr>
            <p:extLst>
              <p:ext uri="{D42A27DB-BD31-4B8C-83A1-F6EECF244321}">
                <p14:modId xmlns:p14="http://schemas.microsoft.com/office/powerpoint/2010/main" val="4241500900"/>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9483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571640" cy="1325563"/>
          </a:xfrm>
        </p:spPr>
        <p:txBody>
          <a:bodyPr/>
          <a:lstStyle/>
          <a:p>
            <a:r>
              <a:rPr lang="sv-SE" sz="2000" dirty="0"/>
              <a:t>Andel elever i gymnasiet år 2 som </a:t>
            </a:r>
            <a:r>
              <a:rPr lang="sv-SE" sz="2000" dirty="0" err="1"/>
              <a:t>intensivkonsumerat</a:t>
            </a:r>
            <a:r>
              <a:rPr lang="sv-SE" sz="2000" dirty="0"/>
              <a:t> alkohol minst 1 gång/månad</a:t>
            </a:r>
            <a:br>
              <a:rPr lang="sv-SE" sz="2000" dirty="0"/>
            </a:br>
            <a:r>
              <a:rPr lang="sv-SE" sz="2000" dirty="0"/>
              <a:t>per boendekommun, Värmland och riket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5" name="Diagram 4">
            <a:extLst>
              <a:ext uri="{FF2B5EF4-FFF2-40B4-BE49-F238E27FC236}">
                <a16:creationId xmlns:a16="http://schemas.microsoft.com/office/drawing/2014/main" id="{55D0F2A5-739B-4D95-81CD-DAB4C5B8F5A6}"/>
              </a:ext>
            </a:extLst>
          </p:cNvPr>
          <p:cNvGraphicFramePr>
            <a:graphicFrameLocks/>
          </p:cNvGraphicFramePr>
          <p:nvPr>
            <p:extLst>
              <p:ext uri="{D42A27DB-BD31-4B8C-83A1-F6EECF244321}">
                <p14:modId xmlns:p14="http://schemas.microsoft.com/office/powerpoint/2010/main" val="2728519994"/>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549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dirty="0"/>
              <a:t>Andel elever i gymnasiet år 2 som varit berusade vid 13 års ålder, per boendekommun, Värmland och riket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5" name="Diagram 4">
            <a:extLst>
              <a:ext uri="{FF2B5EF4-FFF2-40B4-BE49-F238E27FC236}">
                <a16:creationId xmlns:a16="http://schemas.microsoft.com/office/drawing/2014/main" id="{08C53114-7E5C-499B-8272-5495F2A4B62E}"/>
              </a:ext>
            </a:extLst>
          </p:cNvPr>
          <p:cNvGraphicFramePr>
            <a:graphicFrameLocks/>
          </p:cNvGraphicFramePr>
          <p:nvPr>
            <p:extLst>
              <p:ext uri="{D42A27DB-BD31-4B8C-83A1-F6EECF244321}">
                <p14:modId xmlns:p14="http://schemas.microsoft.com/office/powerpoint/2010/main" val="3895384700"/>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6131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53D2EDD-124E-41AA-847A-4FB246933CEC}"/>
              </a:ext>
            </a:extLst>
          </p:cNvPr>
          <p:cNvSpPr>
            <a:spLocks noGrp="1"/>
          </p:cNvSpPr>
          <p:nvPr>
            <p:ph type="title"/>
          </p:nvPr>
        </p:nvSpPr>
        <p:spPr/>
        <p:txBody>
          <a:bodyPr/>
          <a:lstStyle/>
          <a:p>
            <a:r>
              <a:rPr lang="sv-SE" sz="2000" dirty="0"/>
              <a:t>Andel elever i gymnasiet år 2 som varit med om problem i samband med alkoholkonsumtion, Värmland, år 2023</a:t>
            </a:r>
          </a:p>
        </p:txBody>
      </p:sp>
      <p:sp>
        <p:nvSpPr>
          <p:cNvPr id="5" name="Platshållare för text 4">
            <a:extLst>
              <a:ext uri="{FF2B5EF4-FFF2-40B4-BE49-F238E27FC236}">
                <a16:creationId xmlns:a16="http://schemas.microsoft.com/office/drawing/2014/main" id="{FAEA3223-69C8-41B9-813C-4587A1C6000A}"/>
              </a:ext>
            </a:extLst>
          </p:cNvPr>
          <p:cNvSpPr>
            <a:spLocks noGrp="1"/>
          </p:cNvSpPr>
          <p:nvPr>
            <p:ph type="body" sz="quarter" idx="13"/>
          </p:nvPr>
        </p:nvSpPr>
        <p:spPr/>
        <p:txBody>
          <a:bodyPr/>
          <a:lstStyle/>
          <a:p>
            <a:pPr marL="0" indent="0">
              <a:buNone/>
            </a:pPr>
            <a:endParaRPr lang="sv-SE" dirty="0"/>
          </a:p>
        </p:txBody>
      </p:sp>
      <p:graphicFrame>
        <p:nvGraphicFramePr>
          <p:cNvPr id="2" name="Diagram 1">
            <a:extLst>
              <a:ext uri="{FF2B5EF4-FFF2-40B4-BE49-F238E27FC236}">
                <a16:creationId xmlns:a16="http://schemas.microsoft.com/office/drawing/2014/main" id="{ABFA5B17-01C0-B76F-0E66-EE50F3F38F8F}"/>
              </a:ext>
            </a:extLst>
          </p:cNvPr>
          <p:cNvGraphicFramePr>
            <a:graphicFrameLocks/>
          </p:cNvGraphicFramePr>
          <p:nvPr>
            <p:extLst>
              <p:ext uri="{D42A27DB-BD31-4B8C-83A1-F6EECF244321}">
                <p14:modId xmlns:p14="http://schemas.microsoft.com/office/powerpoint/2010/main" val="988076360"/>
              </p:ext>
            </p:extLst>
          </p:nvPr>
        </p:nvGraphicFramePr>
        <p:xfrm>
          <a:off x="2567709" y="2482850"/>
          <a:ext cx="7127482"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5088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dirty="0"/>
              <a:t>Senast du drack alkohol – hur fick du tag på den</a:t>
            </a:r>
            <a:br>
              <a:rPr lang="sv-SE" sz="2000" dirty="0"/>
            </a:br>
            <a:r>
              <a:rPr lang="sv-SE" sz="2000" dirty="0"/>
              <a:t>Elever i gymnasiet år 2, Värmland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 name="Diagram 1">
            <a:extLst>
              <a:ext uri="{FF2B5EF4-FFF2-40B4-BE49-F238E27FC236}">
                <a16:creationId xmlns:a16="http://schemas.microsoft.com/office/drawing/2014/main" id="{C19BE0AC-BC29-4591-BC3A-9263C1D2FED0}"/>
              </a:ext>
            </a:extLst>
          </p:cNvPr>
          <p:cNvGraphicFramePr>
            <a:graphicFrameLocks/>
          </p:cNvGraphicFramePr>
          <p:nvPr>
            <p:extLst>
              <p:ext uri="{D42A27DB-BD31-4B8C-83A1-F6EECF244321}">
                <p14:modId xmlns:p14="http://schemas.microsoft.com/office/powerpoint/2010/main" val="1456877440"/>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1972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3E63DC-0B54-4757-9C41-90044E946A8A}"/>
              </a:ext>
            </a:extLst>
          </p:cNvPr>
          <p:cNvSpPr>
            <a:spLocks noGrp="1"/>
          </p:cNvSpPr>
          <p:nvPr>
            <p:ph type="title"/>
          </p:nvPr>
        </p:nvSpPr>
        <p:spPr/>
        <p:txBody>
          <a:bodyPr/>
          <a:lstStyle/>
          <a:p>
            <a:r>
              <a:rPr lang="sv-SE" sz="2000" dirty="0"/>
              <a:t>Andel elever i gymnasiet år 2 som under de senaste 12 månaderna köpt alkohol via internet</a:t>
            </a:r>
            <a:br>
              <a:rPr lang="sv-SE" sz="2000" dirty="0"/>
            </a:br>
            <a:r>
              <a:rPr lang="sv-SE" sz="2000" dirty="0"/>
              <a:t>Värmland, år 2023</a:t>
            </a:r>
          </a:p>
        </p:txBody>
      </p:sp>
      <p:sp>
        <p:nvSpPr>
          <p:cNvPr id="3" name="Platshållare för text 2">
            <a:extLst>
              <a:ext uri="{FF2B5EF4-FFF2-40B4-BE49-F238E27FC236}">
                <a16:creationId xmlns:a16="http://schemas.microsoft.com/office/drawing/2014/main" id="{6160D7D5-C603-DBBC-2B3D-29505AA42FCB}"/>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43B71EDB-02C2-217D-E55F-19A64223ED9B}"/>
              </a:ext>
            </a:extLst>
          </p:cNvPr>
          <p:cNvGraphicFramePr>
            <a:graphicFrameLocks/>
          </p:cNvGraphicFramePr>
          <p:nvPr>
            <p:extLst>
              <p:ext uri="{D42A27DB-BD31-4B8C-83A1-F6EECF244321}">
                <p14:modId xmlns:p14="http://schemas.microsoft.com/office/powerpoint/2010/main" val="2763744055"/>
              </p:ext>
            </p:extLst>
          </p:nvPr>
        </p:nvGraphicFramePr>
        <p:xfrm>
          <a:off x="2624500" y="2482849"/>
          <a:ext cx="7199999"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0366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Narkotika, läkemedel och anabola steroider</a:t>
            </a:r>
            <a:endParaRPr lang="sv-SE"/>
          </a:p>
        </p:txBody>
      </p:sp>
      <p:sp>
        <p:nvSpPr>
          <p:cNvPr id="15" name="Platshållare för text 14">
            <a:extLst>
              <a:ext uri="{FF2B5EF4-FFF2-40B4-BE49-F238E27FC236}">
                <a16:creationId xmlns:a16="http://schemas.microsoft.com/office/drawing/2014/main" id="{ED9A582F-5FFE-DB46-BAEF-D21C2485CB61}"/>
              </a:ext>
            </a:extLst>
          </p:cNvPr>
          <p:cNvSpPr>
            <a:spLocks noGrp="1"/>
          </p:cNvSpPr>
          <p:nvPr>
            <p:ph type="body" idx="1"/>
          </p:nvPr>
        </p:nvSpPr>
        <p:spPr/>
        <p:txBody>
          <a:bodyPr/>
          <a:lstStyle/>
          <a:p>
            <a:endParaRPr lang="sv-SE"/>
          </a:p>
        </p:txBody>
      </p:sp>
      <p:pic>
        <p:nvPicPr>
          <p:cNvPr id="3" name="Bildobjekt 2" descr="Illustration av en ung person som håller i en skateboard.">
            <a:extLst>
              <a:ext uri="{FF2B5EF4-FFF2-40B4-BE49-F238E27FC236}">
                <a16:creationId xmlns:a16="http://schemas.microsoft.com/office/drawing/2014/main" id="{5FA7F7B4-19E3-9947-BD50-EF1801A63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73155"/>
            <a:ext cx="5643124" cy="3423391"/>
          </a:xfrm>
          <a:prstGeom prst="rect">
            <a:avLst/>
          </a:prstGeom>
        </p:spPr>
      </p:pic>
    </p:spTree>
    <p:extLst>
      <p:ext uri="{BB962C8B-B14F-4D97-AF65-F5344CB8AC3E}">
        <p14:creationId xmlns:p14="http://schemas.microsoft.com/office/powerpoint/2010/main" val="2819843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0FDDFC-6D32-DE14-1604-F0755066BB7C}"/>
              </a:ext>
            </a:extLst>
          </p:cNvPr>
          <p:cNvSpPr>
            <a:spLocks noGrp="1"/>
          </p:cNvSpPr>
          <p:nvPr>
            <p:ph type="title"/>
          </p:nvPr>
        </p:nvSpPr>
        <p:spPr/>
        <p:txBody>
          <a:bodyPr/>
          <a:lstStyle/>
          <a:p>
            <a:r>
              <a:rPr lang="sv-SE" sz="2000" dirty="0"/>
              <a:t>Andel elever i gymnasiet år 2 som blivit erbjudna att prova eller köpa narkotika de senaste 12 månaderna</a:t>
            </a:r>
            <a:br>
              <a:rPr lang="sv-SE" sz="2000" dirty="0"/>
            </a:br>
            <a:r>
              <a:rPr lang="sv-SE" sz="2000" dirty="0"/>
              <a:t>Värmland och riket, år 2013 - 2023</a:t>
            </a:r>
          </a:p>
        </p:txBody>
      </p:sp>
      <p:sp>
        <p:nvSpPr>
          <p:cNvPr id="3" name="Platshållare för text 2">
            <a:extLst>
              <a:ext uri="{FF2B5EF4-FFF2-40B4-BE49-F238E27FC236}">
                <a16:creationId xmlns:a16="http://schemas.microsoft.com/office/drawing/2014/main" id="{CEEFD22C-ACEB-E12B-8B53-0E1C6A117D29}"/>
              </a:ext>
            </a:extLst>
          </p:cNvPr>
          <p:cNvSpPr>
            <a:spLocks noGrp="1"/>
          </p:cNvSpPr>
          <p:nvPr>
            <p:ph type="body" sz="quarter" idx="13"/>
          </p:nvPr>
        </p:nvSpPr>
        <p:spPr/>
        <p:txBody>
          <a:bodyPr/>
          <a:lstStyle/>
          <a:p>
            <a:pPr marL="0" indent="0">
              <a:buNone/>
            </a:pPr>
            <a:endParaRPr lang="sv-SE" sz="800" dirty="0"/>
          </a:p>
        </p:txBody>
      </p:sp>
      <p:graphicFrame>
        <p:nvGraphicFramePr>
          <p:cNvPr id="5" name="Diagram 4">
            <a:extLst>
              <a:ext uri="{FF2B5EF4-FFF2-40B4-BE49-F238E27FC236}">
                <a16:creationId xmlns:a16="http://schemas.microsoft.com/office/drawing/2014/main" id="{732DA38B-C29A-BBB8-F876-9662A8750DCE}"/>
              </a:ext>
            </a:extLst>
          </p:cNvPr>
          <p:cNvGraphicFramePr>
            <a:graphicFrameLocks/>
          </p:cNvGraphicFramePr>
          <p:nvPr>
            <p:extLst>
              <p:ext uri="{D42A27DB-BD31-4B8C-83A1-F6EECF244321}">
                <p14:modId xmlns:p14="http://schemas.microsoft.com/office/powerpoint/2010/main" val="2585977655"/>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8369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br>
              <a:rPr lang="sv-SE" sz="2000" dirty="0"/>
            </a:br>
            <a:r>
              <a:rPr lang="sv-SE" sz="2000" dirty="0"/>
              <a:t>Andel elever i gymnasiet år 2 som blivit erbjudna att prova eller köpa narkotika senaste 12 månaderna </a:t>
            </a:r>
            <a:br>
              <a:rPr lang="sv-SE" sz="2000" dirty="0"/>
            </a:br>
            <a:r>
              <a:rPr lang="sv-SE" sz="2000" dirty="0"/>
              <a:t>per boendekommun, Värmland och riket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4" name="Diagram 3">
            <a:extLst>
              <a:ext uri="{FF2B5EF4-FFF2-40B4-BE49-F238E27FC236}">
                <a16:creationId xmlns:a16="http://schemas.microsoft.com/office/drawing/2014/main" id="{1F257435-9F91-4200-894E-A8FBF1BC8C34}"/>
              </a:ext>
            </a:extLst>
          </p:cNvPr>
          <p:cNvGraphicFramePr>
            <a:graphicFrameLocks/>
          </p:cNvGraphicFramePr>
          <p:nvPr>
            <p:extLst>
              <p:ext uri="{D42A27DB-BD31-4B8C-83A1-F6EECF244321}">
                <p14:modId xmlns:p14="http://schemas.microsoft.com/office/powerpoint/2010/main" val="2207926755"/>
              </p:ext>
            </p:extLst>
          </p:nvPr>
        </p:nvGraphicFramePr>
        <p:xfrm>
          <a:off x="2495191" y="2482848"/>
          <a:ext cx="7199999"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358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53BA2-DC96-4E41-BAE2-0EBF8F16B750}"/>
              </a:ext>
            </a:extLst>
          </p:cNvPr>
          <p:cNvSpPr>
            <a:spLocks noGrp="1"/>
          </p:cNvSpPr>
          <p:nvPr>
            <p:ph type="title"/>
          </p:nvPr>
        </p:nvSpPr>
        <p:spPr>
          <a:xfrm>
            <a:off x="1500510" y="972000"/>
            <a:ext cx="8506093" cy="1325563"/>
          </a:xfrm>
        </p:spPr>
        <p:txBody>
          <a:bodyPr/>
          <a:lstStyle/>
          <a:p>
            <a:r>
              <a:rPr lang="sv-SE" dirty="0"/>
              <a:t>3 590 elever har svarat på enkäten</a:t>
            </a:r>
          </a:p>
        </p:txBody>
      </p:sp>
      <p:sp>
        <p:nvSpPr>
          <p:cNvPr id="3" name="Platshållare för text 2">
            <a:extLst>
              <a:ext uri="{FF2B5EF4-FFF2-40B4-BE49-F238E27FC236}">
                <a16:creationId xmlns:a16="http://schemas.microsoft.com/office/drawing/2014/main" id="{64E5BCB8-F0D5-5546-B06F-ED10C17FB0EE}"/>
              </a:ext>
            </a:extLst>
          </p:cNvPr>
          <p:cNvSpPr>
            <a:spLocks noGrp="1"/>
          </p:cNvSpPr>
          <p:nvPr>
            <p:ph type="body" sz="quarter" idx="13"/>
          </p:nvPr>
        </p:nvSpPr>
        <p:spPr>
          <a:xfrm>
            <a:off x="1496291" y="2482850"/>
            <a:ext cx="9985664" cy="3240000"/>
          </a:xfrm>
        </p:spPr>
        <p:txBody>
          <a:bodyPr vert="horz" lIns="91440" tIns="45720" rIns="91440" bIns="45720" rtlCol="0" anchor="t">
            <a:noAutofit/>
          </a:bodyPr>
          <a:lstStyle/>
          <a:p>
            <a:r>
              <a:rPr lang="sv-SE" dirty="0"/>
              <a:t>Webbenkät till elever i årskurs 9 och gymnasiet år 2</a:t>
            </a:r>
          </a:p>
          <a:p>
            <a:r>
              <a:rPr lang="sv-SE" dirty="0"/>
              <a:t>Enkäten innehåller 47 frågor</a:t>
            </a:r>
          </a:p>
          <a:p>
            <a:r>
              <a:rPr lang="sv-SE" dirty="0"/>
              <a:t>Enkäten besvarades anonymt under lektionstid </a:t>
            </a:r>
          </a:p>
          <a:p>
            <a:r>
              <a:rPr lang="sv-SE" dirty="0"/>
              <a:t>Besvarades vecka 39-42, år 2023</a:t>
            </a:r>
          </a:p>
          <a:p>
            <a:pPr marL="251460" indent="-251460"/>
            <a:r>
              <a:rPr lang="sv-SE" dirty="0"/>
              <a:t>15 kommuner genomförde undersökningen och flera friskolor deltog</a:t>
            </a:r>
            <a:endParaRPr lang="sv-SE" dirty="0">
              <a:cs typeface="Raavi" panose="020B0502040204020203" pitchFamily="34" charset="0"/>
            </a:endParaRPr>
          </a:p>
          <a:p>
            <a:r>
              <a:rPr lang="sv-SE" dirty="0">
                <a:cs typeface="Raavi" panose="020B0502040204020203" pitchFamily="34" charset="0"/>
              </a:rPr>
              <a:t>Totalt 3 590 svar, 2 018 i årskurs 9 och 1 572 </a:t>
            </a:r>
            <a:r>
              <a:rPr lang="sv-SE" dirty="0">
                <a:solidFill>
                  <a:prstClr val="black"/>
                </a:solidFill>
                <a:cs typeface="Raavi" panose="020B0502040204020203" pitchFamily="34" charset="0"/>
              </a:rPr>
              <a:t>i gymnasiet år 2</a:t>
            </a:r>
          </a:p>
          <a:p>
            <a:endParaRPr lang="sv-SE" dirty="0"/>
          </a:p>
        </p:txBody>
      </p:sp>
    </p:spTree>
    <p:extLst>
      <p:ext uri="{BB962C8B-B14F-4D97-AF65-F5344CB8AC3E}">
        <p14:creationId xmlns:p14="http://schemas.microsoft.com/office/powerpoint/2010/main" val="3855423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441012" cy="1325563"/>
          </a:xfrm>
        </p:spPr>
        <p:txBody>
          <a:bodyPr/>
          <a:lstStyle/>
          <a:p>
            <a:r>
              <a:rPr lang="sv-SE" sz="2000" dirty="0"/>
              <a:t>Andel elever i gymnasiet år 2, som någon gång använt narkotika, Värmland och riket år 2013 - 2023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5" name="Diagram 4">
            <a:extLst>
              <a:ext uri="{FF2B5EF4-FFF2-40B4-BE49-F238E27FC236}">
                <a16:creationId xmlns:a16="http://schemas.microsoft.com/office/drawing/2014/main" id="{AFDE5CF5-33D4-7DDB-F08F-4B84E9E09D34}"/>
              </a:ext>
            </a:extLst>
          </p:cNvPr>
          <p:cNvGraphicFramePr>
            <a:graphicFrameLocks/>
          </p:cNvGraphicFramePr>
          <p:nvPr>
            <p:extLst>
              <p:ext uri="{D42A27DB-BD31-4B8C-83A1-F6EECF244321}">
                <p14:modId xmlns:p14="http://schemas.microsoft.com/office/powerpoint/2010/main" val="1938936118"/>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466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dirty="0"/>
              <a:t>Har du någon gång använt narkotika?</a:t>
            </a:r>
            <a:br>
              <a:rPr lang="sv-SE" sz="2000" dirty="0"/>
            </a:br>
            <a:r>
              <a:rPr lang="sv-SE" sz="2000" dirty="0"/>
              <a:t> Andel elever i gymnasiet år 2, Värmland,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 name="Diagram 1">
            <a:extLst>
              <a:ext uri="{FF2B5EF4-FFF2-40B4-BE49-F238E27FC236}">
                <a16:creationId xmlns:a16="http://schemas.microsoft.com/office/drawing/2014/main" id="{23DB6400-FE9A-4D4A-B1DD-1D7D7AED8530}"/>
              </a:ext>
            </a:extLst>
          </p:cNvPr>
          <p:cNvGraphicFramePr>
            <a:graphicFrameLocks/>
          </p:cNvGraphicFramePr>
          <p:nvPr>
            <p:extLst>
              <p:ext uri="{D42A27DB-BD31-4B8C-83A1-F6EECF244321}">
                <p14:modId xmlns:p14="http://schemas.microsoft.com/office/powerpoint/2010/main" val="3264228211"/>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7096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62E003-E4AD-5D53-7062-7E86ECF0EBA2}"/>
              </a:ext>
            </a:extLst>
          </p:cNvPr>
          <p:cNvSpPr>
            <a:spLocks noGrp="1"/>
          </p:cNvSpPr>
          <p:nvPr>
            <p:ph type="title"/>
          </p:nvPr>
        </p:nvSpPr>
        <p:spPr>
          <a:xfrm>
            <a:off x="2496809" y="972000"/>
            <a:ext cx="7200000" cy="1325563"/>
          </a:xfrm>
        </p:spPr>
        <p:txBody>
          <a:bodyPr/>
          <a:lstStyle/>
          <a:p>
            <a:r>
              <a:rPr lang="sv-SE" sz="2000" dirty="0"/>
              <a:t>Andel elever i gymnasiet år 2 som någon gång använt narkotika per boendekommun, Värmland och riket år 2023</a:t>
            </a:r>
          </a:p>
        </p:txBody>
      </p:sp>
      <p:sp>
        <p:nvSpPr>
          <p:cNvPr id="3" name="Platshållare för text 2">
            <a:extLst>
              <a:ext uri="{FF2B5EF4-FFF2-40B4-BE49-F238E27FC236}">
                <a16:creationId xmlns:a16="http://schemas.microsoft.com/office/drawing/2014/main" id="{03A7B657-AA5E-91EC-F75D-C12BE47BC285}"/>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0EC81D47-2934-40B1-9185-FBE37A4295F9}"/>
              </a:ext>
            </a:extLst>
          </p:cNvPr>
          <p:cNvGraphicFramePr>
            <a:graphicFrameLocks/>
          </p:cNvGraphicFramePr>
          <p:nvPr>
            <p:extLst>
              <p:ext uri="{D42A27DB-BD31-4B8C-83A1-F6EECF244321}">
                <p14:modId xmlns:p14="http://schemas.microsoft.com/office/powerpoint/2010/main" val="2099989419"/>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0199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br>
              <a:rPr lang="sv-SE" sz="2000" dirty="0"/>
            </a:br>
            <a:r>
              <a:rPr lang="sv-SE" sz="2000" dirty="0"/>
              <a:t>Andel elever i gymnasiet år 2 som använt narkotika de senaste 12 månaderna, Värmland och riket,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4" name="Diagram 3">
            <a:extLst>
              <a:ext uri="{FF2B5EF4-FFF2-40B4-BE49-F238E27FC236}">
                <a16:creationId xmlns:a16="http://schemas.microsoft.com/office/drawing/2014/main" id="{514F8A11-8CE3-3948-E66C-D08432FF6081}"/>
              </a:ext>
            </a:extLst>
          </p:cNvPr>
          <p:cNvGraphicFramePr>
            <a:graphicFrameLocks/>
          </p:cNvGraphicFramePr>
          <p:nvPr>
            <p:extLst>
              <p:ext uri="{D42A27DB-BD31-4B8C-83A1-F6EECF244321}">
                <p14:modId xmlns:p14="http://schemas.microsoft.com/office/powerpoint/2010/main" val="2280418831"/>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6195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Från vem har du fått tag på narkotika?</a:t>
            </a:r>
            <a:br>
              <a:rPr lang="sv-SE" sz="2000" dirty="0"/>
            </a:br>
            <a:r>
              <a:rPr lang="sv-SE" sz="2000" dirty="0"/>
              <a:t>Andel bland elever som använt narkotika, årskurs 9 och gymnasiet år 2, Värmland år 2023 </a:t>
            </a:r>
            <a:r>
              <a:rPr lang="sv-SE" sz="1200" dirty="0"/>
              <a:t>Flera alternativ kan markeras</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graphicFrame>
        <p:nvGraphicFramePr>
          <p:cNvPr id="2" name="Diagram 1">
            <a:extLst>
              <a:ext uri="{FF2B5EF4-FFF2-40B4-BE49-F238E27FC236}">
                <a16:creationId xmlns:a16="http://schemas.microsoft.com/office/drawing/2014/main" id="{6CCAD202-00D2-405B-A2B8-A123B7B7A392}"/>
              </a:ext>
            </a:extLst>
          </p:cNvPr>
          <p:cNvGraphicFramePr>
            <a:graphicFrameLocks/>
          </p:cNvGraphicFramePr>
          <p:nvPr>
            <p:extLst>
              <p:ext uri="{D42A27DB-BD31-4B8C-83A1-F6EECF244321}">
                <p14:modId xmlns:p14="http://schemas.microsoft.com/office/powerpoint/2010/main" val="2519093480"/>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0933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EEDB8-E7E3-0F3A-7738-78ABB566282D}"/>
              </a:ext>
            </a:extLst>
          </p:cNvPr>
          <p:cNvSpPr>
            <a:spLocks noGrp="1"/>
          </p:cNvSpPr>
          <p:nvPr>
            <p:ph type="title"/>
          </p:nvPr>
        </p:nvSpPr>
        <p:spPr/>
        <p:txBody>
          <a:bodyPr/>
          <a:lstStyle/>
          <a:p>
            <a:r>
              <a:rPr lang="sv-SE" sz="2000" dirty="0"/>
              <a:t>Andel elever i gymnasiet år 2 som använt receptbelagda läkemedel </a:t>
            </a:r>
            <a:r>
              <a:rPr lang="sv-SE" sz="2000" u="sng" dirty="0"/>
              <a:t>utan</a:t>
            </a:r>
            <a:r>
              <a:rPr lang="sv-SE" sz="2000" dirty="0"/>
              <a:t> läkarordination de senaste 12 månaderna Värmland år 2017 - 2023</a:t>
            </a:r>
          </a:p>
        </p:txBody>
      </p:sp>
      <p:sp>
        <p:nvSpPr>
          <p:cNvPr id="3" name="Platshållare för text 2">
            <a:extLst>
              <a:ext uri="{FF2B5EF4-FFF2-40B4-BE49-F238E27FC236}">
                <a16:creationId xmlns:a16="http://schemas.microsoft.com/office/drawing/2014/main" id="{BF251B5A-B33D-EE23-80CA-61C66731A4EA}"/>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5BEBDE5F-3504-4F68-9AA3-405355249777}"/>
              </a:ext>
            </a:extLst>
          </p:cNvPr>
          <p:cNvGraphicFramePr>
            <a:graphicFrameLocks/>
          </p:cNvGraphicFramePr>
          <p:nvPr>
            <p:extLst>
              <p:ext uri="{D42A27DB-BD31-4B8C-83A1-F6EECF244321}">
                <p14:modId xmlns:p14="http://schemas.microsoft.com/office/powerpoint/2010/main" val="3090787434"/>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488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0279C6-18DC-1521-CAC4-3E75F7F4EBE3}"/>
              </a:ext>
            </a:extLst>
          </p:cNvPr>
          <p:cNvSpPr>
            <a:spLocks noGrp="1"/>
          </p:cNvSpPr>
          <p:nvPr>
            <p:ph type="title"/>
          </p:nvPr>
        </p:nvSpPr>
        <p:spPr/>
        <p:txBody>
          <a:bodyPr/>
          <a:lstStyle/>
          <a:p>
            <a:r>
              <a:rPr lang="sv-SE" sz="2000" dirty="0"/>
              <a:t>Andel elever i årskurs 9 och gymnasiet år 2, som någon gång använt läkemedel tillsammans med alkohol i berusningssyfte, Värmland år 2023</a:t>
            </a:r>
          </a:p>
        </p:txBody>
      </p:sp>
      <p:sp>
        <p:nvSpPr>
          <p:cNvPr id="3" name="Platshållare för text 2">
            <a:extLst>
              <a:ext uri="{FF2B5EF4-FFF2-40B4-BE49-F238E27FC236}">
                <a16:creationId xmlns:a16="http://schemas.microsoft.com/office/drawing/2014/main" id="{CBF7E483-FC3B-4F63-547B-4C5FFCECA433}"/>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775CFD0A-6D76-ACE6-CC6E-76FAF4F2736B}"/>
              </a:ext>
            </a:extLst>
          </p:cNvPr>
          <p:cNvGraphicFramePr>
            <a:graphicFrameLocks/>
          </p:cNvGraphicFramePr>
          <p:nvPr>
            <p:extLst>
              <p:ext uri="{D42A27DB-BD31-4B8C-83A1-F6EECF244321}">
                <p14:modId xmlns:p14="http://schemas.microsoft.com/office/powerpoint/2010/main" val="133669850"/>
              </p:ext>
            </p:extLst>
          </p:nvPr>
        </p:nvGraphicFramePr>
        <p:xfrm>
          <a:off x="2495191" y="2482848"/>
          <a:ext cx="7199999"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8370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441012" cy="1325563"/>
          </a:xfrm>
        </p:spPr>
        <p:txBody>
          <a:bodyPr/>
          <a:lstStyle/>
          <a:p>
            <a:br>
              <a:rPr lang="sv-SE" sz="2000" dirty="0"/>
            </a:br>
            <a:r>
              <a:rPr lang="sv-SE" sz="2000" dirty="0"/>
              <a:t>Andel elever i gymnasiet år 2 som någon gång använt androgena anabola steroider, Värmland och riket år 2023</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dirty="0"/>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4" name="Diagram 3">
            <a:extLst>
              <a:ext uri="{FF2B5EF4-FFF2-40B4-BE49-F238E27FC236}">
                <a16:creationId xmlns:a16="http://schemas.microsoft.com/office/drawing/2014/main" id="{640813AB-9643-4257-A410-5A7BB3577C59}"/>
              </a:ext>
            </a:extLst>
          </p:cNvPr>
          <p:cNvGraphicFramePr>
            <a:graphicFrameLocks/>
          </p:cNvGraphicFramePr>
          <p:nvPr>
            <p:extLst>
              <p:ext uri="{D42A27DB-BD31-4B8C-83A1-F6EECF244321}">
                <p14:modId xmlns:p14="http://schemas.microsoft.com/office/powerpoint/2010/main" val="4276614337"/>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7569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dirty="0"/>
              <a:t>Andel elever i gymnasiet år 2 som använt lustgas och/eller sniffat/boffat de senaste 12 månaderna Värmland år 2023</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dirty="0">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4" name="Diagram 3">
            <a:extLst>
              <a:ext uri="{FF2B5EF4-FFF2-40B4-BE49-F238E27FC236}">
                <a16:creationId xmlns:a16="http://schemas.microsoft.com/office/drawing/2014/main" id="{4844E016-6C97-0979-78C5-D66CB4BB06ED}"/>
              </a:ext>
            </a:extLst>
          </p:cNvPr>
          <p:cNvGraphicFramePr>
            <a:graphicFrameLocks/>
          </p:cNvGraphicFramePr>
          <p:nvPr>
            <p:extLst>
              <p:ext uri="{D42A27DB-BD31-4B8C-83A1-F6EECF244321}">
                <p14:modId xmlns:p14="http://schemas.microsoft.com/office/powerpoint/2010/main" val="374824046"/>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0659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839C08-D4FD-5D2E-8820-89459E51372A}"/>
              </a:ext>
            </a:extLst>
          </p:cNvPr>
          <p:cNvSpPr>
            <a:spLocks noGrp="1"/>
          </p:cNvSpPr>
          <p:nvPr>
            <p:ph type="title"/>
          </p:nvPr>
        </p:nvSpPr>
        <p:spPr/>
        <p:txBody>
          <a:bodyPr/>
          <a:lstStyle/>
          <a:p>
            <a:r>
              <a:rPr lang="sv-SE" sz="2000" dirty="0"/>
              <a:t>Vad kan du få tag på inom 24 timmar? </a:t>
            </a:r>
            <a:br>
              <a:rPr lang="sv-SE" sz="2000" dirty="0"/>
            </a:br>
            <a:r>
              <a:rPr lang="sv-SE" sz="2000" dirty="0"/>
              <a:t>Andel elever i gymnasiet år 2, Värmland år 2015 - 2023</a:t>
            </a:r>
          </a:p>
        </p:txBody>
      </p:sp>
      <p:sp>
        <p:nvSpPr>
          <p:cNvPr id="3" name="Platshållare för text 2">
            <a:extLst>
              <a:ext uri="{FF2B5EF4-FFF2-40B4-BE49-F238E27FC236}">
                <a16:creationId xmlns:a16="http://schemas.microsoft.com/office/drawing/2014/main" id="{27CC4277-76A4-6B4F-8AA6-E5E56A7E259C}"/>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16C51D47-422D-053B-C6B4-2693904F53AC}"/>
              </a:ext>
            </a:extLst>
          </p:cNvPr>
          <p:cNvGraphicFramePr>
            <a:graphicFrameLocks/>
          </p:cNvGraphicFramePr>
          <p:nvPr>
            <p:extLst>
              <p:ext uri="{D42A27DB-BD31-4B8C-83A1-F6EECF244321}">
                <p14:modId xmlns:p14="http://schemas.microsoft.com/office/powerpoint/2010/main" val="3119237072"/>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211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7420" y="972001"/>
            <a:ext cx="7200000" cy="548890"/>
          </a:xfrm>
        </p:spPr>
        <p:txBody>
          <a:bodyPr>
            <a:normAutofit/>
          </a:bodyPr>
          <a:lstStyle/>
          <a:p>
            <a:r>
              <a:rPr lang="sv-SE" sz="2800"/>
              <a:t>Resultatredovisning (1)</a:t>
            </a:r>
          </a:p>
        </p:txBody>
      </p:sp>
      <p:sp>
        <p:nvSpPr>
          <p:cNvPr id="3" name="Platshållare för innehåll 2"/>
          <p:cNvSpPr>
            <a:spLocks noGrp="1"/>
          </p:cNvSpPr>
          <p:nvPr>
            <p:ph type="body" sz="quarter" idx="13"/>
          </p:nvPr>
        </p:nvSpPr>
        <p:spPr>
          <a:xfrm>
            <a:off x="1987420" y="1520891"/>
            <a:ext cx="7513446" cy="4201959"/>
          </a:xfrm>
        </p:spPr>
        <p:txBody>
          <a:bodyPr vert="horz" lIns="91440" tIns="45720" rIns="91440" bIns="45720" rtlCol="0">
            <a:noAutofit/>
          </a:bodyPr>
          <a:lstStyle/>
          <a:p>
            <a:r>
              <a:rPr lang="sv-SE" dirty="0"/>
              <a:t>Resultat återrapporteras på länsnivå samt kommun- och skolnivå om det är minst 25 svarande elever. </a:t>
            </a:r>
          </a:p>
          <a:p>
            <a:r>
              <a:rPr lang="sv-SE" dirty="0"/>
              <a:t>Resultat redovisas i procent.</a:t>
            </a:r>
          </a:p>
          <a:p>
            <a:r>
              <a:rPr lang="sv-SE" dirty="0"/>
              <a:t>Procentandelarna i diagrammen visar procent av de som svarat på den aktuella frågan (om ej annat anges).</a:t>
            </a:r>
          </a:p>
          <a:p>
            <a:r>
              <a:rPr lang="sv-SE" dirty="0"/>
              <a:t>Rikets resultat är hämtat från CANs undersökning Skolelevers drogvanor 2023. </a:t>
            </a:r>
          </a:p>
          <a:p>
            <a:r>
              <a:rPr lang="sv-SE" dirty="0"/>
              <a:t>Vid beteckningen * är antalet svar i gruppen mindre än 25 och återges inte.</a:t>
            </a:r>
          </a:p>
          <a:p>
            <a:pPr marL="0" indent="0">
              <a:buNone/>
            </a:pPr>
            <a:endParaRPr lang="sv-SE" dirty="0"/>
          </a:p>
        </p:txBody>
      </p:sp>
    </p:spTree>
    <p:extLst>
      <p:ext uri="{BB962C8B-B14F-4D97-AF65-F5344CB8AC3E}">
        <p14:creationId xmlns:p14="http://schemas.microsoft.com/office/powerpoint/2010/main" val="3102534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DC2048-B0B9-4C10-AFC0-82186D8A0559}"/>
              </a:ext>
            </a:extLst>
          </p:cNvPr>
          <p:cNvSpPr>
            <a:spLocks noGrp="1"/>
          </p:cNvSpPr>
          <p:nvPr>
            <p:ph type="title"/>
          </p:nvPr>
        </p:nvSpPr>
        <p:spPr/>
        <p:txBody>
          <a:bodyPr/>
          <a:lstStyle/>
          <a:p>
            <a:r>
              <a:rPr lang="sv-SE" sz="2000" dirty="0"/>
              <a:t>Vad kan du få tag på inom 24 timmar? </a:t>
            </a:r>
            <a:br>
              <a:rPr lang="sv-SE" sz="2000" dirty="0"/>
            </a:br>
            <a:r>
              <a:rPr lang="sv-SE" sz="2000" dirty="0"/>
              <a:t>Andel elever i gymnasiet år 2, Värmland år 2023</a:t>
            </a:r>
          </a:p>
        </p:txBody>
      </p:sp>
      <p:sp>
        <p:nvSpPr>
          <p:cNvPr id="3" name="Platshållare för text 2">
            <a:extLst>
              <a:ext uri="{FF2B5EF4-FFF2-40B4-BE49-F238E27FC236}">
                <a16:creationId xmlns:a16="http://schemas.microsoft.com/office/drawing/2014/main" id="{AB8313CF-ECA3-459B-908D-A2207B9D3868}"/>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EEED2C8D-62CC-4530-ABFF-F981A469645D}"/>
              </a:ext>
            </a:extLst>
          </p:cNvPr>
          <p:cNvGraphicFramePr>
            <a:graphicFrameLocks/>
          </p:cNvGraphicFramePr>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2524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Spel om pengar</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11" name="Bildobjekt 10" descr="Illustration av två unga personer i samtal.">
            <a:extLst>
              <a:ext uri="{FF2B5EF4-FFF2-40B4-BE49-F238E27FC236}">
                <a16:creationId xmlns:a16="http://schemas.microsoft.com/office/drawing/2014/main" id="{E6E8F94C-B513-3349-9A72-ED16EF656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338" y="319708"/>
            <a:ext cx="6112403" cy="4639918"/>
          </a:xfrm>
          <a:prstGeom prst="rect">
            <a:avLst/>
          </a:prstGeom>
        </p:spPr>
      </p:pic>
    </p:spTree>
    <p:extLst>
      <p:ext uri="{BB962C8B-B14F-4D97-AF65-F5344CB8AC3E}">
        <p14:creationId xmlns:p14="http://schemas.microsoft.com/office/powerpoint/2010/main" val="1664104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98D796-A1C9-6E9B-0195-4F7E9B56BC30}"/>
              </a:ext>
            </a:extLst>
          </p:cNvPr>
          <p:cNvSpPr>
            <a:spLocks noGrp="1"/>
          </p:cNvSpPr>
          <p:nvPr>
            <p:ph type="title"/>
          </p:nvPr>
        </p:nvSpPr>
        <p:spPr/>
        <p:txBody>
          <a:bodyPr/>
          <a:lstStyle/>
          <a:p>
            <a:r>
              <a:rPr lang="sv-SE" sz="2000" dirty="0"/>
              <a:t>Andel elever i gymnasiet år 2, som ej fyllt 18 år, som spelat om pengar de senaste 12 månaderna </a:t>
            </a:r>
            <a:br>
              <a:rPr lang="sv-SE" sz="2000" dirty="0"/>
            </a:br>
            <a:r>
              <a:rPr lang="sv-SE" sz="2000" dirty="0"/>
              <a:t>Värmland och riket år 2019 - 2023</a:t>
            </a:r>
          </a:p>
        </p:txBody>
      </p:sp>
      <p:sp>
        <p:nvSpPr>
          <p:cNvPr id="3" name="Platshållare för text 2">
            <a:extLst>
              <a:ext uri="{FF2B5EF4-FFF2-40B4-BE49-F238E27FC236}">
                <a16:creationId xmlns:a16="http://schemas.microsoft.com/office/drawing/2014/main" id="{930C3464-1957-B553-FFED-E7F460F47E6A}"/>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F39F8EE9-1300-7862-3EE4-07503F2C8F83}"/>
              </a:ext>
            </a:extLst>
          </p:cNvPr>
          <p:cNvGraphicFramePr>
            <a:graphicFrameLocks/>
          </p:cNvGraphicFramePr>
          <p:nvPr>
            <p:extLst>
              <p:ext uri="{D42A27DB-BD31-4B8C-83A1-F6EECF244321}">
                <p14:modId xmlns:p14="http://schemas.microsoft.com/office/powerpoint/2010/main" val="2389899308"/>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613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E5209F3-BE7C-45A4-AE7F-1F3805D962E7}"/>
              </a:ext>
            </a:extLst>
          </p:cNvPr>
          <p:cNvSpPr>
            <a:spLocks noGrp="1"/>
          </p:cNvSpPr>
          <p:nvPr>
            <p:ph type="title"/>
          </p:nvPr>
        </p:nvSpPr>
        <p:spPr/>
        <p:txBody>
          <a:bodyPr/>
          <a:lstStyle/>
          <a:p>
            <a:r>
              <a:rPr lang="sv-SE" sz="2000" dirty="0"/>
              <a:t>Andel elever i gymnasiet år 2, som ej fyllt 18 år, som spelat om pengar de senaste 12 månaderna boendekommun, Värmland och riket år 2023</a:t>
            </a:r>
          </a:p>
        </p:txBody>
      </p:sp>
      <p:sp>
        <p:nvSpPr>
          <p:cNvPr id="5" name="Platshållare för text 4">
            <a:extLst>
              <a:ext uri="{FF2B5EF4-FFF2-40B4-BE49-F238E27FC236}">
                <a16:creationId xmlns:a16="http://schemas.microsoft.com/office/drawing/2014/main" id="{27E96D9A-E052-4859-BF3C-13D5938ED409}"/>
              </a:ext>
            </a:extLst>
          </p:cNvPr>
          <p:cNvSpPr>
            <a:spLocks noGrp="1"/>
          </p:cNvSpPr>
          <p:nvPr>
            <p:ph type="body" sz="quarter" idx="13"/>
          </p:nvPr>
        </p:nvSpPr>
        <p:spPr/>
        <p:txBody>
          <a:bodyPr/>
          <a:lstStyle/>
          <a:p>
            <a:pPr marL="0" indent="0">
              <a:buNone/>
            </a:pPr>
            <a:endParaRPr lang="sv-SE" dirty="0"/>
          </a:p>
        </p:txBody>
      </p:sp>
      <p:graphicFrame>
        <p:nvGraphicFramePr>
          <p:cNvPr id="3" name="Diagram 2">
            <a:extLst>
              <a:ext uri="{FF2B5EF4-FFF2-40B4-BE49-F238E27FC236}">
                <a16:creationId xmlns:a16="http://schemas.microsoft.com/office/drawing/2014/main" id="{6F5DEB35-FEB1-4125-8FF1-5EB880D00998}"/>
              </a:ext>
            </a:extLst>
          </p:cNvPr>
          <p:cNvGraphicFramePr>
            <a:graphicFrameLocks/>
          </p:cNvGraphicFramePr>
          <p:nvPr>
            <p:extLst>
              <p:ext uri="{D42A27DB-BD31-4B8C-83A1-F6EECF244321}">
                <p14:modId xmlns:p14="http://schemas.microsoft.com/office/powerpoint/2010/main" val="2180391027"/>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4063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dirty="0"/>
              <a:t>Attityder</a:t>
            </a:r>
            <a:endParaRPr lang="sv-SE" dirty="0"/>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xfrm>
            <a:off x="963086" y="2084851"/>
            <a:ext cx="5667768" cy="1500188"/>
          </a:xfrm>
          <a:prstGeom prst="rect">
            <a:avLst/>
          </a:prstGeom>
        </p:spPr>
        <p:txBody>
          <a:bodyPr anchor="b">
            <a:normAutofit/>
          </a:bodyPr>
          <a:lstStyle/>
          <a:p>
            <a:pPr marL="0" indent="0">
              <a:buNone/>
            </a:pPr>
            <a:r>
              <a:rPr lang="sv-SE" dirty="0">
                <a:solidFill>
                  <a:schemeClr val="tx1"/>
                </a:solidFill>
              </a:rPr>
              <a:t>Hur riskabel är ANDT-användning enligt elever i gymnasiets år 2?</a:t>
            </a:r>
          </a:p>
        </p:txBody>
      </p:sp>
      <p:pic>
        <p:nvPicPr>
          <p:cNvPr id="6" name="Bildobjekt 5" descr="Illustration av två unga personer i samtal.">
            <a:extLst>
              <a:ext uri="{FF2B5EF4-FFF2-40B4-BE49-F238E27FC236}">
                <a16:creationId xmlns:a16="http://schemas.microsoft.com/office/drawing/2014/main" id="{3BD27239-08DD-5344-8144-C10F46AAF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849" y="1868556"/>
            <a:ext cx="6484088" cy="3478143"/>
          </a:xfrm>
          <a:prstGeom prst="rect">
            <a:avLst/>
          </a:prstGeom>
        </p:spPr>
      </p:pic>
    </p:spTree>
    <p:extLst>
      <p:ext uri="{BB962C8B-B14F-4D97-AF65-F5344CB8AC3E}">
        <p14:creationId xmlns:p14="http://schemas.microsoft.com/office/powerpoint/2010/main" val="2251968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F9B9E0-4800-66C4-1E56-FEC7A75078B0}"/>
              </a:ext>
            </a:extLst>
          </p:cNvPr>
          <p:cNvSpPr>
            <a:spLocks noGrp="1"/>
          </p:cNvSpPr>
          <p:nvPr>
            <p:ph type="title"/>
          </p:nvPr>
        </p:nvSpPr>
        <p:spPr/>
        <p:txBody>
          <a:bodyPr/>
          <a:lstStyle/>
          <a:p>
            <a:r>
              <a:rPr lang="sv-SE" sz="2000" dirty="0"/>
              <a:t>År 2023, andel värmländska elever i gymnasiet år 2 som tycker det är en stor risk för människors hälsa att…</a:t>
            </a:r>
          </a:p>
        </p:txBody>
      </p:sp>
      <p:sp>
        <p:nvSpPr>
          <p:cNvPr id="3" name="Platshållare för text 2">
            <a:extLst>
              <a:ext uri="{FF2B5EF4-FFF2-40B4-BE49-F238E27FC236}">
                <a16:creationId xmlns:a16="http://schemas.microsoft.com/office/drawing/2014/main" id="{E0235122-C533-A81C-299A-A80D279C3D4C}"/>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36EE1BFC-CA8C-555E-6012-C05E12C6B02B}"/>
              </a:ext>
            </a:extLst>
          </p:cNvPr>
          <p:cNvGraphicFramePr>
            <a:graphicFrameLocks/>
          </p:cNvGraphicFramePr>
          <p:nvPr>
            <p:extLst>
              <p:ext uri="{D42A27DB-BD31-4B8C-83A1-F6EECF244321}">
                <p14:modId xmlns:p14="http://schemas.microsoft.com/office/powerpoint/2010/main" val="20590001"/>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7083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F63B17-E66B-25CF-69EC-CCCD47160852}"/>
              </a:ext>
            </a:extLst>
          </p:cNvPr>
          <p:cNvSpPr>
            <a:spLocks noGrp="1"/>
          </p:cNvSpPr>
          <p:nvPr>
            <p:ph type="title"/>
          </p:nvPr>
        </p:nvSpPr>
        <p:spPr/>
        <p:txBody>
          <a:bodyPr/>
          <a:lstStyle/>
          <a:p>
            <a:r>
              <a:rPr lang="sv-SE" sz="2000" dirty="0"/>
              <a:t>Andel elever i åk 9 och gymnasiet år 2 som tycker det är </a:t>
            </a:r>
            <a:r>
              <a:rPr lang="sv-SE" sz="2000" u="sng" dirty="0"/>
              <a:t>stor risk för hälsan </a:t>
            </a:r>
            <a:r>
              <a:rPr lang="sv-SE" sz="2000" dirty="0"/>
              <a:t>att röka varje dag och snusa varje dag</a:t>
            </a:r>
            <a:br>
              <a:rPr lang="sv-SE" sz="2000" dirty="0"/>
            </a:br>
            <a:r>
              <a:rPr lang="sv-SE" sz="2000" dirty="0"/>
              <a:t>Värmland år 2015 - 2023</a:t>
            </a:r>
          </a:p>
        </p:txBody>
      </p:sp>
      <p:sp>
        <p:nvSpPr>
          <p:cNvPr id="3" name="Platshållare för text 2">
            <a:extLst>
              <a:ext uri="{FF2B5EF4-FFF2-40B4-BE49-F238E27FC236}">
                <a16:creationId xmlns:a16="http://schemas.microsoft.com/office/drawing/2014/main" id="{E41D1872-FB57-75CF-9251-E1692C1202E1}"/>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5F4C8FA5-7FBC-DFE4-5F03-A0CA445540B2}"/>
              </a:ext>
            </a:extLst>
          </p:cNvPr>
          <p:cNvGraphicFramePr>
            <a:graphicFrameLocks/>
          </p:cNvGraphicFramePr>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9881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90E5E6-D824-509F-CA21-C3E8115B5F79}"/>
              </a:ext>
            </a:extLst>
          </p:cNvPr>
          <p:cNvSpPr>
            <a:spLocks noGrp="1"/>
          </p:cNvSpPr>
          <p:nvPr>
            <p:ph type="title"/>
          </p:nvPr>
        </p:nvSpPr>
        <p:spPr/>
        <p:txBody>
          <a:bodyPr/>
          <a:lstStyle/>
          <a:p>
            <a:r>
              <a:rPr lang="sv-SE" sz="2000" dirty="0"/>
              <a:t>Andel elever i åk 9 och gymnasiet år 2 som tycker det är </a:t>
            </a:r>
            <a:r>
              <a:rPr lang="sv-SE" sz="2000" u="sng" dirty="0"/>
              <a:t>stor risk för hälsan </a:t>
            </a:r>
            <a:r>
              <a:rPr lang="sv-SE" sz="2000" dirty="0"/>
              <a:t>att vara berusad varje helg</a:t>
            </a:r>
            <a:br>
              <a:rPr lang="sv-SE" sz="2000" dirty="0"/>
            </a:br>
            <a:r>
              <a:rPr lang="sv-SE" sz="2000" dirty="0"/>
              <a:t>Värmland 2015 - 2023 </a:t>
            </a:r>
          </a:p>
        </p:txBody>
      </p:sp>
      <p:sp>
        <p:nvSpPr>
          <p:cNvPr id="3" name="Platshållare för text 2">
            <a:extLst>
              <a:ext uri="{FF2B5EF4-FFF2-40B4-BE49-F238E27FC236}">
                <a16:creationId xmlns:a16="http://schemas.microsoft.com/office/drawing/2014/main" id="{D4FEAC9C-4034-38F0-4E24-985AD653F672}"/>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568EDA55-580C-05E5-8C0D-2BFAA1F17523}"/>
              </a:ext>
            </a:extLst>
          </p:cNvPr>
          <p:cNvGraphicFramePr>
            <a:graphicFrameLocks/>
          </p:cNvGraphicFramePr>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890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A6B0FA-3CB2-6AB1-63EF-46EF243A0C8B}"/>
              </a:ext>
            </a:extLst>
          </p:cNvPr>
          <p:cNvSpPr>
            <a:spLocks noGrp="1"/>
          </p:cNvSpPr>
          <p:nvPr>
            <p:ph type="title"/>
          </p:nvPr>
        </p:nvSpPr>
        <p:spPr/>
        <p:txBody>
          <a:bodyPr/>
          <a:lstStyle/>
          <a:p>
            <a:r>
              <a:rPr lang="sv-SE" sz="2000" dirty="0"/>
              <a:t>Andel elever i åk 9 och gymnasiet år 2 som tycker det är </a:t>
            </a:r>
            <a:r>
              <a:rPr lang="sv-SE" sz="2000" u="sng" dirty="0"/>
              <a:t>stor risk för hälsan </a:t>
            </a:r>
            <a:r>
              <a:rPr lang="sv-SE" sz="2000" dirty="0"/>
              <a:t>att prova cannabis och regelbundet använda cannabis, Värmland 2015 - 2023 </a:t>
            </a:r>
          </a:p>
        </p:txBody>
      </p:sp>
      <p:sp>
        <p:nvSpPr>
          <p:cNvPr id="3" name="Platshållare för text 2">
            <a:extLst>
              <a:ext uri="{FF2B5EF4-FFF2-40B4-BE49-F238E27FC236}">
                <a16:creationId xmlns:a16="http://schemas.microsoft.com/office/drawing/2014/main" id="{21676D67-531B-90F5-371B-21DE5A9192A6}"/>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BF774A40-3CC2-99EA-E9B6-A4C4C59A2A5E}"/>
              </a:ext>
            </a:extLst>
          </p:cNvPr>
          <p:cNvGraphicFramePr>
            <a:graphicFrameLocks/>
          </p:cNvGraphicFramePr>
          <p:nvPr/>
        </p:nvGraphicFramePr>
        <p:xfrm>
          <a:off x="2495191" y="2482849"/>
          <a:ext cx="7624854"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0138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A6A07D-CD74-733B-67A2-04E4E83FBF18}"/>
              </a:ext>
            </a:extLst>
          </p:cNvPr>
          <p:cNvSpPr>
            <a:spLocks noGrp="1"/>
          </p:cNvSpPr>
          <p:nvPr>
            <p:ph type="title"/>
          </p:nvPr>
        </p:nvSpPr>
        <p:spPr/>
        <p:txBody>
          <a:bodyPr/>
          <a:lstStyle/>
          <a:p>
            <a:r>
              <a:rPr lang="en-US" sz="2000" dirty="0" err="1"/>
              <a:t>Andel</a:t>
            </a:r>
            <a:r>
              <a:rPr lang="en-US" sz="2000" dirty="0"/>
              <a:t> </a:t>
            </a:r>
            <a:r>
              <a:rPr lang="en-US" sz="2000" dirty="0" err="1"/>
              <a:t>elever</a:t>
            </a:r>
            <a:r>
              <a:rPr lang="en-US" sz="2000" dirty="0"/>
              <a:t> i gymnasiet </a:t>
            </a:r>
            <a:r>
              <a:rPr lang="en-US" sz="2000" dirty="0" err="1"/>
              <a:t>år</a:t>
            </a:r>
            <a:r>
              <a:rPr lang="en-US" sz="2000" dirty="0"/>
              <a:t> 2 </a:t>
            </a:r>
            <a:r>
              <a:rPr lang="en-US" sz="2000" dirty="0" err="1"/>
              <a:t>som</a:t>
            </a:r>
            <a:r>
              <a:rPr lang="en-US" sz="2000" dirty="0"/>
              <a:t> </a:t>
            </a:r>
            <a:r>
              <a:rPr lang="en-US" sz="2000" dirty="0" err="1"/>
              <a:t>skulle</a:t>
            </a:r>
            <a:r>
              <a:rPr lang="en-US" sz="2000" dirty="0"/>
              <a:t> </a:t>
            </a:r>
            <a:r>
              <a:rPr lang="en-US" sz="2000" dirty="0" err="1"/>
              <a:t>säga</a:t>
            </a:r>
            <a:r>
              <a:rPr lang="en-US" sz="2000" dirty="0"/>
              <a:t> </a:t>
            </a:r>
            <a:r>
              <a:rPr lang="en-US" sz="2000" dirty="0" err="1"/>
              <a:t>bestämt</a:t>
            </a:r>
            <a:r>
              <a:rPr lang="en-US" sz="2000" dirty="0"/>
              <a:t> </a:t>
            </a:r>
            <a:r>
              <a:rPr lang="en-US" sz="2000" dirty="0" err="1"/>
              <a:t>nej</a:t>
            </a:r>
            <a:r>
              <a:rPr lang="en-US" sz="2000" dirty="0"/>
              <a:t> </a:t>
            </a:r>
            <a:r>
              <a:rPr lang="en-US" sz="2000" dirty="0" err="1"/>
              <a:t>eller</a:t>
            </a:r>
            <a:r>
              <a:rPr lang="en-US" sz="2000" dirty="0"/>
              <a:t> </a:t>
            </a:r>
            <a:r>
              <a:rPr lang="en-US" sz="2000" dirty="0" err="1"/>
              <a:t>troligen</a:t>
            </a:r>
            <a:r>
              <a:rPr lang="en-US" sz="2000" dirty="0"/>
              <a:t> </a:t>
            </a:r>
            <a:r>
              <a:rPr lang="en-US" sz="2000" dirty="0" err="1"/>
              <a:t>nej</a:t>
            </a:r>
            <a:r>
              <a:rPr lang="en-US" sz="2000" dirty="0"/>
              <a:t> om de blir </a:t>
            </a:r>
            <a:r>
              <a:rPr lang="en-US" sz="2000" dirty="0" err="1"/>
              <a:t>erbjudna</a:t>
            </a:r>
            <a:r>
              <a:rPr lang="en-US" sz="2000" dirty="0"/>
              <a:t> narkotika</a:t>
            </a:r>
            <a:br>
              <a:rPr lang="en-US" sz="2000" dirty="0"/>
            </a:br>
            <a:r>
              <a:rPr lang="en-US" sz="2000" dirty="0"/>
              <a:t>Värmland </a:t>
            </a:r>
            <a:r>
              <a:rPr lang="en-US" sz="2000" dirty="0" err="1"/>
              <a:t>år</a:t>
            </a:r>
            <a:r>
              <a:rPr lang="en-US" sz="2000" dirty="0"/>
              <a:t> 2013 - 2023</a:t>
            </a:r>
            <a:endParaRPr lang="sv-SE" sz="2000" dirty="0"/>
          </a:p>
        </p:txBody>
      </p:sp>
      <p:sp>
        <p:nvSpPr>
          <p:cNvPr id="3" name="Platshållare för text 2">
            <a:extLst>
              <a:ext uri="{FF2B5EF4-FFF2-40B4-BE49-F238E27FC236}">
                <a16:creationId xmlns:a16="http://schemas.microsoft.com/office/drawing/2014/main" id="{05484CB0-2706-CDE8-1902-E514B342CBB0}"/>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E5C1D76D-D40B-4ED0-68CA-FE828CF70983}"/>
              </a:ext>
            </a:extLst>
          </p:cNvPr>
          <p:cNvGraphicFramePr>
            <a:graphicFrameLocks/>
          </p:cNvGraphicFramePr>
          <p:nvPr>
            <p:extLst>
              <p:ext uri="{D42A27DB-BD31-4B8C-83A1-F6EECF244321}">
                <p14:modId xmlns:p14="http://schemas.microsoft.com/office/powerpoint/2010/main" val="1673993896"/>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0690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DB0D81-2610-432B-A55A-0B70C0121F64}"/>
              </a:ext>
            </a:extLst>
          </p:cNvPr>
          <p:cNvSpPr>
            <a:spLocks noGrp="1"/>
          </p:cNvSpPr>
          <p:nvPr>
            <p:ph type="title"/>
          </p:nvPr>
        </p:nvSpPr>
        <p:spPr>
          <a:xfrm>
            <a:off x="1894114" y="972000"/>
            <a:ext cx="7802695" cy="1325563"/>
          </a:xfrm>
        </p:spPr>
        <p:txBody>
          <a:bodyPr>
            <a:normAutofit/>
          </a:bodyPr>
          <a:lstStyle/>
          <a:p>
            <a:r>
              <a:rPr lang="sv-SE" sz="2800" dirty="0">
                <a:solidFill>
                  <a:srgbClr val="000000"/>
                </a:solidFill>
              </a:rPr>
              <a:t>Resultatredovisning (2)</a:t>
            </a:r>
            <a:endParaRPr lang="sv-SE" sz="2800" dirty="0"/>
          </a:p>
        </p:txBody>
      </p:sp>
      <p:sp>
        <p:nvSpPr>
          <p:cNvPr id="4" name="Platshållare för text 3">
            <a:extLst>
              <a:ext uri="{FF2B5EF4-FFF2-40B4-BE49-F238E27FC236}">
                <a16:creationId xmlns:a16="http://schemas.microsoft.com/office/drawing/2014/main" id="{4776AF90-F61C-4DD2-9115-5DFB7449B1DC}"/>
              </a:ext>
            </a:extLst>
          </p:cNvPr>
          <p:cNvSpPr>
            <a:spLocks noGrp="1"/>
          </p:cNvSpPr>
          <p:nvPr>
            <p:ph type="body" sz="quarter" idx="13"/>
          </p:nvPr>
        </p:nvSpPr>
        <p:spPr>
          <a:xfrm>
            <a:off x="1894114" y="2482850"/>
            <a:ext cx="7802695" cy="3240000"/>
          </a:xfrm>
        </p:spPr>
        <p:txBody>
          <a:bodyPr>
            <a:normAutofit fontScale="92500"/>
          </a:bodyPr>
          <a:lstStyle/>
          <a:p>
            <a:r>
              <a:rPr lang="sv-SE" sz="2600" dirty="0"/>
              <a:t>Markering med tre punkter (…) ovanför stapel innebär att antalet elever som angett svaret är färre än fyra. </a:t>
            </a:r>
          </a:p>
          <a:p>
            <a:r>
              <a:rPr lang="sv-SE" sz="2600" dirty="0"/>
              <a:t>I skolrapporterna är kommunresultaten som redovisas andelen för alla elever boende i nämnd kommun.</a:t>
            </a:r>
          </a:p>
          <a:p>
            <a:r>
              <a:rPr lang="sv-SE" sz="2600" dirty="0"/>
              <a:t>Mer information om hur undersökningen har genomförts och resultatredovisning finns sist i bildspelet.</a:t>
            </a:r>
          </a:p>
          <a:p>
            <a:endParaRPr lang="sv-SE" sz="2600" dirty="0"/>
          </a:p>
        </p:txBody>
      </p:sp>
    </p:spTree>
    <p:extLst>
      <p:ext uri="{BB962C8B-B14F-4D97-AF65-F5344CB8AC3E}">
        <p14:creationId xmlns:p14="http://schemas.microsoft.com/office/powerpoint/2010/main" val="37599446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DFE17F-F389-4F27-B3FE-1A6E7D7B6690}"/>
              </a:ext>
            </a:extLst>
          </p:cNvPr>
          <p:cNvSpPr>
            <a:spLocks noGrp="1"/>
          </p:cNvSpPr>
          <p:nvPr>
            <p:ph type="title"/>
          </p:nvPr>
        </p:nvSpPr>
        <p:spPr/>
        <p:txBody>
          <a:bodyPr/>
          <a:lstStyle/>
          <a:p>
            <a:r>
              <a:rPr lang="sv-SE" sz="2000" dirty="0"/>
              <a:t>Om du blir erbjuden narkotika, vad säger du då? </a:t>
            </a:r>
            <a:br>
              <a:rPr lang="sv-SE" sz="2000" dirty="0"/>
            </a:br>
            <a:r>
              <a:rPr lang="sv-SE" sz="2000" dirty="0"/>
              <a:t>Andel elever i gymnasiet år 2, Värmland, år 2023</a:t>
            </a:r>
          </a:p>
        </p:txBody>
      </p:sp>
      <p:sp>
        <p:nvSpPr>
          <p:cNvPr id="3" name="Platshållare för text 2">
            <a:extLst>
              <a:ext uri="{FF2B5EF4-FFF2-40B4-BE49-F238E27FC236}">
                <a16:creationId xmlns:a16="http://schemas.microsoft.com/office/drawing/2014/main" id="{A4914668-4C5B-4359-B5A6-DCFE5C48A479}"/>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B555ABEB-8405-4C56-9531-2DAEE507A9B0}"/>
              </a:ext>
            </a:extLst>
          </p:cNvPr>
          <p:cNvGraphicFramePr>
            <a:graphicFrameLocks/>
          </p:cNvGraphicFramePr>
          <p:nvPr>
            <p:extLst>
              <p:ext uri="{D42A27DB-BD31-4B8C-83A1-F6EECF244321}">
                <p14:modId xmlns:p14="http://schemas.microsoft.com/office/powerpoint/2010/main" val="2792136945"/>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37071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F5B344-C43F-7C52-17A5-756B0BE2E6A4}"/>
              </a:ext>
            </a:extLst>
          </p:cNvPr>
          <p:cNvSpPr>
            <a:spLocks noGrp="1"/>
          </p:cNvSpPr>
          <p:nvPr>
            <p:ph type="title"/>
          </p:nvPr>
        </p:nvSpPr>
        <p:spPr/>
        <p:txBody>
          <a:bodyPr/>
          <a:lstStyle/>
          <a:p>
            <a:r>
              <a:rPr lang="sv-SE" sz="2000" dirty="0"/>
              <a:t>Var sätter du gränsen när det gäller cannabis? </a:t>
            </a:r>
            <a:br>
              <a:rPr lang="sv-SE" sz="2000" dirty="0"/>
            </a:br>
            <a:r>
              <a:rPr lang="sv-SE" sz="2000" dirty="0"/>
              <a:t>Andel elever i gymnasiet år 2, Värmland år 2013 - 2023</a:t>
            </a:r>
          </a:p>
        </p:txBody>
      </p:sp>
      <p:sp>
        <p:nvSpPr>
          <p:cNvPr id="3" name="Platshållare för text 2">
            <a:extLst>
              <a:ext uri="{FF2B5EF4-FFF2-40B4-BE49-F238E27FC236}">
                <a16:creationId xmlns:a16="http://schemas.microsoft.com/office/drawing/2014/main" id="{E5E4BD16-CABB-06CE-7B84-43E26A53CE4E}"/>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8C592D84-9085-E052-9DC3-C31E912B871C}"/>
              </a:ext>
            </a:extLst>
          </p:cNvPr>
          <p:cNvGraphicFramePr>
            <a:graphicFrameLocks/>
          </p:cNvGraphicFramePr>
          <p:nvPr>
            <p:extLst>
              <p:ext uri="{D42A27DB-BD31-4B8C-83A1-F6EECF244321}">
                <p14:modId xmlns:p14="http://schemas.microsoft.com/office/powerpoint/2010/main" val="3870275031"/>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5585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90D2319-7281-4EB8-A0C6-E126A765864C}"/>
              </a:ext>
            </a:extLst>
          </p:cNvPr>
          <p:cNvSpPr>
            <a:spLocks noGrp="1"/>
          </p:cNvSpPr>
          <p:nvPr>
            <p:ph type="title"/>
          </p:nvPr>
        </p:nvSpPr>
        <p:spPr/>
        <p:txBody>
          <a:bodyPr/>
          <a:lstStyle/>
          <a:p>
            <a:r>
              <a:rPr lang="sv-SE" sz="2000" dirty="0"/>
              <a:t>Var sätter du gränsen när det gäller cannabis? </a:t>
            </a:r>
            <a:br>
              <a:rPr lang="sv-SE" sz="2000" dirty="0"/>
            </a:br>
            <a:r>
              <a:rPr lang="sv-SE" sz="2000" dirty="0"/>
              <a:t>Andel elever i gymnasiet år 2, Värmland år 2023</a:t>
            </a:r>
          </a:p>
        </p:txBody>
      </p:sp>
      <p:sp>
        <p:nvSpPr>
          <p:cNvPr id="5" name="Platshållare för text 4">
            <a:extLst>
              <a:ext uri="{FF2B5EF4-FFF2-40B4-BE49-F238E27FC236}">
                <a16:creationId xmlns:a16="http://schemas.microsoft.com/office/drawing/2014/main" id="{D5634D17-3741-44B0-BC7C-A41E7559509C}"/>
              </a:ext>
            </a:extLst>
          </p:cNvPr>
          <p:cNvSpPr>
            <a:spLocks noGrp="1"/>
          </p:cNvSpPr>
          <p:nvPr>
            <p:ph type="body" sz="quarter" idx="13"/>
          </p:nvPr>
        </p:nvSpPr>
        <p:spPr/>
        <p:txBody>
          <a:bodyPr/>
          <a:lstStyle/>
          <a:p>
            <a:pPr marL="0" indent="0">
              <a:buNone/>
            </a:pPr>
            <a:endParaRPr lang="sv-SE" dirty="0"/>
          </a:p>
        </p:txBody>
      </p:sp>
      <p:graphicFrame>
        <p:nvGraphicFramePr>
          <p:cNvPr id="2" name="Diagram 1">
            <a:extLst>
              <a:ext uri="{FF2B5EF4-FFF2-40B4-BE49-F238E27FC236}">
                <a16:creationId xmlns:a16="http://schemas.microsoft.com/office/drawing/2014/main" id="{C6A76ACD-4349-41BF-8393-EC12973F0711}"/>
              </a:ext>
            </a:extLst>
          </p:cNvPr>
          <p:cNvGraphicFramePr>
            <a:graphicFrameLocks/>
          </p:cNvGraphicFramePr>
          <p:nvPr>
            <p:extLst>
              <p:ext uri="{D42A27DB-BD31-4B8C-83A1-F6EECF244321}">
                <p14:modId xmlns:p14="http://schemas.microsoft.com/office/powerpoint/2010/main" val="3157247493"/>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1745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AC5312-9C79-51DA-13C0-208BEEE3EF1A}"/>
              </a:ext>
            </a:extLst>
          </p:cNvPr>
          <p:cNvSpPr>
            <a:spLocks noGrp="1"/>
          </p:cNvSpPr>
          <p:nvPr>
            <p:ph type="title"/>
          </p:nvPr>
        </p:nvSpPr>
        <p:spPr/>
        <p:txBody>
          <a:bodyPr/>
          <a:lstStyle/>
          <a:p>
            <a:r>
              <a:rPr lang="sv-SE" sz="2000" dirty="0"/>
              <a:t>Andel elever gymnasiet år 2, Värmland år 2015 - 2023</a:t>
            </a:r>
            <a:br>
              <a:rPr lang="sv-SE" sz="2000" dirty="0"/>
            </a:br>
            <a:r>
              <a:rPr lang="sv-SE" sz="2000" dirty="0"/>
              <a:t>Det är upp till var och en om man vill använda cannabis. Jag …</a:t>
            </a:r>
          </a:p>
        </p:txBody>
      </p:sp>
      <p:sp>
        <p:nvSpPr>
          <p:cNvPr id="3" name="Platshållare för text 2">
            <a:extLst>
              <a:ext uri="{FF2B5EF4-FFF2-40B4-BE49-F238E27FC236}">
                <a16:creationId xmlns:a16="http://schemas.microsoft.com/office/drawing/2014/main" id="{9612A024-D7A7-6C1F-A22C-A56AF818B2D9}"/>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7399079E-8BF9-0336-DD62-608ECF0D55D7}"/>
              </a:ext>
            </a:extLst>
          </p:cNvPr>
          <p:cNvGraphicFramePr>
            <a:graphicFrameLocks/>
          </p:cNvGraphicFramePr>
          <p:nvPr>
            <p:extLst>
              <p:ext uri="{D42A27DB-BD31-4B8C-83A1-F6EECF244321}">
                <p14:modId xmlns:p14="http://schemas.microsoft.com/office/powerpoint/2010/main" val="3625048870"/>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36274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541E64-DF96-4CE1-A21B-07337E1F4D70}"/>
              </a:ext>
            </a:extLst>
          </p:cNvPr>
          <p:cNvSpPr>
            <a:spLocks noGrp="1"/>
          </p:cNvSpPr>
          <p:nvPr>
            <p:ph type="title"/>
          </p:nvPr>
        </p:nvSpPr>
        <p:spPr/>
        <p:txBody>
          <a:bodyPr/>
          <a:lstStyle/>
          <a:p>
            <a:r>
              <a:rPr lang="sv-SE" sz="2000" dirty="0"/>
              <a:t>Andel elever gymnasiet år 2 </a:t>
            </a:r>
            <a:br>
              <a:rPr lang="sv-SE" sz="2000" dirty="0"/>
            </a:br>
            <a:r>
              <a:rPr lang="sv-SE" sz="2000" dirty="0"/>
              <a:t>Det är upp till var och en om man vill använda cannabis. Jag håller…</a:t>
            </a:r>
          </a:p>
        </p:txBody>
      </p:sp>
      <p:sp>
        <p:nvSpPr>
          <p:cNvPr id="3" name="Platshållare för text 2">
            <a:extLst>
              <a:ext uri="{FF2B5EF4-FFF2-40B4-BE49-F238E27FC236}">
                <a16:creationId xmlns:a16="http://schemas.microsoft.com/office/drawing/2014/main" id="{44E8FE95-78B0-4FF3-9407-00F60FBEE47C}"/>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89AD24F6-7C2F-4A54-86D7-A18C86BC5DCF}"/>
              </a:ext>
            </a:extLst>
          </p:cNvPr>
          <p:cNvGraphicFramePr>
            <a:graphicFrameLocks/>
          </p:cNvGraphicFramePr>
          <p:nvPr>
            <p:extLst>
              <p:ext uri="{D42A27DB-BD31-4B8C-83A1-F6EECF244321}">
                <p14:modId xmlns:p14="http://schemas.microsoft.com/office/powerpoint/2010/main" val="885555387"/>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84180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Kosttillskott </a:t>
            </a:r>
            <a:br>
              <a:rPr lang="sv-SE" cap="none"/>
            </a:br>
            <a:r>
              <a:rPr lang="sv-SE" cap="none"/>
              <a:t>och energidryck</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3" name="Bildobjekt 2" descr="Illustration av två unga personer i samtal.">
            <a:extLst>
              <a:ext uri="{FF2B5EF4-FFF2-40B4-BE49-F238E27FC236}">
                <a16:creationId xmlns:a16="http://schemas.microsoft.com/office/drawing/2014/main" id="{909D0FEB-ABD9-F348-9307-8D2712BCC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394" y="528154"/>
            <a:ext cx="6641758" cy="4332081"/>
          </a:xfrm>
          <a:prstGeom prst="rect">
            <a:avLst/>
          </a:prstGeom>
        </p:spPr>
      </p:pic>
    </p:spTree>
    <p:extLst>
      <p:ext uri="{BB962C8B-B14F-4D97-AF65-F5344CB8AC3E}">
        <p14:creationId xmlns:p14="http://schemas.microsoft.com/office/powerpoint/2010/main" val="13454713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1FBDB3-B599-41A0-ABD3-82499F89BC2C}"/>
              </a:ext>
            </a:extLst>
          </p:cNvPr>
          <p:cNvSpPr>
            <a:spLocks noGrp="1"/>
          </p:cNvSpPr>
          <p:nvPr>
            <p:ph type="title"/>
          </p:nvPr>
        </p:nvSpPr>
        <p:spPr/>
        <p:txBody>
          <a:bodyPr/>
          <a:lstStyle/>
          <a:p>
            <a:r>
              <a:rPr lang="sv-SE" sz="2000" dirty="0"/>
              <a:t>Andel elever i gymnasiet år 2 som dricker energidryck varje eller nästan varje dag</a:t>
            </a:r>
            <a:br>
              <a:rPr lang="sv-SE" sz="2000" dirty="0"/>
            </a:br>
            <a:r>
              <a:rPr lang="sv-SE" sz="2000" dirty="0"/>
              <a:t>per boendekommun och Värmland, år 2023</a:t>
            </a:r>
          </a:p>
        </p:txBody>
      </p:sp>
      <p:sp>
        <p:nvSpPr>
          <p:cNvPr id="3" name="Platshållare för text 2">
            <a:extLst>
              <a:ext uri="{FF2B5EF4-FFF2-40B4-BE49-F238E27FC236}">
                <a16:creationId xmlns:a16="http://schemas.microsoft.com/office/drawing/2014/main" id="{6491612E-4F56-4D1B-83BE-56BA22CFCA44}"/>
              </a:ext>
            </a:extLst>
          </p:cNvPr>
          <p:cNvSpPr>
            <a:spLocks noGrp="1"/>
          </p:cNvSpPr>
          <p:nvPr>
            <p:ph type="body" sz="quarter" idx="13"/>
          </p:nvPr>
        </p:nvSpPr>
        <p:spPr/>
        <p:txBody>
          <a:bodyPr/>
          <a:lstStyle/>
          <a:p>
            <a:pPr marL="0" indent="0">
              <a:buNone/>
            </a:pPr>
            <a:endParaRPr lang="sv-SE" dirty="0"/>
          </a:p>
        </p:txBody>
      </p:sp>
      <p:graphicFrame>
        <p:nvGraphicFramePr>
          <p:cNvPr id="5" name="Diagram 4">
            <a:extLst>
              <a:ext uri="{FF2B5EF4-FFF2-40B4-BE49-F238E27FC236}">
                <a16:creationId xmlns:a16="http://schemas.microsoft.com/office/drawing/2014/main" id="{F33E3BD0-0A25-4AE4-AF3E-3C580363AE3C}"/>
              </a:ext>
            </a:extLst>
          </p:cNvPr>
          <p:cNvGraphicFramePr>
            <a:graphicFrameLocks/>
          </p:cNvGraphicFramePr>
          <p:nvPr>
            <p:extLst>
              <p:ext uri="{D42A27DB-BD31-4B8C-83A1-F6EECF244321}">
                <p14:modId xmlns:p14="http://schemas.microsoft.com/office/powerpoint/2010/main" val="660190160"/>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1832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1FBDB3-B599-41A0-ABD3-82499F89BC2C}"/>
              </a:ext>
            </a:extLst>
          </p:cNvPr>
          <p:cNvSpPr>
            <a:spLocks noGrp="1"/>
          </p:cNvSpPr>
          <p:nvPr>
            <p:ph type="title"/>
          </p:nvPr>
        </p:nvSpPr>
        <p:spPr/>
        <p:txBody>
          <a:bodyPr/>
          <a:lstStyle/>
          <a:p>
            <a:r>
              <a:rPr lang="sv-SE" sz="2000" dirty="0"/>
              <a:t>Andel elever i gymnasiet år 2 som använt pre-workout (PWO) under de senaste 12 månaderna</a:t>
            </a:r>
            <a:br>
              <a:rPr lang="sv-SE" sz="2000" dirty="0"/>
            </a:br>
            <a:r>
              <a:rPr lang="sv-SE" sz="2000" dirty="0"/>
              <a:t>per boendekommun och Värmland år 2023</a:t>
            </a:r>
          </a:p>
        </p:txBody>
      </p:sp>
      <p:sp>
        <p:nvSpPr>
          <p:cNvPr id="3" name="Platshållare för text 2">
            <a:extLst>
              <a:ext uri="{FF2B5EF4-FFF2-40B4-BE49-F238E27FC236}">
                <a16:creationId xmlns:a16="http://schemas.microsoft.com/office/drawing/2014/main" id="{6491612E-4F56-4D1B-83BE-56BA22CFCA44}"/>
              </a:ext>
            </a:extLst>
          </p:cNvPr>
          <p:cNvSpPr>
            <a:spLocks noGrp="1"/>
          </p:cNvSpPr>
          <p:nvPr>
            <p:ph type="body" sz="quarter" idx="13"/>
          </p:nvPr>
        </p:nvSpPr>
        <p:spPr/>
        <p:txBody>
          <a:bodyPr/>
          <a:lstStyle/>
          <a:p>
            <a:pPr marL="0" indent="0">
              <a:buNone/>
            </a:pPr>
            <a:endParaRPr lang="sv-SE" dirty="0"/>
          </a:p>
        </p:txBody>
      </p:sp>
      <p:graphicFrame>
        <p:nvGraphicFramePr>
          <p:cNvPr id="4" name="Diagram 3">
            <a:extLst>
              <a:ext uri="{FF2B5EF4-FFF2-40B4-BE49-F238E27FC236}">
                <a16:creationId xmlns:a16="http://schemas.microsoft.com/office/drawing/2014/main" id="{0358D130-BE00-4804-9798-D6EB28CDB60E}"/>
              </a:ext>
            </a:extLst>
          </p:cNvPr>
          <p:cNvGraphicFramePr>
            <a:graphicFrameLocks/>
          </p:cNvGraphicFramePr>
          <p:nvPr>
            <p:extLst>
              <p:ext uri="{D42A27DB-BD31-4B8C-83A1-F6EECF244321}">
                <p14:modId xmlns:p14="http://schemas.microsoft.com/office/powerpoint/2010/main" val="1526647898"/>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85551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Skoltrivsel </a:t>
            </a:r>
            <a:br>
              <a:rPr lang="sv-SE" cap="none"/>
            </a:br>
            <a:r>
              <a:rPr lang="sv-SE" cap="none"/>
              <a:t>och skolk</a:t>
            </a:r>
            <a:endParaRPr lang="sv-SE"/>
          </a:p>
        </p:txBody>
      </p:sp>
      <p:pic>
        <p:nvPicPr>
          <p:cNvPr id="6" name="Bildobjekt 5" descr="Illustration av två unga personer i samtal.">
            <a:extLst>
              <a:ext uri="{FF2B5EF4-FFF2-40B4-BE49-F238E27FC236}">
                <a16:creationId xmlns:a16="http://schemas.microsoft.com/office/drawing/2014/main" id="{3BD27239-08DD-5344-8144-C10F46AAF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849" y="1868556"/>
            <a:ext cx="6484088" cy="3478143"/>
          </a:xfrm>
          <a:prstGeom prst="rect">
            <a:avLst/>
          </a:prstGeom>
        </p:spPr>
      </p:pic>
      <p:sp>
        <p:nvSpPr>
          <p:cNvPr id="3" name="Platshållare för text 2">
            <a:extLst>
              <a:ext uri="{FF2B5EF4-FFF2-40B4-BE49-F238E27FC236}">
                <a16:creationId xmlns:a16="http://schemas.microsoft.com/office/drawing/2014/main" id="{89C97BCD-971D-440E-BFF1-44DCC394E53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280783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2F230E0-15BE-49BB-A17F-B89D8C2FC04D}"/>
              </a:ext>
            </a:extLst>
          </p:cNvPr>
          <p:cNvSpPr>
            <a:spLocks noGrp="1"/>
          </p:cNvSpPr>
          <p:nvPr>
            <p:ph type="title"/>
          </p:nvPr>
        </p:nvSpPr>
        <p:spPr/>
        <p:txBody>
          <a:bodyPr/>
          <a:lstStyle/>
          <a:p>
            <a:r>
              <a:rPr lang="sv-SE" sz="2000" dirty="0"/>
              <a:t>Hur trivs du i skolan? </a:t>
            </a:r>
            <a:br>
              <a:rPr lang="sv-SE" sz="2000" dirty="0"/>
            </a:br>
            <a:r>
              <a:rPr lang="sv-SE" sz="2000" dirty="0"/>
              <a:t>Andel elever i gymnasiet år 2, Värmland år 2023</a:t>
            </a:r>
          </a:p>
        </p:txBody>
      </p:sp>
      <p:sp>
        <p:nvSpPr>
          <p:cNvPr id="5" name="Platshållare för text 4">
            <a:extLst>
              <a:ext uri="{FF2B5EF4-FFF2-40B4-BE49-F238E27FC236}">
                <a16:creationId xmlns:a16="http://schemas.microsoft.com/office/drawing/2014/main" id="{3D6A029C-8B7E-47E2-85DC-77AD60651DFB}"/>
              </a:ext>
            </a:extLst>
          </p:cNvPr>
          <p:cNvSpPr>
            <a:spLocks noGrp="1"/>
          </p:cNvSpPr>
          <p:nvPr>
            <p:ph type="body" sz="quarter" idx="13"/>
          </p:nvPr>
        </p:nvSpPr>
        <p:spPr/>
        <p:txBody>
          <a:bodyPr/>
          <a:lstStyle/>
          <a:p>
            <a:pPr marL="0" indent="0">
              <a:buNone/>
            </a:pPr>
            <a:endParaRPr lang="sv-SE" dirty="0"/>
          </a:p>
        </p:txBody>
      </p:sp>
      <p:graphicFrame>
        <p:nvGraphicFramePr>
          <p:cNvPr id="2" name="Diagram 1">
            <a:extLst>
              <a:ext uri="{FF2B5EF4-FFF2-40B4-BE49-F238E27FC236}">
                <a16:creationId xmlns:a16="http://schemas.microsoft.com/office/drawing/2014/main" id="{15F5DB3F-8F2B-4774-9061-F42CD877294D}"/>
              </a:ext>
            </a:extLst>
          </p:cNvPr>
          <p:cNvGraphicFramePr>
            <a:graphicFrameLocks/>
          </p:cNvGraphicFramePr>
          <p:nvPr>
            <p:extLst>
              <p:ext uri="{D42A27DB-BD31-4B8C-83A1-F6EECF244321}">
                <p14:modId xmlns:p14="http://schemas.microsoft.com/office/powerpoint/2010/main" val="2257754243"/>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207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AB6F17-7BA0-4E01-B479-2FE78D315CC6}"/>
              </a:ext>
            </a:extLst>
          </p:cNvPr>
          <p:cNvSpPr>
            <a:spLocks noGrp="1"/>
          </p:cNvSpPr>
          <p:nvPr>
            <p:ph type="title"/>
          </p:nvPr>
        </p:nvSpPr>
        <p:spPr>
          <a:xfrm>
            <a:off x="1773496" y="471218"/>
            <a:ext cx="8640000" cy="1325563"/>
          </a:xfrm>
        </p:spPr>
        <p:txBody>
          <a:bodyPr anchor="t">
            <a:normAutofit/>
          </a:bodyPr>
          <a:lstStyle/>
          <a:p>
            <a:r>
              <a:rPr lang="sv-SE" sz="2800" dirty="0"/>
              <a:t>Antal svar fördelat på elevernas boendekommun </a:t>
            </a:r>
            <a:br>
              <a:rPr lang="sv-SE" sz="2800" dirty="0"/>
            </a:br>
            <a:r>
              <a:rPr lang="sv-SE" sz="2800" dirty="0"/>
              <a:t>- gymnasiet årskurs 2, år 2023</a:t>
            </a:r>
          </a:p>
        </p:txBody>
      </p:sp>
      <p:sp>
        <p:nvSpPr>
          <p:cNvPr id="12" name="Platshållare för innehåll 11">
            <a:extLst>
              <a:ext uri="{FF2B5EF4-FFF2-40B4-BE49-F238E27FC236}">
                <a16:creationId xmlns:a16="http://schemas.microsoft.com/office/drawing/2014/main" id="{34648227-C3CF-4F47-802F-E5F86EFDDD8E}"/>
              </a:ext>
            </a:extLst>
          </p:cNvPr>
          <p:cNvSpPr>
            <a:spLocks noGrp="1"/>
          </p:cNvSpPr>
          <p:nvPr>
            <p:ph sz="half" idx="2"/>
          </p:nvPr>
        </p:nvSpPr>
        <p:spPr>
          <a:xfrm>
            <a:off x="6262985" y="1578240"/>
            <a:ext cx="4570967" cy="1627415"/>
          </a:xfrm>
        </p:spPr>
        <p:txBody>
          <a:bodyPr vert="horz" lIns="91440" tIns="45720" rIns="91440" bIns="45720" rtlCol="0" anchor="t">
            <a:normAutofit/>
          </a:bodyPr>
          <a:lstStyle/>
          <a:p>
            <a:pPr marL="193040" indent="0">
              <a:buNone/>
            </a:pPr>
            <a:r>
              <a:rPr lang="sv-SE" sz="1600" dirty="0"/>
              <a:t>Könsfördelningen på länsnivå;</a:t>
            </a:r>
            <a:endParaRPr lang="sv-SE" dirty="0"/>
          </a:p>
          <a:p>
            <a:pPr marL="251460" indent="-251460"/>
            <a:r>
              <a:rPr lang="sv-SE" sz="1600" dirty="0"/>
              <a:t>52 procent killar</a:t>
            </a:r>
            <a:endParaRPr lang="sv-SE" sz="1600" dirty="0">
              <a:cs typeface="Arial"/>
            </a:endParaRPr>
          </a:p>
          <a:p>
            <a:pPr marL="251460" indent="-251460"/>
            <a:r>
              <a:rPr lang="sv-SE" sz="1600" dirty="0"/>
              <a:t>47 procent tjejer</a:t>
            </a:r>
            <a:endParaRPr lang="sv-SE" sz="1600" dirty="0">
              <a:cs typeface="Arial"/>
            </a:endParaRPr>
          </a:p>
          <a:p>
            <a:pPr marL="251460" indent="-251460"/>
            <a:r>
              <a:rPr lang="sv-SE" sz="1600" dirty="0"/>
              <a:t>1 procent annan könsidentitet</a:t>
            </a:r>
            <a:endParaRPr lang="sv-SE" sz="1600" dirty="0">
              <a:cs typeface="Arial"/>
            </a:endParaRPr>
          </a:p>
          <a:p>
            <a:pPr marL="0" indent="0">
              <a:buNone/>
            </a:pPr>
            <a:endParaRPr lang="sv-SE" sz="1600" dirty="0"/>
          </a:p>
        </p:txBody>
      </p:sp>
      <p:graphicFrame>
        <p:nvGraphicFramePr>
          <p:cNvPr id="5" name="Tabell 5">
            <a:extLst>
              <a:ext uri="{FF2B5EF4-FFF2-40B4-BE49-F238E27FC236}">
                <a16:creationId xmlns:a16="http://schemas.microsoft.com/office/drawing/2014/main" id="{076E14A6-329F-4DD1-B2C5-D41D29782DC7}"/>
              </a:ext>
            </a:extLst>
          </p:cNvPr>
          <p:cNvGraphicFramePr>
            <a:graphicFrameLocks noGrp="1"/>
          </p:cNvGraphicFramePr>
          <p:nvPr>
            <p:ph sz="half" idx="1"/>
            <p:extLst>
              <p:ext uri="{D42A27DB-BD31-4B8C-83A1-F6EECF244321}">
                <p14:modId xmlns:p14="http://schemas.microsoft.com/office/powerpoint/2010/main" val="1841913164"/>
              </p:ext>
            </p:extLst>
          </p:nvPr>
        </p:nvGraphicFramePr>
        <p:xfrm>
          <a:off x="1877439" y="1470799"/>
          <a:ext cx="2947480" cy="5148908"/>
        </p:xfrm>
        <a:graphic>
          <a:graphicData uri="http://schemas.openxmlformats.org/drawingml/2006/table">
            <a:tbl>
              <a:tblPr firstRow="1" bandRow="1">
                <a:tableStyleId>{7DF18680-E054-41AD-8BC1-D1AEF772440D}</a:tableStyleId>
              </a:tblPr>
              <a:tblGrid>
                <a:gridCol w="1416658">
                  <a:extLst>
                    <a:ext uri="{9D8B030D-6E8A-4147-A177-3AD203B41FA5}">
                      <a16:colId xmlns:a16="http://schemas.microsoft.com/office/drawing/2014/main" val="2950779820"/>
                    </a:ext>
                  </a:extLst>
                </a:gridCol>
                <a:gridCol w="1530822">
                  <a:extLst>
                    <a:ext uri="{9D8B030D-6E8A-4147-A177-3AD203B41FA5}">
                      <a16:colId xmlns:a16="http://schemas.microsoft.com/office/drawing/2014/main" val="4138904000"/>
                    </a:ext>
                  </a:extLst>
                </a:gridCol>
              </a:tblGrid>
              <a:tr h="349549">
                <a:tc>
                  <a:txBody>
                    <a:bodyPr/>
                    <a:lstStyle/>
                    <a:p>
                      <a:pPr algn="ctr"/>
                      <a:r>
                        <a:rPr lang="sv-SE" sz="1200"/>
                        <a:t>Boendekommun</a:t>
                      </a:r>
                    </a:p>
                  </a:txBody>
                  <a:tcPr/>
                </a:tc>
                <a:tc>
                  <a:txBody>
                    <a:bodyPr/>
                    <a:lstStyle/>
                    <a:p>
                      <a:pPr algn="ctr"/>
                      <a:r>
                        <a:rPr lang="sv-SE" sz="1200"/>
                        <a:t>Totalt</a:t>
                      </a:r>
                    </a:p>
                  </a:txBody>
                  <a:tcPr/>
                </a:tc>
                <a:extLst>
                  <a:ext uri="{0D108BD9-81ED-4DB2-BD59-A6C34878D82A}">
                    <a16:rowId xmlns:a16="http://schemas.microsoft.com/office/drawing/2014/main" val="2953732888"/>
                  </a:ext>
                </a:extLst>
              </a:tr>
              <a:tr h="265868">
                <a:tc>
                  <a:txBody>
                    <a:bodyPr/>
                    <a:lstStyle/>
                    <a:p>
                      <a:r>
                        <a:rPr lang="sv-SE" sz="1200" dirty="0"/>
                        <a:t>Arvika</a:t>
                      </a:r>
                    </a:p>
                  </a:txBody>
                  <a:tcPr/>
                </a:tc>
                <a:tc>
                  <a:txBody>
                    <a:bodyPr/>
                    <a:lstStyle/>
                    <a:p>
                      <a:pPr algn="ctr"/>
                      <a:r>
                        <a:rPr lang="sv-SE" sz="1200" dirty="0"/>
                        <a:t>202</a:t>
                      </a:r>
                    </a:p>
                  </a:txBody>
                  <a:tcPr/>
                </a:tc>
                <a:extLst>
                  <a:ext uri="{0D108BD9-81ED-4DB2-BD59-A6C34878D82A}">
                    <a16:rowId xmlns:a16="http://schemas.microsoft.com/office/drawing/2014/main" val="1146830749"/>
                  </a:ext>
                </a:extLst>
              </a:tr>
              <a:tr h="265868">
                <a:tc>
                  <a:txBody>
                    <a:bodyPr/>
                    <a:lstStyle/>
                    <a:p>
                      <a:r>
                        <a:rPr lang="sv-SE" sz="1200"/>
                        <a:t>Eda</a:t>
                      </a:r>
                    </a:p>
                  </a:txBody>
                  <a:tcPr/>
                </a:tc>
                <a:tc>
                  <a:txBody>
                    <a:bodyPr/>
                    <a:lstStyle/>
                    <a:p>
                      <a:pPr algn="ctr"/>
                      <a:r>
                        <a:rPr lang="sv-SE" sz="1200" dirty="0"/>
                        <a:t>45</a:t>
                      </a:r>
                    </a:p>
                  </a:txBody>
                  <a:tcPr/>
                </a:tc>
                <a:extLst>
                  <a:ext uri="{0D108BD9-81ED-4DB2-BD59-A6C34878D82A}">
                    <a16:rowId xmlns:a16="http://schemas.microsoft.com/office/drawing/2014/main" val="3492755781"/>
                  </a:ext>
                </a:extLst>
              </a:tr>
              <a:tr h="265868">
                <a:tc>
                  <a:txBody>
                    <a:bodyPr/>
                    <a:lstStyle/>
                    <a:p>
                      <a:r>
                        <a:rPr lang="sv-SE" sz="1200"/>
                        <a:t>Filipstad</a:t>
                      </a:r>
                    </a:p>
                  </a:txBody>
                  <a:tcPr/>
                </a:tc>
                <a:tc>
                  <a:txBody>
                    <a:bodyPr/>
                    <a:lstStyle/>
                    <a:p>
                      <a:pPr algn="ctr"/>
                      <a:r>
                        <a:rPr lang="sv-SE" sz="1200" dirty="0"/>
                        <a:t>82</a:t>
                      </a:r>
                    </a:p>
                  </a:txBody>
                  <a:tcPr/>
                </a:tc>
                <a:extLst>
                  <a:ext uri="{0D108BD9-81ED-4DB2-BD59-A6C34878D82A}">
                    <a16:rowId xmlns:a16="http://schemas.microsoft.com/office/drawing/2014/main" val="2571047617"/>
                  </a:ext>
                </a:extLst>
              </a:tr>
              <a:tr h="265868">
                <a:tc>
                  <a:txBody>
                    <a:bodyPr/>
                    <a:lstStyle/>
                    <a:p>
                      <a:r>
                        <a:rPr lang="sv-SE" sz="1200"/>
                        <a:t>Forshaga</a:t>
                      </a:r>
                    </a:p>
                  </a:txBody>
                  <a:tcPr/>
                </a:tc>
                <a:tc>
                  <a:txBody>
                    <a:bodyPr/>
                    <a:lstStyle/>
                    <a:p>
                      <a:pPr algn="ctr"/>
                      <a:r>
                        <a:rPr lang="sv-SE" sz="1200" dirty="0"/>
                        <a:t>66</a:t>
                      </a:r>
                    </a:p>
                  </a:txBody>
                  <a:tcPr/>
                </a:tc>
                <a:extLst>
                  <a:ext uri="{0D108BD9-81ED-4DB2-BD59-A6C34878D82A}">
                    <a16:rowId xmlns:a16="http://schemas.microsoft.com/office/drawing/2014/main" val="3978807501"/>
                  </a:ext>
                </a:extLst>
              </a:tr>
              <a:tr h="265868">
                <a:tc>
                  <a:txBody>
                    <a:bodyPr/>
                    <a:lstStyle/>
                    <a:p>
                      <a:r>
                        <a:rPr lang="sv-SE" sz="1200"/>
                        <a:t>Grums</a:t>
                      </a:r>
                    </a:p>
                  </a:txBody>
                  <a:tcPr/>
                </a:tc>
                <a:tc>
                  <a:txBody>
                    <a:bodyPr/>
                    <a:lstStyle/>
                    <a:p>
                      <a:pPr algn="ctr"/>
                      <a:r>
                        <a:rPr lang="sv-SE" sz="1200" dirty="0"/>
                        <a:t>21</a:t>
                      </a:r>
                    </a:p>
                  </a:txBody>
                  <a:tcPr/>
                </a:tc>
                <a:extLst>
                  <a:ext uri="{0D108BD9-81ED-4DB2-BD59-A6C34878D82A}">
                    <a16:rowId xmlns:a16="http://schemas.microsoft.com/office/drawing/2014/main" val="653583442"/>
                  </a:ext>
                </a:extLst>
              </a:tr>
              <a:tr h="265868">
                <a:tc>
                  <a:txBody>
                    <a:bodyPr/>
                    <a:lstStyle/>
                    <a:p>
                      <a:r>
                        <a:rPr lang="sv-SE" sz="1200"/>
                        <a:t>Hagfors</a:t>
                      </a:r>
                    </a:p>
                  </a:txBody>
                  <a:tcPr/>
                </a:tc>
                <a:tc>
                  <a:txBody>
                    <a:bodyPr/>
                    <a:lstStyle/>
                    <a:p>
                      <a:pPr algn="ctr"/>
                      <a:r>
                        <a:rPr lang="sv-SE" sz="1200" dirty="0"/>
                        <a:t>77</a:t>
                      </a:r>
                    </a:p>
                  </a:txBody>
                  <a:tcPr/>
                </a:tc>
                <a:extLst>
                  <a:ext uri="{0D108BD9-81ED-4DB2-BD59-A6C34878D82A}">
                    <a16:rowId xmlns:a16="http://schemas.microsoft.com/office/drawing/2014/main" val="1791267686"/>
                  </a:ext>
                </a:extLst>
              </a:tr>
              <a:tr h="265868">
                <a:tc>
                  <a:txBody>
                    <a:bodyPr/>
                    <a:lstStyle/>
                    <a:p>
                      <a:r>
                        <a:rPr lang="sv-SE" sz="1200"/>
                        <a:t>Hammarö</a:t>
                      </a:r>
                    </a:p>
                  </a:txBody>
                  <a:tcPr/>
                </a:tc>
                <a:tc>
                  <a:txBody>
                    <a:bodyPr/>
                    <a:lstStyle/>
                    <a:p>
                      <a:pPr algn="ctr"/>
                      <a:r>
                        <a:rPr lang="sv-SE" sz="1200" dirty="0"/>
                        <a:t>107</a:t>
                      </a:r>
                    </a:p>
                  </a:txBody>
                  <a:tcPr/>
                </a:tc>
                <a:extLst>
                  <a:ext uri="{0D108BD9-81ED-4DB2-BD59-A6C34878D82A}">
                    <a16:rowId xmlns:a16="http://schemas.microsoft.com/office/drawing/2014/main" val="1350382288"/>
                  </a:ext>
                </a:extLst>
              </a:tr>
              <a:tr h="265868">
                <a:tc>
                  <a:txBody>
                    <a:bodyPr/>
                    <a:lstStyle/>
                    <a:p>
                      <a:r>
                        <a:rPr lang="sv-SE" sz="1200"/>
                        <a:t>Karlstad</a:t>
                      </a:r>
                    </a:p>
                  </a:txBody>
                  <a:tcPr/>
                </a:tc>
                <a:tc>
                  <a:txBody>
                    <a:bodyPr/>
                    <a:lstStyle/>
                    <a:p>
                      <a:pPr algn="ctr"/>
                      <a:r>
                        <a:rPr lang="sv-SE" sz="1200" dirty="0"/>
                        <a:t>490</a:t>
                      </a:r>
                    </a:p>
                  </a:txBody>
                  <a:tcPr/>
                </a:tc>
                <a:extLst>
                  <a:ext uri="{0D108BD9-81ED-4DB2-BD59-A6C34878D82A}">
                    <a16:rowId xmlns:a16="http://schemas.microsoft.com/office/drawing/2014/main" val="272614787"/>
                  </a:ext>
                </a:extLst>
              </a:tr>
              <a:tr h="265868">
                <a:tc>
                  <a:txBody>
                    <a:bodyPr/>
                    <a:lstStyle/>
                    <a:p>
                      <a:r>
                        <a:rPr lang="sv-SE" sz="1200"/>
                        <a:t>Kil</a:t>
                      </a:r>
                    </a:p>
                  </a:txBody>
                  <a:tcPr/>
                </a:tc>
                <a:tc>
                  <a:txBody>
                    <a:bodyPr/>
                    <a:lstStyle/>
                    <a:p>
                      <a:pPr algn="ctr"/>
                      <a:r>
                        <a:rPr lang="sv-SE" sz="1200" dirty="0"/>
                        <a:t>61</a:t>
                      </a:r>
                    </a:p>
                  </a:txBody>
                  <a:tcPr/>
                </a:tc>
                <a:extLst>
                  <a:ext uri="{0D108BD9-81ED-4DB2-BD59-A6C34878D82A}">
                    <a16:rowId xmlns:a16="http://schemas.microsoft.com/office/drawing/2014/main" val="3960442562"/>
                  </a:ext>
                </a:extLst>
              </a:tr>
              <a:tr h="265868">
                <a:tc>
                  <a:txBody>
                    <a:bodyPr/>
                    <a:lstStyle/>
                    <a:p>
                      <a:r>
                        <a:rPr lang="sv-SE" sz="1200"/>
                        <a:t>Kristinehamn</a:t>
                      </a:r>
                    </a:p>
                  </a:txBody>
                  <a:tcPr/>
                </a:tc>
                <a:tc>
                  <a:txBody>
                    <a:bodyPr/>
                    <a:lstStyle/>
                    <a:p>
                      <a:pPr algn="ctr"/>
                      <a:r>
                        <a:rPr lang="sv-SE" sz="1200" dirty="0"/>
                        <a:t>151</a:t>
                      </a:r>
                    </a:p>
                  </a:txBody>
                  <a:tcPr/>
                </a:tc>
                <a:extLst>
                  <a:ext uri="{0D108BD9-81ED-4DB2-BD59-A6C34878D82A}">
                    <a16:rowId xmlns:a16="http://schemas.microsoft.com/office/drawing/2014/main" val="2063171191"/>
                  </a:ext>
                </a:extLst>
              </a:tr>
              <a:tr h="265868">
                <a:tc>
                  <a:txBody>
                    <a:bodyPr/>
                    <a:lstStyle/>
                    <a:p>
                      <a:r>
                        <a:rPr lang="sv-SE" sz="1200"/>
                        <a:t>Munkfors</a:t>
                      </a:r>
                    </a:p>
                  </a:txBody>
                  <a:tcPr/>
                </a:tc>
                <a:tc>
                  <a:txBody>
                    <a:bodyPr/>
                    <a:lstStyle/>
                    <a:p>
                      <a:pPr algn="ctr"/>
                      <a:r>
                        <a:rPr lang="sv-SE" sz="1200" dirty="0"/>
                        <a:t>11</a:t>
                      </a:r>
                    </a:p>
                  </a:txBody>
                  <a:tcPr/>
                </a:tc>
                <a:extLst>
                  <a:ext uri="{0D108BD9-81ED-4DB2-BD59-A6C34878D82A}">
                    <a16:rowId xmlns:a16="http://schemas.microsoft.com/office/drawing/2014/main" val="1606483584"/>
                  </a:ext>
                </a:extLst>
              </a:tr>
              <a:tr h="265868">
                <a:tc>
                  <a:txBody>
                    <a:bodyPr/>
                    <a:lstStyle/>
                    <a:p>
                      <a:r>
                        <a:rPr lang="sv-SE" sz="1200"/>
                        <a:t>Storfors</a:t>
                      </a:r>
                    </a:p>
                  </a:txBody>
                  <a:tcPr/>
                </a:tc>
                <a:tc>
                  <a:txBody>
                    <a:bodyPr/>
                    <a:lstStyle/>
                    <a:p>
                      <a:pPr algn="ctr"/>
                      <a:r>
                        <a:rPr lang="sv-SE" sz="1200" dirty="0"/>
                        <a:t>9</a:t>
                      </a:r>
                    </a:p>
                  </a:txBody>
                  <a:tcPr/>
                </a:tc>
                <a:extLst>
                  <a:ext uri="{0D108BD9-81ED-4DB2-BD59-A6C34878D82A}">
                    <a16:rowId xmlns:a16="http://schemas.microsoft.com/office/drawing/2014/main" val="3028874875"/>
                  </a:ext>
                </a:extLst>
              </a:tr>
              <a:tr h="265868">
                <a:tc>
                  <a:txBody>
                    <a:bodyPr/>
                    <a:lstStyle/>
                    <a:p>
                      <a:r>
                        <a:rPr lang="sv-SE" sz="1200"/>
                        <a:t>Sunne</a:t>
                      </a:r>
                    </a:p>
                  </a:txBody>
                  <a:tcPr/>
                </a:tc>
                <a:tc>
                  <a:txBody>
                    <a:bodyPr/>
                    <a:lstStyle/>
                    <a:p>
                      <a:pPr algn="ctr"/>
                      <a:r>
                        <a:rPr lang="sv-SE" sz="1200" dirty="0"/>
                        <a:t>61</a:t>
                      </a:r>
                    </a:p>
                  </a:txBody>
                  <a:tcPr/>
                </a:tc>
                <a:extLst>
                  <a:ext uri="{0D108BD9-81ED-4DB2-BD59-A6C34878D82A}">
                    <a16:rowId xmlns:a16="http://schemas.microsoft.com/office/drawing/2014/main" val="1947493559"/>
                  </a:ext>
                </a:extLst>
              </a:tr>
              <a:tr h="265868">
                <a:tc>
                  <a:txBody>
                    <a:bodyPr/>
                    <a:lstStyle/>
                    <a:p>
                      <a:r>
                        <a:rPr lang="sv-SE" sz="1200"/>
                        <a:t>Säffle</a:t>
                      </a:r>
                    </a:p>
                  </a:txBody>
                  <a:tcPr/>
                </a:tc>
                <a:tc>
                  <a:txBody>
                    <a:bodyPr/>
                    <a:lstStyle/>
                    <a:p>
                      <a:pPr algn="ctr"/>
                      <a:r>
                        <a:rPr lang="sv-SE" sz="1200" dirty="0"/>
                        <a:t>53</a:t>
                      </a:r>
                    </a:p>
                  </a:txBody>
                  <a:tcPr/>
                </a:tc>
                <a:extLst>
                  <a:ext uri="{0D108BD9-81ED-4DB2-BD59-A6C34878D82A}">
                    <a16:rowId xmlns:a16="http://schemas.microsoft.com/office/drawing/2014/main" val="1611498361"/>
                  </a:ext>
                </a:extLst>
              </a:tr>
              <a:tr h="330069">
                <a:tc>
                  <a:txBody>
                    <a:bodyPr/>
                    <a:lstStyle/>
                    <a:p>
                      <a:r>
                        <a:rPr lang="sv-SE" sz="1200" kern="1200" dirty="0">
                          <a:solidFill>
                            <a:schemeClr val="dk1"/>
                          </a:solidFill>
                        </a:rPr>
                        <a:t>Torsby</a:t>
                      </a:r>
                      <a:endParaRPr lang="sv-SE" sz="1200" kern="1200" dirty="0">
                        <a:solidFill>
                          <a:schemeClr val="dk1"/>
                        </a:solidFill>
                        <a:latin typeface="+mn-lt"/>
                        <a:ea typeface="+mn-ea"/>
                        <a:cs typeface="+mn-cs"/>
                      </a:endParaRPr>
                    </a:p>
                  </a:txBody>
                  <a:tcPr/>
                </a:tc>
                <a:tc>
                  <a:txBody>
                    <a:bodyPr/>
                    <a:lstStyle/>
                    <a:p>
                      <a:pPr algn="ctr"/>
                      <a:r>
                        <a:rPr lang="sv-SE" sz="1200" kern="1200" dirty="0">
                          <a:solidFill>
                            <a:schemeClr val="dk1"/>
                          </a:solidFill>
                          <a:latin typeface="+mn-lt"/>
                          <a:ea typeface="+mn-ea"/>
                          <a:cs typeface="+mn-cs"/>
                        </a:rPr>
                        <a:t>70</a:t>
                      </a:r>
                    </a:p>
                  </a:txBody>
                  <a:tcPr/>
                </a:tc>
                <a:extLst>
                  <a:ext uri="{0D108BD9-81ED-4DB2-BD59-A6C34878D82A}">
                    <a16:rowId xmlns:a16="http://schemas.microsoft.com/office/drawing/2014/main" val="1634208838"/>
                  </a:ext>
                </a:extLst>
              </a:tr>
              <a:tr h="273269">
                <a:tc>
                  <a:txBody>
                    <a:bodyPr/>
                    <a:lstStyle/>
                    <a:p>
                      <a:r>
                        <a:rPr lang="sv-SE" sz="1200" kern="1200">
                          <a:solidFill>
                            <a:schemeClr val="dk1"/>
                          </a:solidFill>
                        </a:rPr>
                        <a:t>Årjäng</a:t>
                      </a:r>
                      <a:endParaRPr lang="sv-SE" sz="1200" kern="1200">
                        <a:solidFill>
                          <a:schemeClr val="dk1"/>
                        </a:solidFill>
                        <a:latin typeface="+mn-lt"/>
                        <a:ea typeface="+mn-ea"/>
                        <a:cs typeface="+mn-cs"/>
                      </a:endParaRPr>
                    </a:p>
                  </a:txBody>
                  <a:tcPr/>
                </a:tc>
                <a:tc>
                  <a:txBody>
                    <a:bodyPr/>
                    <a:lstStyle/>
                    <a:p>
                      <a:pPr algn="ctr"/>
                      <a:r>
                        <a:rPr lang="sv-SE" sz="1200" kern="1200" dirty="0">
                          <a:solidFill>
                            <a:schemeClr val="dk1"/>
                          </a:solidFill>
                          <a:latin typeface="+mn-lt"/>
                          <a:ea typeface="+mn-ea"/>
                          <a:cs typeface="+mn-cs"/>
                        </a:rPr>
                        <a:t>36</a:t>
                      </a:r>
                    </a:p>
                  </a:txBody>
                  <a:tcPr/>
                </a:tc>
                <a:extLst>
                  <a:ext uri="{0D108BD9-81ED-4DB2-BD59-A6C34878D82A}">
                    <a16:rowId xmlns:a16="http://schemas.microsoft.com/office/drawing/2014/main" val="4114423871"/>
                  </a:ext>
                </a:extLst>
              </a:tr>
              <a:tr h="354490">
                <a:tc>
                  <a:txBody>
                    <a:bodyPr/>
                    <a:lstStyle/>
                    <a:p>
                      <a:r>
                        <a:rPr lang="sv-SE" sz="1200" b="1" kern="1200">
                          <a:solidFill>
                            <a:schemeClr val="dk1"/>
                          </a:solidFill>
                        </a:rPr>
                        <a:t>Värmland</a:t>
                      </a:r>
                      <a:endParaRPr lang="sv-SE" sz="1200" b="1" kern="1200">
                        <a:solidFill>
                          <a:schemeClr val="dk1"/>
                        </a:solidFill>
                        <a:latin typeface="+mn-lt"/>
                        <a:ea typeface="+mn-ea"/>
                        <a:cs typeface="+mn-cs"/>
                      </a:endParaRPr>
                    </a:p>
                  </a:txBody>
                  <a:tcPr/>
                </a:tc>
                <a:tc>
                  <a:txBody>
                    <a:bodyPr/>
                    <a:lstStyle/>
                    <a:p>
                      <a:pPr algn="ctr"/>
                      <a:r>
                        <a:rPr lang="sv-SE" sz="1200" b="1" kern="1200" dirty="0">
                          <a:solidFill>
                            <a:schemeClr val="tx1"/>
                          </a:solidFill>
                          <a:latin typeface="+mn-lt"/>
                          <a:ea typeface="+mn-ea"/>
                          <a:cs typeface="+mn-cs"/>
                        </a:rPr>
                        <a:t>1 572</a:t>
                      </a:r>
                    </a:p>
                  </a:txBody>
                  <a:tcPr/>
                </a:tc>
                <a:extLst>
                  <a:ext uri="{0D108BD9-81ED-4DB2-BD59-A6C34878D82A}">
                    <a16:rowId xmlns:a16="http://schemas.microsoft.com/office/drawing/2014/main" val="332149708"/>
                  </a:ext>
                </a:extLst>
              </a:tr>
            </a:tbl>
          </a:graphicData>
        </a:graphic>
      </p:graphicFrame>
    </p:spTree>
    <p:extLst>
      <p:ext uri="{BB962C8B-B14F-4D97-AF65-F5344CB8AC3E}">
        <p14:creationId xmlns:p14="http://schemas.microsoft.com/office/powerpoint/2010/main" val="10161378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2F230E0-15BE-49BB-A17F-B89D8C2FC04D}"/>
              </a:ext>
            </a:extLst>
          </p:cNvPr>
          <p:cNvSpPr>
            <a:spLocks noGrp="1"/>
          </p:cNvSpPr>
          <p:nvPr>
            <p:ph type="title"/>
          </p:nvPr>
        </p:nvSpPr>
        <p:spPr/>
        <p:txBody>
          <a:bodyPr/>
          <a:lstStyle/>
          <a:p>
            <a:r>
              <a:rPr lang="sv-SE" sz="2000" dirty="0"/>
              <a:t>Brukar du skolka? </a:t>
            </a:r>
            <a:br>
              <a:rPr lang="sv-SE" sz="2000" dirty="0"/>
            </a:br>
            <a:r>
              <a:rPr lang="sv-SE" sz="2000" dirty="0"/>
              <a:t>Andel elever i gymnasiet år 2, Värmland år 2023</a:t>
            </a:r>
          </a:p>
        </p:txBody>
      </p:sp>
      <p:sp>
        <p:nvSpPr>
          <p:cNvPr id="5" name="Platshållare för text 4">
            <a:extLst>
              <a:ext uri="{FF2B5EF4-FFF2-40B4-BE49-F238E27FC236}">
                <a16:creationId xmlns:a16="http://schemas.microsoft.com/office/drawing/2014/main" id="{3D6A029C-8B7E-47E2-85DC-77AD60651DFB}"/>
              </a:ext>
            </a:extLst>
          </p:cNvPr>
          <p:cNvSpPr>
            <a:spLocks noGrp="1"/>
          </p:cNvSpPr>
          <p:nvPr>
            <p:ph type="body" sz="quarter" idx="13"/>
          </p:nvPr>
        </p:nvSpPr>
        <p:spPr/>
        <p:txBody>
          <a:bodyPr/>
          <a:lstStyle/>
          <a:p>
            <a:pPr marL="0" indent="0">
              <a:buNone/>
            </a:pPr>
            <a:endParaRPr lang="sv-SE" dirty="0"/>
          </a:p>
        </p:txBody>
      </p:sp>
      <p:graphicFrame>
        <p:nvGraphicFramePr>
          <p:cNvPr id="2" name="Diagram 1">
            <a:extLst>
              <a:ext uri="{FF2B5EF4-FFF2-40B4-BE49-F238E27FC236}">
                <a16:creationId xmlns:a16="http://schemas.microsoft.com/office/drawing/2014/main" id="{93951431-A271-4258-A40E-4FDF35759E73}"/>
              </a:ext>
            </a:extLst>
          </p:cNvPr>
          <p:cNvGraphicFramePr>
            <a:graphicFrameLocks/>
          </p:cNvGraphicFramePr>
          <p:nvPr>
            <p:extLst>
              <p:ext uri="{D42A27DB-BD31-4B8C-83A1-F6EECF244321}">
                <p14:modId xmlns:p14="http://schemas.microsoft.com/office/powerpoint/2010/main" val="381439825"/>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82751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xfrm>
            <a:off x="963086" y="3600748"/>
            <a:ext cx="10221480" cy="1790699"/>
          </a:xfrm>
          <a:prstGeom prst="rect">
            <a:avLst/>
          </a:prstGeom>
        </p:spPr>
        <p:txBody>
          <a:bodyPr anchor="t">
            <a:normAutofit/>
          </a:bodyPr>
          <a:lstStyle/>
          <a:p>
            <a:r>
              <a:rPr lang="sv-SE" cap="none"/>
              <a:t>Samverkan i </a:t>
            </a:r>
            <a:br>
              <a:rPr lang="sv-SE" cap="none"/>
            </a:br>
            <a:r>
              <a:rPr lang="sv-SE" cap="none"/>
              <a:t>planering och genomförande</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10" name="Bildobjekt 9" descr="Illustration av sex unga personer på en skolgård.">
            <a:extLst>
              <a:ext uri="{FF2B5EF4-FFF2-40B4-BE49-F238E27FC236}">
                <a16:creationId xmlns:a16="http://schemas.microsoft.com/office/drawing/2014/main" id="{07D1CDFD-C4A3-C04F-BB2F-ECD44F7A3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337" y="628761"/>
            <a:ext cx="6240694" cy="3688798"/>
          </a:xfrm>
          <a:prstGeom prst="rect">
            <a:avLst/>
          </a:prstGeom>
        </p:spPr>
      </p:pic>
    </p:spTree>
    <p:extLst>
      <p:ext uri="{BB962C8B-B14F-4D97-AF65-F5344CB8AC3E}">
        <p14:creationId xmlns:p14="http://schemas.microsoft.com/office/powerpoint/2010/main" val="15096638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28800" y="972000"/>
            <a:ext cx="7868009" cy="1325563"/>
          </a:xfrm>
        </p:spPr>
        <p:txBody>
          <a:bodyPr>
            <a:normAutofit fontScale="90000"/>
          </a:bodyPr>
          <a:lstStyle/>
          <a:p>
            <a:r>
              <a:rPr lang="sv-SE" sz="4267"/>
              <a:t>Samverkan i planering och genomförande</a:t>
            </a:r>
          </a:p>
        </p:txBody>
      </p:sp>
      <p:sp>
        <p:nvSpPr>
          <p:cNvPr id="3" name="Platshållare för innehåll 2"/>
          <p:cNvSpPr>
            <a:spLocks noGrp="1"/>
          </p:cNvSpPr>
          <p:nvPr>
            <p:ph type="body" sz="quarter" idx="13"/>
          </p:nvPr>
        </p:nvSpPr>
        <p:spPr>
          <a:xfrm>
            <a:off x="1906621" y="2482850"/>
            <a:ext cx="7790188" cy="3240000"/>
          </a:xfrm>
        </p:spPr>
        <p:txBody>
          <a:bodyPr vert="horz" lIns="121920" tIns="60960" rIns="121920" bIns="60960" rtlCol="0" anchor="ctr">
            <a:normAutofit/>
          </a:bodyPr>
          <a:lstStyle/>
          <a:p>
            <a:pPr marL="193195" indent="0">
              <a:buNone/>
            </a:pPr>
            <a:r>
              <a:rPr lang="sv-SE" sz="2800"/>
              <a:t>Kommuner, friskolor, Länsstyrelsen Värmland och Region Värmland samverkar i planering och genomförande av undersökningen Elevers drogvanor.</a:t>
            </a:r>
          </a:p>
          <a:p>
            <a:pPr>
              <a:spcBef>
                <a:spcPct val="0"/>
              </a:spcBef>
              <a:buNone/>
            </a:pPr>
            <a:endParaRPr lang="sv-SE" sz="3000" b="1">
              <a:solidFill>
                <a:srgbClr val="003A70"/>
              </a:solidFill>
              <a:latin typeface="+mj-lt"/>
              <a:ea typeface="+mj-ea"/>
              <a:cs typeface="+mj-cs"/>
            </a:endParaRPr>
          </a:p>
          <a:p>
            <a:pPr>
              <a:spcBef>
                <a:spcPct val="0"/>
              </a:spcBef>
              <a:buNone/>
            </a:pPr>
            <a:endParaRPr lang="sv-SE" sz="3000" b="1">
              <a:solidFill>
                <a:srgbClr val="003A70"/>
              </a:solidFill>
              <a:latin typeface="+mj-lt"/>
              <a:ea typeface="+mj-ea"/>
              <a:cs typeface="+mj-cs"/>
            </a:endParaRPr>
          </a:p>
          <a:p>
            <a:pPr>
              <a:spcBef>
                <a:spcPct val="0"/>
              </a:spcBef>
              <a:buNone/>
            </a:pPr>
            <a:endParaRPr lang="sv-SE" sz="3000" b="1">
              <a:solidFill>
                <a:srgbClr val="003A70"/>
              </a:solidFill>
              <a:latin typeface="+mj-lt"/>
              <a:ea typeface="+mj-ea"/>
              <a:cs typeface="+mj-cs"/>
            </a:endParaRPr>
          </a:p>
        </p:txBody>
      </p:sp>
    </p:spTree>
    <p:extLst>
      <p:ext uri="{BB962C8B-B14F-4D97-AF65-F5344CB8AC3E}">
        <p14:creationId xmlns:p14="http://schemas.microsoft.com/office/powerpoint/2010/main" val="15735216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26781" y="972000"/>
            <a:ext cx="9473609" cy="1325563"/>
          </a:xfrm>
        </p:spPr>
        <p:txBody>
          <a:bodyPr>
            <a:normAutofit/>
          </a:bodyPr>
          <a:lstStyle/>
          <a:p>
            <a:r>
              <a:rPr lang="sv-SE"/>
              <a:t>Genomförande och resultatredovisning (1)</a:t>
            </a:r>
          </a:p>
        </p:txBody>
      </p:sp>
      <p:sp>
        <p:nvSpPr>
          <p:cNvPr id="3" name="Platshållare för innehåll 2"/>
          <p:cNvSpPr>
            <a:spLocks noGrp="1"/>
          </p:cNvSpPr>
          <p:nvPr>
            <p:ph type="body" sz="quarter" idx="13"/>
          </p:nvPr>
        </p:nvSpPr>
        <p:spPr>
          <a:xfrm>
            <a:off x="1626781" y="2482849"/>
            <a:ext cx="8804598" cy="3524545"/>
          </a:xfrm>
        </p:spPr>
        <p:txBody>
          <a:bodyPr>
            <a:normAutofit fontScale="47500" lnSpcReduction="20000"/>
          </a:bodyPr>
          <a:lstStyle/>
          <a:p>
            <a:r>
              <a:rPr lang="sv-SE" sz="3800" dirty="0">
                <a:solidFill>
                  <a:prstClr val="black"/>
                </a:solidFill>
              </a:rPr>
              <a:t>Sammanställningar efter boendekommun och skola om det är minst 25 svarande elever. </a:t>
            </a:r>
          </a:p>
          <a:p>
            <a:r>
              <a:rPr lang="sv-SE" sz="3800" dirty="0">
                <a:solidFill>
                  <a:prstClr val="black"/>
                </a:solidFill>
              </a:rPr>
              <a:t>Könsuppdelade resultat redovisas på länsnivå.</a:t>
            </a:r>
          </a:p>
          <a:p>
            <a:r>
              <a:rPr lang="sv-SE" sz="3800" dirty="0">
                <a:solidFill>
                  <a:prstClr val="black"/>
                </a:solidFill>
              </a:rPr>
              <a:t>Resultat för kommuner eller skolor med få elever bör tolkas med försiktighet. </a:t>
            </a:r>
          </a:p>
          <a:p>
            <a:r>
              <a:rPr lang="sv-SE" sz="3800" dirty="0">
                <a:solidFill>
                  <a:prstClr val="black"/>
                </a:solidFill>
              </a:rPr>
              <a:t>Har en kommun färre än 25 svar inkluderas dessa svar i länsredovisningen. </a:t>
            </a:r>
            <a:br>
              <a:rPr lang="sv-SE" sz="3800" dirty="0">
                <a:solidFill>
                  <a:prstClr val="black"/>
                </a:solidFill>
              </a:rPr>
            </a:br>
            <a:r>
              <a:rPr lang="sv-SE" sz="3800" dirty="0">
                <a:solidFill>
                  <a:prstClr val="black"/>
                </a:solidFill>
              </a:rPr>
              <a:t>Har skolan färre är 25 svar inkluderas dessa i kommun- och länsredovisningen.</a:t>
            </a:r>
          </a:p>
          <a:p>
            <a:r>
              <a:rPr lang="sv-SE" sz="3800" dirty="0">
                <a:solidFill>
                  <a:prstClr val="black"/>
                </a:solidFill>
              </a:rPr>
              <a:t>Svarsfrekvensen för en skola måste vara minst 50 procent för en skolrapport. </a:t>
            </a:r>
          </a:p>
          <a:p>
            <a:r>
              <a:rPr lang="sv-SE" sz="3800" dirty="0">
                <a:solidFill>
                  <a:prstClr val="black"/>
                </a:solidFill>
              </a:rPr>
              <a:t>Sammanslagning av svarsalternativ har gjorts för att redovisa andelen rökare, snusare, alkoholkonsumenter, förklaring av vilka svarsalternativ som ingår finns vid aktuella bilder. </a:t>
            </a:r>
          </a:p>
          <a:p>
            <a:endParaRPr lang="sv-SE" dirty="0">
              <a:solidFill>
                <a:prstClr val="black"/>
              </a:solidFill>
            </a:endParaRPr>
          </a:p>
          <a:p>
            <a:endParaRPr lang="sv-SE" dirty="0">
              <a:solidFill>
                <a:prstClr val="black"/>
              </a:solidFill>
            </a:endParaRPr>
          </a:p>
          <a:p>
            <a:endParaRPr lang="sv-SE" dirty="0">
              <a:solidFill>
                <a:prstClr val="black"/>
              </a:solidFill>
            </a:endParaRPr>
          </a:p>
        </p:txBody>
      </p:sp>
    </p:spTree>
    <p:extLst>
      <p:ext uri="{BB962C8B-B14F-4D97-AF65-F5344CB8AC3E}">
        <p14:creationId xmlns:p14="http://schemas.microsoft.com/office/powerpoint/2010/main" val="42781067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383390-3680-4DBC-A95A-7DA5B8EF5A20}"/>
              </a:ext>
            </a:extLst>
          </p:cNvPr>
          <p:cNvSpPr>
            <a:spLocks noGrp="1"/>
          </p:cNvSpPr>
          <p:nvPr>
            <p:ph type="title"/>
          </p:nvPr>
        </p:nvSpPr>
        <p:spPr>
          <a:xfrm>
            <a:off x="1536970" y="972000"/>
            <a:ext cx="9601200" cy="1109719"/>
          </a:xfrm>
        </p:spPr>
        <p:txBody>
          <a:bodyPr>
            <a:normAutofit/>
          </a:bodyPr>
          <a:lstStyle/>
          <a:p>
            <a:r>
              <a:rPr lang="sv-SE"/>
              <a:t>Genomförande och resultatredovisning (2) </a:t>
            </a:r>
          </a:p>
        </p:txBody>
      </p:sp>
      <p:sp>
        <p:nvSpPr>
          <p:cNvPr id="5" name="Platshållare för innehåll 4">
            <a:extLst>
              <a:ext uri="{FF2B5EF4-FFF2-40B4-BE49-F238E27FC236}">
                <a16:creationId xmlns:a16="http://schemas.microsoft.com/office/drawing/2014/main" id="{C8B29215-D636-4BEC-867C-37612E65121B}"/>
              </a:ext>
            </a:extLst>
          </p:cNvPr>
          <p:cNvSpPr>
            <a:spLocks noGrp="1"/>
          </p:cNvSpPr>
          <p:nvPr>
            <p:ph type="body" sz="quarter" idx="13"/>
          </p:nvPr>
        </p:nvSpPr>
        <p:spPr>
          <a:xfrm>
            <a:off x="1624519" y="2247900"/>
            <a:ext cx="8072290" cy="3474950"/>
          </a:xfrm>
        </p:spPr>
        <p:txBody>
          <a:bodyPr vert="horz" lIns="91440" tIns="45720" rIns="91440" bIns="45720" rtlCol="0">
            <a:normAutofit fontScale="77500" lnSpcReduction="20000"/>
          </a:bodyPr>
          <a:lstStyle/>
          <a:p>
            <a:pPr marL="252000" indent="-252000">
              <a:buFont typeface="Arial" panose="020B0604020202020204" pitchFamily="34" charset="0"/>
              <a:buChar char="•"/>
            </a:pPr>
            <a:r>
              <a:rPr lang="sv-SE" sz="2400">
                <a:solidFill>
                  <a:prstClr val="black"/>
                </a:solidFill>
              </a:rPr>
              <a:t>Oseriöst ifyllda enkäter exkluderas enligt kriterierna; ej svarat på fem eller fler av ANDT-indikatorerna, samt svarat</a:t>
            </a:r>
            <a:r>
              <a:rPr lang="sv-SE" sz="2400"/>
              <a:t> ”två gånger eller mer” på alla frågor i frågebatteriet över problem i samband med att man druckit alkohol.</a:t>
            </a:r>
            <a:r>
              <a:rPr lang="sv-SE" sz="2400">
                <a:solidFill>
                  <a:prstClr val="black"/>
                </a:solidFill>
              </a:rPr>
              <a:t> </a:t>
            </a:r>
          </a:p>
          <a:p>
            <a:pPr marL="252000" indent="-252000">
              <a:buChar char="•"/>
            </a:pPr>
            <a:r>
              <a:rPr lang="sv-SE" sz="2400">
                <a:solidFill>
                  <a:prstClr val="black"/>
                </a:solidFill>
              </a:rPr>
              <a:t>Klassbortfall - i årskurs 9 påverkas sannolikt inte resultaten lika mycket som vid individbortfall. Detta eftersom man kan anta att ej deltagande klasser inte avviker från deltagande klasser. Klassbortfall antas påverka resultaten mer i gymnasiet där klassammansättningen i högre grad speglar elevernas egenskaper och intressen.</a:t>
            </a:r>
          </a:p>
          <a:p>
            <a:pPr marL="252000" indent="-252000">
              <a:buChar char="•"/>
            </a:pPr>
            <a:r>
              <a:rPr lang="sv-SE" sz="2400">
                <a:solidFill>
                  <a:prstClr val="black"/>
                </a:solidFill>
              </a:rPr>
              <a:t>Det interna bortfallet var lågt för de frågor som ställdes till alla elever. Internt bortfall = elever besvarar inte alla frågor t.ex. hoppar över vissa frågor eller slutar efter att ha besvarat halva enkäten.</a:t>
            </a:r>
          </a:p>
        </p:txBody>
      </p:sp>
    </p:spTree>
    <p:extLst>
      <p:ext uri="{BB962C8B-B14F-4D97-AF65-F5344CB8AC3E}">
        <p14:creationId xmlns:p14="http://schemas.microsoft.com/office/powerpoint/2010/main" val="31071606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69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BB7ECD8-09A1-0EB6-5B74-4C687EEAB0F7}"/>
              </a:ext>
            </a:extLst>
          </p:cNvPr>
          <p:cNvSpPr>
            <a:spLocks noGrp="1"/>
          </p:cNvSpPr>
          <p:nvPr>
            <p:ph type="title"/>
          </p:nvPr>
        </p:nvSpPr>
        <p:spPr/>
        <p:txBody>
          <a:bodyPr/>
          <a:lstStyle/>
          <a:p>
            <a:r>
              <a:rPr lang="sv-SE" sz="2800" dirty="0"/>
              <a:t>Gymnasieprogram och ålder</a:t>
            </a:r>
          </a:p>
        </p:txBody>
      </p:sp>
      <p:sp>
        <p:nvSpPr>
          <p:cNvPr id="6" name="Platshållare för text 5">
            <a:extLst>
              <a:ext uri="{FF2B5EF4-FFF2-40B4-BE49-F238E27FC236}">
                <a16:creationId xmlns:a16="http://schemas.microsoft.com/office/drawing/2014/main" id="{5CAABBB7-999E-7A11-09BB-69757CAF3482}"/>
              </a:ext>
            </a:extLst>
          </p:cNvPr>
          <p:cNvSpPr>
            <a:spLocks noGrp="1"/>
          </p:cNvSpPr>
          <p:nvPr>
            <p:ph type="body" sz="quarter" idx="13"/>
          </p:nvPr>
        </p:nvSpPr>
        <p:spPr/>
        <p:txBody>
          <a:bodyPr/>
          <a:lstStyle/>
          <a:p>
            <a:r>
              <a:rPr lang="sv-SE" dirty="0"/>
              <a:t>Högskoleförberedande program, 55 procent </a:t>
            </a:r>
          </a:p>
          <a:p>
            <a:r>
              <a:rPr lang="sv-SE" dirty="0"/>
              <a:t>Yrkesprogram, 43 procent</a:t>
            </a:r>
          </a:p>
          <a:p>
            <a:r>
              <a:rPr lang="sv-SE" dirty="0"/>
              <a:t>Annat program, 2 procent</a:t>
            </a:r>
          </a:p>
          <a:p>
            <a:endParaRPr lang="sv-SE" dirty="0"/>
          </a:p>
          <a:p>
            <a:r>
              <a:rPr lang="sv-SE" dirty="0"/>
              <a:t>8 procent av eleverna har fyllt 18 år</a:t>
            </a:r>
          </a:p>
        </p:txBody>
      </p:sp>
    </p:spTree>
    <p:extLst>
      <p:ext uri="{BB962C8B-B14F-4D97-AF65-F5344CB8AC3E}">
        <p14:creationId xmlns:p14="http://schemas.microsoft.com/office/powerpoint/2010/main" val="309298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Tobaksbruk</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r>
              <a:rPr lang="sv-SE">
                <a:solidFill>
                  <a:schemeClr val="tx1"/>
                </a:solidFill>
              </a:rPr>
              <a:t>Cigarrettrökning, e-cigarrettrökning, </a:t>
            </a:r>
            <a:br>
              <a:rPr lang="sv-SE">
                <a:solidFill>
                  <a:schemeClr val="tx1"/>
                </a:solidFill>
              </a:rPr>
            </a:br>
            <a:r>
              <a:rPr lang="sv-SE">
                <a:solidFill>
                  <a:schemeClr val="tx1"/>
                </a:solidFill>
              </a:rPr>
              <a:t>vattenpipa och snusning</a:t>
            </a:r>
          </a:p>
        </p:txBody>
      </p:sp>
      <p:pic>
        <p:nvPicPr>
          <p:cNvPr id="9" name="Bildobjekt 8" descr="Illustration av två unga personer i samtal.">
            <a:extLst>
              <a:ext uri="{FF2B5EF4-FFF2-40B4-BE49-F238E27FC236}">
                <a16:creationId xmlns:a16="http://schemas.microsoft.com/office/drawing/2014/main" id="{7882D52B-78EF-A343-9CD3-6B40E3F08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393" y="921744"/>
            <a:ext cx="6133699" cy="4143237"/>
          </a:xfrm>
          <a:prstGeom prst="rect">
            <a:avLst/>
          </a:prstGeom>
        </p:spPr>
      </p:pic>
    </p:spTree>
    <p:extLst>
      <p:ext uri="{BB962C8B-B14F-4D97-AF65-F5344CB8AC3E}">
        <p14:creationId xmlns:p14="http://schemas.microsoft.com/office/powerpoint/2010/main" val="3008674670"/>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580A6DCAED0F48994FC2F913A2C2AD" ma:contentTypeVersion="10" ma:contentTypeDescription="Create a new document." ma:contentTypeScope="" ma:versionID="71a66f9841b4ac5044a504ae3335f837">
  <xsd:schema xmlns:xsd="http://www.w3.org/2001/XMLSchema" xmlns:xs="http://www.w3.org/2001/XMLSchema" xmlns:p="http://schemas.microsoft.com/office/2006/metadata/properties" xmlns:ns2="07000e01-5f67-4023-9f2a-514e08124c62" targetNamespace="http://schemas.microsoft.com/office/2006/metadata/properties" ma:root="true" ma:fieldsID="be39e91dd3320b6e2c3f453a26505bda" ns2:_="">
    <xsd:import namespace="07000e01-5f67-4023-9f2a-514e08124c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00e01-5f67-4023-9f2a-514e08124c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B71024-886E-4868-AE1D-36F03B6F3067}">
  <ds:schemaRefs>
    <ds:schemaRef ds:uri="http://schemas.microsoft.com/sharepoint/v3/contenttype/forms"/>
  </ds:schemaRefs>
</ds:datastoreItem>
</file>

<file path=customXml/itemProps2.xml><?xml version="1.0" encoding="utf-8"?>
<ds:datastoreItem xmlns:ds="http://schemas.openxmlformats.org/officeDocument/2006/customXml" ds:itemID="{B02764DF-23CF-481E-8C1A-68120974BB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00e01-5f67-4023-9f2a-514e08124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4C21C1-E8DB-47C2-ACAE-B63AFA5DD9D4}">
  <ds:schemaRefs>
    <ds:schemaRef ds:uri="http://schemas.microsoft.com/office/infopath/2007/PartnerControls"/>
    <ds:schemaRef ds:uri="http://www.w3.org/XML/1998/namespace"/>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07000e01-5f67-4023-9f2a-514e08124c6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Region Varmland</Template>
  <TotalTime>3471</TotalTime>
  <Words>3604</Words>
  <Application>Microsoft Office PowerPoint</Application>
  <PresentationFormat>Bredbild</PresentationFormat>
  <Paragraphs>421</Paragraphs>
  <Slides>75</Slides>
  <Notes>56</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75</vt:i4>
      </vt:variant>
    </vt:vector>
  </HeadingPairs>
  <TitlesOfParts>
    <vt:vector size="83" baseType="lpstr">
      <vt:lpstr>Arial</vt:lpstr>
      <vt:lpstr>Calibri</vt:lpstr>
      <vt:lpstr>Courier New</vt:lpstr>
      <vt:lpstr>Raavi</vt:lpstr>
      <vt:lpstr>Times New Roman</vt:lpstr>
      <vt:lpstr>Region Varmland</vt:lpstr>
      <vt:lpstr>Region Varmland Grå</vt:lpstr>
      <vt:lpstr>Stor rubrik</vt:lpstr>
      <vt:lpstr>Elevers drogvanor 2023</vt:lpstr>
      <vt:lpstr>Undersökningen Elevers drogvanor</vt:lpstr>
      <vt:lpstr>Bidrar med aktuell kunskap</vt:lpstr>
      <vt:lpstr>3 590 elever har svarat på enkäten</vt:lpstr>
      <vt:lpstr>Resultatredovisning (1)</vt:lpstr>
      <vt:lpstr>Resultatredovisning (2)</vt:lpstr>
      <vt:lpstr>Antal svar fördelat på elevernas boendekommun  - gymnasiet årskurs 2, år 2023</vt:lpstr>
      <vt:lpstr>Gymnasieprogram och ålder</vt:lpstr>
      <vt:lpstr>Tobaksbruk</vt:lpstr>
      <vt:lpstr>Andel rökare i gymnasiet år 2 Värmland och riket år 2015 - 2023</vt:lpstr>
      <vt:lpstr>Röker du? Andel elever i gymnasiet år 2, Värmland år 2023</vt:lpstr>
      <vt:lpstr>Andel rökare i gymnasiet år 2, de senaste 12 månaderna per boendekommun, Värmland och riket år 2023</vt:lpstr>
      <vt:lpstr>Andel elever i gymnasiet år 2 som rökt e-cigarett/vejp under de senaste 12 månaderna Värmland och riket år 2015 - 2023</vt:lpstr>
      <vt:lpstr>Andel elever i gymnasiet år 2 som rökt e-cigarett/vejp     de senaste 12 månaderna  per boendekommun, Värmland och riket år 2023</vt:lpstr>
      <vt:lpstr>Andel elever i gymnasiet år 2 som rökt vid 13 års ålder  per boendekommun, Värmland och riket år 2023</vt:lpstr>
      <vt:lpstr>Hur får du vanligtvis tag på cigaretter?  Andel bland rökande elever som ej fyllt 18 år gymnasiet år 2, Värmland år 2023</vt:lpstr>
      <vt:lpstr>Andel elever som vill sluta röka, nu eller i framtiden årskurs 9 och gymnasiet år 2, Värmland år 2023</vt:lpstr>
      <vt:lpstr>Andel elever i gymnasiet år 2 som rökt vattenpipa de senaste 12 månaderna Värmland år 2013 – 2023, riket 2013 – 2019</vt:lpstr>
      <vt:lpstr>Andel elever i gymnasiet år 2 som rökt vattenpipa de senaste 12 månaderna  per boendekommun, Värmland år 2023</vt:lpstr>
      <vt:lpstr>Andel snusare i gymnasiet år 2 Värmland och riket år 2015 - 2023</vt:lpstr>
      <vt:lpstr>Snusar du? Andel elever i gymnasiet år 2, Värmland 2023</vt:lpstr>
      <vt:lpstr>Andel snusare i gymnasiet år 2, de senaste 12 månaderna per boendekommun, Värmland och riket år 2023</vt:lpstr>
      <vt:lpstr>Andel elever i gymnasiet år 2, som använt tobaksfritt nikotinsnus (vitt snus) de senaste 12 månaderna  per boendekommun, Värmland och riket år 2023</vt:lpstr>
      <vt:lpstr>Andel elever i gymnasiet år 2 som snusat vid 13 års ålder per boendekommun, Värmland och riket år 2023</vt:lpstr>
      <vt:lpstr>Hur får du vanligtvis tag på snus?  Andel bland snusande elever i gymnasiet år 2 som ej fyllt 18 år, Värmland år 2023</vt:lpstr>
      <vt:lpstr>Andel elever som vill sluta snusa, nu eller i framtiden årskurs 9 och gymnasiet år 2, Värmland år 2023</vt:lpstr>
      <vt:lpstr>Alkoholkonsumtion</vt:lpstr>
      <vt:lpstr>Andel alkoholkonsumenter i gymnasiet år 2 Värmland och riket år 2013 - 2023</vt:lpstr>
      <vt:lpstr>Har du druckit alkohol någon gång? Andel elever i gymnasiet år 2, Värmland år 2023</vt:lpstr>
      <vt:lpstr>Andel alkoholkonsumenter i gymnasiet år 2 per boendekommun, Värmland och riket år 2023</vt:lpstr>
      <vt:lpstr>Andel elever i gymnasiet år 2 som intensivkonsumerar alkohol minst 1 gång/månad Värmland och riket år 2013 - 2023</vt:lpstr>
      <vt:lpstr>Andel elever i gymnasiet år 2 som intensivkonsumerat alkohol minst 1 gång/månad per boendekommun, Värmland och riket år 2023</vt:lpstr>
      <vt:lpstr>Andel elever i gymnasiet år 2 som varit berusade vid 13 års ålder, per boendekommun, Värmland och riket år 2023</vt:lpstr>
      <vt:lpstr>Andel elever i gymnasiet år 2 som varit med om problem i samband med alkoholkonsumtion, Värmland, år 2023</vt:lpstr>
      <vt:lpstr>Senast du drack alkohol – hur fick du tag på den Elever i gymnasiet år 2, Värmland år 2023</vt:lpstr>
      <vt:lpstr>Andel elever i gymnasiet år 2 som under de senaste 12 månaderna köpt alkohol via internet Värmland, år 2023</vt:lpstr>
      <vt:lpstr>Narkotika, läkemedel och anabola steroider</vt:lpstr>
      <vt:lpstr>Andel elever i gymnasiet år 2 som blivit erbjudna att prova eller köpa narkotika de senaste 12 månaderna Värmland och riket, år 2013 - 2023</vt:lpstr>
      <vt:lpstr> Andel elever i gymnasiet år 2 som blivit erbjudna att prova eller köpa narkotika senaste 12 månaderna  per boendekommun, Värmland och riket år 2023</vt:lpstr>
      <vt:lpstr>Andel elever i gymnasiet år 2, som någon gång använt narkotika, Värmland och riket år 2013 - 2023</vt:lpstr>
      <vt:lpstr>Har du någon gång använt narkotika?  Andel elever i gymnasiet år 2, Värmland, år 2023</vt:lpstr>
      <vt:lpstr>Andel elever i gymnasiet år 2 som någon gång använt narkotika per boendekommun, Värmland och riket år 2023</vt:lpstr>
      <vt:lpstr> Andel elever i gymnasiet år 2 som använt narkotika de senaste 12 månaderna, Värmland och riket, år 2023</vt:lpstr>
      <vt:lpstr>Från vem har du fått tag på narkotika? Andel bland elever som använt narkotika, årskurs 9 och gymnasiet år 2, Värmland år 2023 Flera alternativ kan markeras</vt:lpstr>
      <vt:lpstr>Andel elever i gymnasiet år 2 som använt receptbelagda läkemedel utan läkarordination de senaste 12 månaderna Värmland år 2017 - 2023</vt:lpstr>
      <vt:lpstr>Andel elever i årskurs 9 och gymnasiet år 2, som någon gång använt läkemedel tillsammans med alkohol i berusningssyfte, Värmland år 2023</vt:lpstr>
      <vt:lpstr> Andel elever i gymnasiet år 2 som någon gång använt androgena anabola steroider, Värmland och riket år 2023</vt:lpstr>
      <vt:lpstr>Andel elever i gymnasiet år 2 som använt lustgas och/eller sniffat/boffat de senaste 12 månaderna Värmland år 2023</vt:lpstr>
      <vt:lpstr>Vad kan du få tag på inom 24 timmar?  Andel elever i gymnasiet år 2, Värmland år 2015 - 2023</vt:lpstr>
      <vt:lpstr>Vad kan du få tag på inom 24 timmar?  Andel elever i gymnasiet år 2, Värmland år 2023</vt:lpstr>
      <vt:lpstr>Spel om pengar</vt:lpstr>
      <vt:lpstr>Andel elever i gymnasiet år 2, som ej fyllt 18 år, som spelat om pengar de senaste 12 månaderna  Värmland och riket år 2019 - 2023</vt:lpstr>
      <vt:lpstr>Andel elever i gymnasiet år 2, som ej fyllt 18 år, som spelat om pengar de senaste 12 månaderna boendekommun, Värmland och riket år 2023</vt:lpstr>
      <vt:lpstr>Attityder</vt:lpstr>
      <vt:lpstr>År 2023, andel värmländska elever i gymnasiet år 2 som tycker det är en stor risk för människors hälsa att…</vt:lpstr>
      <vt:lpstr>Andel elever i åk 9 och gymnasiet år 2 som tycker det är stor risk för hälsan att röka varje dag och snusa varje dag Värmland år 2015 - 2023</vt:lpstr>
      <vt:lpstr>Andel elever i åk 9 och gymnasiet år 2 som tycker det är stor risk för hälsan att vara berusad varje helg Värmland 2015 - 2023 </vt:lpstr>
      <vt:lpstr>Andel elever i åk 9 och gymnasiet år 2 som tycker det är stor risk för hälsan att prova cannabis och regelbundet använda cannabis, Värmland 2015 - 2023 </vt:lpstr>
      <vt:lpstr>Andel elever i gymnasiet år 2 som skulle säga bestämt nej eller troligen nej om de blir erbjudna narkotika Värmland år 2013 - 2023</vt:lpstr>
      <vt:lpstr>Om du blir erbjuden narkotika, vad säger du då?  Andel elever i gymnasiet år 2, Värmland, år 2023</vt:lpstr>
      <vt:lpstr>Var sätter du gränsen när det gäller cannabis?  Andel elever i gymnasiet år 2, Värmland år 2013 - 2023</vt:lpstr>
      <vt:lpstr>Var sätter du gränsen när det gäller cannabis?  Andel elever i gymnasiet år 2, Värmland år 2023</vt:lpstr>
      <vt:lpstr>Andel elever gymnasiet år 2, Värmland år 2015 - 2023 Det är upp till var och en om man vill använda cannabis. Jag …</vt:lpstr>
      <vt:lpstr>Andel elever gymnasiet år 2  Det är upp till var och en om man vill använda cannabis. Jag håller…</vt:lpstr>
      <vt:lpstr>Kosttillskott  och energidryck</vt:lpstr>
      <vt:lpstr>Andel elever i gymnasiet år 2 som dricker energidryck varje eller nästan varje dag per boendekommun och Värmland, år 2023</vt:lpstr>
      <vt:lpstr>Andel elever i gymnasiet år 2 som använt pre-workout (PWO) under de senaste 12 månaderna per boendekommun och Värmland år 2023</vt:lpstr>
      <vt:lpstr>Skoltrivsel  och skolk</vt:lpstr>
      <vt:lpstr>Hur trivs du i skolan?  Andel elever i gymnasiet år 2, Värmland år 2023</vt:lpstr>
      <vt:lpstr>Brukar du skolka?  Andel elever i gymnasiet år 2, Värmland år 2023</vt:lpstr>
      <vt:lpstr>Samverkan i  planering och genomförande</vt:lpstr>
      <vt:lpstr>Samverkan i planering och genomförande</vt:lpstr>
      <vt:lpstr>Genomförande och resultatredovisning (1)</vt:lpstr>
      <vt:lpstr>Genomförande och resultatredovisning (2) </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elevers drogvanor 2021</dc:title>
  <dc:subject>Rapport elevers drogvanor 2021</dc:subject>
  <dc:creator>Region Värmland</dc:creator>
  <cp:keywords/>
  <dc:description/>
  <cp:lastModifiedBy>Cecilia Nyberg</cp:lastModifiedBy>
  <cp:revision>1</cp:revision>
  <dcterms:created xsi:type="dcterms:W3CDTF">2021-08-18T12:03:23Z</dcterms:created>
  <dcterms:modified xsi:type="dcterms:W3CDTF">2024-04-16T07:31:28Z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0x01010011580A6DCAED0F48994FC2F913A2C2AD</vt:lpwstr>
  </property>
</Properties>
</file>