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  <p:sldMasterId id="2147483694" r:id="rId5"/>
    <p:sldMasterId id="2147483684" r:id="rId6"/>
  </p:sldMasterIdLst>
  <p:notesMasterIdLst>
    <p:notesMasterId r:id="rId16"/>
  </p:notesMasterIdLst>
  <p:sldIdLst>
    <p:sldId id="257" r:id="rId7"/>
    <p:sldId id="259" r:id="rId8"/>
    <p:sldId id="264" r:id="rId9"/>
    <p:sldId id="265" r:id="rId10"/>
    <p:sldId id="258" r:id="rId11"/>
    <p:sldId id="266" r:id="rId12"/>
    <p:sldId id="260" r:id="rId13"/>
    <p:sldId id="263" r:id="rId14"/>
    <p:sldId id="262" r:id="rId15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8986D"/>
    <a:srgbClr val="F9F4EA"/>
    <a:srgbClr val="6F6E6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5403E51-7025-674A-AAD0-7EEBD417573A}" v="21" dt="2022-04-01T08:34:17.18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437" autoAdjust="0"/>
    <p:restoredTop sz="76901"/>
  </p:normalViewPr>
  <p:slideViewPr>
    <p:cSldViewPr snapToGrid="0" showGuides="1">
      <p:cViewPr varScale="1">
        <p:scale>
          <a:sx n="89" d="100"/>
          <a:sy n="89" d="100"/>
        </p:scale>
        <p:origin x="1064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microsoft.com/office/2015/10/relationships/revisionInfo" Target="revisionInfo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10" Type="http://schemas.openxmlformats.org/officeDocument/2006/relationships/slide" Target="slides/slide4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B2C2F4C-4F59-8245-96D2-7C59F5B79C66}" type="datetimeFigureOut">
              <a:rPr lang="sv-SE" smtClean="0"/>
              <a:t>2022-04-01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C7C5DD-F4D9-1348-BE42-9BEBCDB072B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860373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4C7C5DD-F4D9-1348-BE42-9BEBCDB072B3}" type="slidenum">
              <a:rPr lang="sv-SE" smtClean="0"/>
              <a:t>2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99347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Börja med att kort beskriva den beslutade förändringen/implementeringen för att alla som deltar ska ha goda möjligheter att beskriva vilka behov som finns för att ta sig an den.</a:t>
            </a:r>
          </a:p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4C7C5DD-F4D9-1348-BE42-9BEBCDB072B3}" type="slidenum">
              <a:rPr lang="sv-SE" smtClean="0"/>
              <a:t>3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3843276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4C7C5DD-F4D9-1348-BE42-9BEBCDB072B3}" type="slidenum">
              <a:rPr lang="sv-SE" smtClean="0"/>
              <a:t>4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5995600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4C7C5DD-F4D9-1348-BE42-9BEBCDB072B3}" type="slidenum">
              <a:rPr lang="sv-SE" smtClean="0"/>
              <a:t>7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508975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3.png"/><Relationship Id="rId7" Type="http://schemas.openxmlformats.org/officeDocument/2006/relationships/image" Target="../media/image8.emf"/><Relationship Id="rId12" Type="http://schemas.openxmlformats.org/officeDocument/2006/relationships/image" Target="../media/image13.emf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7.emf"/><Relationship Id="rId11" Type="http://schemas.openxmlformats.org/officeDocument/2006/relationships/image" Target="../media/image12.emf"/><Relationship Id="rId5" Type="http://schemas.openxmlformats.org/officeDocument/2006/relationships/image" Target="../media/image6.png"/><Relationship Id="rId10" Type="http://schemas.openxmlformats.org/officeDocument/2006/relationships/image" Target="../media/image11.emf"/><Relationship Id="rId4" Type="http://schemas.openxmlformats.org/officeDocument/2006/relationships/image" Target="../media/image5.png"/><Relationship Id="rId9" Type="http://schemas.openxmlformats.org/officeDocument/2006/relationships/image" Target="../media/image10.emf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3.png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6.png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6.png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emf"/><Relationship Id="rId3" Type="http://schemas.openxmlformats.org/officeDocument/2006/relationships/image" Target="../media/image1.png"/><Relationship Id="rId7" Type="http://schemas.openxmlformats.org/officeDocument/2006/relationships/image" Target="../media/image10.emf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9.png"/><Relationship Id="rId5" Type="http://schemas.openxmlformats.org/officeDocument/2006/relationships/image" Target="../media/image8.emf"/><Relationship Id="rId10" Type="http://schemas.openxmlformats.org/officeDocument/2006/relationships/image" Target="../media/image14.emf"/><Relationship Id="rId4" Type="http://schemas.openxmlformats.org/officeDocument/2006/relationships/image" Target="../media/image7.emf"/><Relationship Id="rId9" Type="http://schemas.openxmlformats.org/officeDocument/2006/relationships/image" Target="../media/image12.emf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tart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ktangel 10">
            <a:extLst>
              <a:ext uri="{FF2B5EF4-FFF2-40B4-BE49-F238E27FC236}">
                <a16:creationId xmlns:a16="http://schemas.microsoft.com/office/drawing/2014/main" id="{E6B0BB92-BF64-EA40-9431-431E583756BC}"/>
              </a:ext>
            </a:extLst>
          </p:cNvPr>
          <p:cNvSpPr/>
          <p:nvPr userDrawn="1"/>
        </p:nvSpPr>
        <p:spPr>
          <a:xfrm>
            <a:off x="7969261" y="6012256"/>
            <a:ext cx="3751642" cy="7001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pic>
        <p:nvPicPr>
          <p:cNvPr id="9" name="Bildobjekt 8">
            <a:extLst>
              <a:ext uri="{FF2B5EF4-FFF2-40B4-BE49-F238E27FC236}">
                <a16:creationId xmlns:a16="http://schemas.microsoft.com/office/drawing/2014/main" id="{C858E219-4E6D-4932-AA5D-6A3481107EA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1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109" t="28708"/>
          <a:stretch/>
        </p:blipFill>
        <p:spPr>
          <a:xfrm>
            <a:off x="-1" y="0"/>
            <a:ext cx="4121077" cy="3428998"/>
          </a:xfrm>
          <a:prstGeom prst="rect">
            <a:avLst/>
          </a:prstGeom>
        </p:spPr>
      </p:pic>
      <p:sp>
        <p:nvSpPr>
          <p:cNvPr id="2" name="Rubrik 1">
            <a:extLst>
              <a:ext uri="{FF2B5EF4-FFF2-40B4-BE49-F238E27FC236}">
                <a16:creationId xmlns:a16="http://schemas.microsoft.com/office/drawing/2014/main" id="{7B7BA672-CB4E-4C09-A9A5-C5188FAC780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255644" y="2493628"/>
            <a:ext cx="5599074" cy="1311128"/>
          </a:xfrm>
        </p:spPr>
        <p:txBody>
          <a:bodyPr anchor="b">
            <a:noAutofit/>
          </a:bodyPr>
          <a:lstStyle>
            <a:lvl1pPr algn="l">
              <a:lnSpc>
                <a:spcPct val="100000"/>
              </a:lnSpc>
              <a:defRPr sz="4400" b="1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Rubrik på en eller </a:t>
            </a:r>
            <a:br>
              <a:rPr lang="sv-SE" dirty="0"/>
            </a:br>
            <a:r>
              <a:rPr lang="sv-SE" dirty="0"/>
              <a:t>två rader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47CDCF15-ABC8-4682-83AF-D8634F151B68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4255645" y="3804757"/>
            <a:ext cx="5599074" cy="645902"/>
          </a:xfrm>
        </p:spPr>
        <p:txBody>
          <a:bodyPr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600" b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dirty="0"/>
              <a:t>Underrubrik/Namn, Datum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796C12B1-FAC5-408C-938E-5A34ADECC4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6661A35B-5759-402D-A031-2298209AB0E2}" type="datetimeFigureOut">
              <a:rPr lang="sv-SE" smtClean="0"/>
              <a:t>2022-04-01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F2AF2A56-066C-474D-9C57-F10EE75EAB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BB080D49-24A8-48AD-B084-47F2DB775D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CC95FCE1-8E5F-4560-B29E-7FB78EB7A839}" type="slidenum">
              <a:rPr lang="sv-SE" smtClean="0"/>
              <a:t>‹#›</a:t>
            </a:fld>
            <a:endParaRPr lang="sv-SE"/>
          </a:p>
        </p:txBody>
      </p:sp>
      <p:pic>
        <p:nvPicPr>
          <p:cNvPr id="12" name="Bildobjekt 11">
            <a:extLst>
              <a:ext uri="{FF2B5EF4-FFF2-40B4-BE49-F238E27FC236}">
                <a16:creationId xmlns:a16="http://schemas.microsoft.com/office/drawing/2014/main" id="{76101342-B34F-3942-9C6B-969CD095A18C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76746" y="6105790"/>
            <a:ext cx="1586648" cy="459204"/>
          </a:xfrm>
          <a:prstGeom prst="rect">
            <a:avLst/>
          </a:prstGeom>
        </p:spPr>
      </p:pic>
      <p:pic>
        <p:nvPicPr>
          <p:cNvPr id="14" name="Bildobjekt 13">
            <a:extLst>
              <a:ext uri="{FF2B5EF4-FFF2-40B4-BE49-F238E27FC236}">
                <a16:creationId xmlns:a16="http://schemas.microsoft.com/office/drawing/2014/main" id="{D5D6B3AA-8347-F946-8A59-D2EFE154D450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44765" y="6105790"/>
            <a:ext cx="1508902" cy="5343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441130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ild och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tshållare för bild 9">
            <a:extLst>
              <a:ext uri="{FF2B5EF4-FFF2-40B4-BE49-F238E27FC236}">
                <a16:creationId xmlns:a16="http://schemas.microsoft.com/office/drawing/2014/main" id="{6437C3FB-B590-43F3-8686-17D11169DEC7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345601" y="0"/>
            <a:ext cx="11846400" cy="6858000"/>
          </a:xfrm>
        </p:spPr>
        <p:txBody>
          <a:bodyPr tIns="0" bIns="1800000" anchor="ctr" anchorCtr="0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sv-SE" dirty="0"/>
              <a:t>Klicka på ikonen för att </a:t>
            </a:r>
            <a:br>
              <a:rPr lang="sv-SE" dirty="0"/>
            </a:br>
            <a:r>
              <a:rPr lang="sv-SE" dirty="0"/>
              <a:t>lägga till en bild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70C0FFDE-20E1-4E05-AD5B-876993A14B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6661A35B-5759-402D-A031-2298209AB0E2}" type="datetimeFigureOut">
              <a:rPr lang="sv-SE" smtClean="0"/>
              <a:t>2022-04-01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9C658C64-0CC7-478A-AC17-30210252F9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FBD27019-FF78-4832-9008-F432E9C3B2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CC95FCE1-8E5F-4560-B29E-7FB78EB7A839}" type="slidenum">
              <a:rPr lang="sv-SE" smtClean="0"/>
              <a:t>‹#›</a:t>
            </a:fld>
            <a:endParaRPr lang="sv-SE"/>
          </a:p>
        </p:txBody>
      </p:sp>
      <p:sp>
        <p:nvSpPr>
          <p:cNvPr id="8" name="Rubrik 1">
            <a:extLst>
              <a:ext uri="{FF2B5EF4-FFF2-40B4-BE49-F238E27FC236}">
                <a16:creationId xmlns:a16="http://schemas.microsoft.com/office/drawing/2014/main" id="{118C7873-AD9A-4598-BEE2-3ED782562B0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348465" y="617055"/>
            <a:ext cx="5495070" cy="1325563"/>
          </a:xfrm>
        </p:spPr>
        <p:txBody>
          <a:bodyPr anchor="b" anchorCtr="0">
            <a:noAutofit/>
          </a:bodyPr>
          <a:lstStyle>
            <a:lvl1pPr>
              <a:defRPr sz="2800"/>
            </a:lvl1pPr>
          </a:lstStyle>
          <a:p>
            <a:r>
              <a:rPr lang="sv-SE" dirty="0"/>
              <a:t>Rubrik i svart/vitt placeras fritt på bilden där den passar</a:t>
            </a:r>
          </a:p>
        </p:txBody>
      </p:sp>
      <p:sp>
        <p:nvSpPr>
          <p:cNvPr id="9" name="Rektangel 8">
            <a:extLst>
              <a:ext uri="{FF2B5EF4-FFF2-40B4-BE49-F238E27FC236}">
                <a16:creationId xmlns:a16="http://schemas.microsoft.com/office/drawing/2014/main" id="{7BBAB7C4-34CF-4F5D-8C3D-27B38F9E8CF0}"/>
              </a:ext>
            </a:extLst>
          </p:cNvPr>
          <p:cNvSpPr/>
          <p:nvPr/>
        </p:nvSpPr>
        <p:spPr>
          <a:xfrm>
            <a:off x="1" y="0"/>
            <a:ext cx="345599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493807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törre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17055415-C399-4877-B646-A2D63B23A5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61A35B-5759-402D-A031-2298209AB0E2}" type="datetimeFigureOut">
              <a:rPr lang="sv-SE" smtClean="0"/>
              <a:t>2022-04-01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EF62413D-730B-4EBD-B9C6-E6B147E9DB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A3D275AC-7ABB-49A4-BADA-267D495A83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5FCE1-8E5F-4560-B29E-7FB78EB7A839}" type="slidenum">
              <a:rPr lang="sv-SE" smtClean="0"/>
              <a:t>‹#›</a:t>
            </a:fld>
            <a:endParaRPr lang="sv-SE"/>
          </a:p>
        </p:txBody>
      </p:sp>
      <p:sp>
        <p:nvSpPr>
          <p:cNvPr id="6" name="Platshållare för innehåll 2">
            <a:extLst>
              <a:ext uri="{FF2B5EF4-FFF2-40B4-BE49-F238E27FC236}">
                <a16:creationId xmlns:a16="http://schemas.microsoft.com/office/drawing/2014/main" id="{241C9948-CE84-42C5-B2F5-861912055175}"/>
              </a:ext>
            </a:extLst>
          </p:cNvPr>
          <p:cNvSpPr>
            <a:spLocks noGrp="1"/>
          </p:cNvSpPr>
          <p:nvPr>
            <p:ph sz="half" idx="14" hasCustomPrompt="1"/>
          </p:nvPr>
        </p:nvSpPr>
        <p:spPr>
          <a:xfrm>
            <a:off x="1800000" y="1134737"/>
            <a:ext cx="8062457" cy="4589261"/>
          </a:xfrm>
        </p:spPr>
        <p:txBody>
          <a:bodyPr>
            <a:noAutofit/>
          </a:bodyPr>
          <a:lstStyle>
            <a:lvl1pPr marL="0" indent="0">
              <a:buNone/>
              <a:defRPr sz="2000"/>
            </a:lvl1pPr>
            <a:lvl2pPr>
              <a:defRPr sz="1800"/>
            </a:lvl2pPr>
            <a:lvl3pPr>
              <a:defRPr sz="1600"/>
            </a:lvl3pPr>
          </a:lstStyle>
          <a:p>
            <a:pPr lvl="0"/>
            <a:r>
              <a:rPr lang="sv-SE" dirty="0"/>
              <a:t>Innehåll med grafik som t ex tabell eller diagram</a:t>
            </a:r>
          </a:p>
        </p:txBody>
      </p:sp>
      <p:sp>
        <p:nvSpPr>
          <p:cNvPr id="8" name="Rektangel 7">
            <a:extLst>
              <a:ext uri="{FF2B5EF4-FFF2-40B4-BE49-F238E27FC236}">
                <a16:creationId xmlns:a16="http://schemas.microsoft.com/office/drawing/2014/main" id="{7BC50C73-2857-465E-A01E-727A200B1112}"/>
              </a:ext>
            </a:extLst>
          </p:cNvPr>
          <p:cNvSpPr/>
          <p:nvPr/>
        </p:nvSpPr>
        <p:spPr>
          <a:xfrm>
            <a:off x="1" y="0"/>
            <a:ext cx="345599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3745552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o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1808603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/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om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5905902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vslut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ktangel 8">
            <a:extLst>
              <a:ext uri="{FF2B5EF4-FFF2-40B4-BE49-F238E27FC236}">
                <a16:creationId xmlns:a16="http://schemas.microsoft.com/office/drawing/2014/main" id="{8302B766-1A21-4681-B97B-01C97262C002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B710450C-1CB8-48CB-BBC9-7DC124B221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6661A35B-5759-402D-A031-2298209AB0E2}" type="datetimeFigureOut">
              <a:rPr lang="sv-SE" smtClean="0"/>
              <a:t>2022-04-01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E466EFA4-20AE-4AD4-B435-6B0C7A76D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07F53102-507D-4A65-80DF-48F934CE29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CC95FCE1-8E5F-4560-B29E-7FB78EB7A839}" type="slidenum">
              <a:rPr lang="sv-SE" smtClean="0"/>
              <a:t>‹#›</a:t>
            </a:fld>
            <a:endParaRPr lang="sv-SE"/>
          </a:p>
        </p:txBody>
      </p:sp>
      <p:sp>
        <p:nvSpPr>
          <p:cNvPr id="12" name="Rektangel 11">
            <a:extLst>
              <a:ext uri="{FF2B5EF4-FFF2-40B4-BE49-F238E27FC236}">
                <a16:creationId xmlns:a16="http://schemas.microsoft.com/office/drawing/2014/main" id="{1696AB1E-9D21-E54C-A93E-EB25F51C91AC}"/>
              </a:ext>
            </a:extLst>
          </p:cNvPr>
          <p:cNvSpPr/>
          <p:nvPr userDrawn="1"/>
        </p:nvSpPr>
        <p:spPr>
          <a:xfrm>
            <a:off x="10105795" y="0"/>
            <a:ext cx="1457599" cy="14827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13" name="Bildobjekt 12">
            <a:extLst>
              <a:ext uri="{FF2B5EF4-FFF2-40B4-BE49-F238E27FC236}">
                <a16:creationId xmlns:a16="http://schemas.microsoft.com/office/drawing/2014/main" id="{FB13B876-829A-4846-9E62-DE2C7EFDAF3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67525" y="314196"/>
            <a:ext cx="1134140" cy="958407"/>
          </a:xfrm>
          <a:prstGeom prst="rect">
            <a:avLst/>
          </a:prstGeom>
        </p:spPr>
      </p:pic>
      <p:pic>
        <p:nvPicPr>
          <p:cNvPr id="10" name="Bildobjekt 9">
            <a:extLst>
              <a:ext uri="{FF2B5EF4-FFF2-40B4-BE49-F238E27FC236}">
                <a16:creationId xmlns:a16="http://schemas.microsoft.com/office/drawing/2014/main" id="{9CC34834-9CFC-9D45-BB4C-039B21C808F8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77368" y="2477099"/>
            <a:ext cx="4037265" cy="14297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365756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ubri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B7BA672-CB4E-4C09-A9A5-C5188FAC780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3216000" y="2433976"/>
            <a:ext cx="5760000" cy="1311128"/>
          </a:xfrm>
        </p:spPr>
        <p:txBody>
          <a:bodyPr anchor="ctr" anchorCtr="0">
            <a:noAutofit/>
          </a:bodyPr>
          <a:lstStyle>
            <a:lvl1pPr algn="l">
              <a:lnSpc>
                <a:spcPct val="100000"/>
              </a:lnSpc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sv-SE" dirty="0"/>
              <a:t>Rubrik på en eller </a:t>
            </a:r>
            <a:br>
              <a:rPr lang="sv-SE" dirty="0"/>
            </a:br>
            <a:r>
              <a:rPr lang="sv-SE" dirty="0"/>
              <a:t>två rader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796C12B1-FAC5-408C-938E-5A34ADECC4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61A35B-5759-402D-A031-2298209AB0E2}" type="datetimeFigureOut">
              <a:rPr lang="sv-SE" smtClean="0"/>
              <a:t>2022-04-01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F2AF2A56-066C-474D-9C57-F10EE75EAB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BB080D49-24A8-48AD-B084-47F2DB775D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5FCE1-8E5F-4560-B29E-7FB78EB7A839}" type="slidenum">
              <a:rPr lang="sv-SE" smtClean="0"/>
              <a:t>‹#›</a:t>
            </a:fld>
            <a:endParaRPr lang="sv-SE"/>
          </a:p>
        </p:txBody>
      </p:sp>
      <p:sp>
        <p:nvSpPr>
          <p:cNvPr id="3" name="Rektangel 2">
            <a:extLst>
              <a:ext uri="{FF2B5EF4-FFF2-40B4-BE49-F238E27FC236}">
                <a16:creationId xmlns:a16="http://schemas.microsoft.com/office/drawing/2014/main" id="{FFF31AE7-D880-407A-9C88-13783A4EC040}"/>
              </a:ext>
            </a:extLst>
          </p:cNvPr>
          <p:cNvSpPr/>
          <p:nvPr/>
        </p:nvSpPr>
        <p:spPr>
          <a:xfrm>
            <a:off x="1" y="0"/>
            <a:ext cx="3455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6684016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En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A735114-FF72-44A1-A510-3F846FC92CA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496809" y="972000"/>
            <a:ext cx="7200000" cy="1325563"/>
          </a:xfrm>
        </p:spPr>
        <p:txBody>
          <a:bodyPr anchor="b" anchorCtr="0">
            <a:noAutofit/>
          </a:bodyPr>
          <a:lstStyle>
            <a:lvl1pPr>
              <a:defRPr sz="2800"/>
            </a:lvl1pPr>
          </a:lstStyle>
          <a:p>
            <a:r>
              <a:rPr lang="sv-SE" dirty="0"/>
              <a:t>Rubrik på en eller två rader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138FA8A6-E8AD-49AE-8A02-8E0135A4D3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61A35B-5759-402D-A031-2298209AB0E2}" type="datetimeFigureOut">
              <a:rPr lang="sv-SE" smtClean="0"/>
              <a:t>2022-04-01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D128B042-CD46-459F-B15F-9CD51445A1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D212B9B4-3EFB-4D25-A6FF-2C335D0EA7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5FCE1-8E5F-4560-B29E-7FB78EB7A839}" type="slidenum">
              <a:rPr lang="sv-SE" smtClean="0"/>
              <a:t>‹#›</a:t>
            </a:fld>
            <a:endParaRPr lang="sv-SE"/>
          </a:p>
        </p:txBody>
      </p:sp>
      <p:sp>
        <p:nvSpPr>
          <p:cNvPr id="8" name="Platshållare för text 7">
            <a:extLst>
              <a:ext uri="{FF2B5EF4-FFF2-40B4-BE49-F238E27FC236}">
                <a16:creationId xmlns:a16="http://schemas.microsoft.com/office/drawing/2014/main" id="{F2074D27-2532-4EB4-AA8D-F347C8462D8A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496809" y="2482850"/>
            <a:ext cx="7200000" cy="3240000"/>
          </a:xfrm>
        </p:spPr>
        <p:txBody>
          <a:bodyPr>
            <a:noAutofit/>
          </a:bodyPr>
          <a:lstStyle/>
          <a:p>
            <a:pPr lvl="0"/>
            <a:r>
              <a:rPr lang="sv-SE" dirty="0"/>
              <a:t>Skriv text här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10" name="Rektangel 9">
            <a:extLst>
              <a:ext uri="{FF2B5EF4-FFF2-40B4-BE49-F238E27FC236}">
                <a16:creationId xmlns:a16="http://schemas.microsoft.com/office/drawing/2014/main" id="{EE3DB552-76B5-45DA-A7BF-518537E75530}"/>
              </a:ext>
            </a:extLst>
          </p:cNvPr>
          <p:cNvSpPr/>
          <p:nvPr/>
        </p:nvSpPr>
        <p:spPr>
          <a:xfrm>
            <a:off x="1" y="0"/>
            <a:ext cx="3455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373155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En rubrik och 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B5948AE-B8A7-4000-B08D-FD08594BF8E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773496" y="972000"/>
            <a:ext cx="7799712" cy="1325563"/>
          </a:xfrm>
        </p:spPr>
        <p:txBody>
          <a:bodyPr anchor="b" anchorCtr="0">
            <a:noAutofit/>
          </a:bodyPr>
          <a:lstStyle>
            <a:lvl1pPr>
              <a:defRPr sz="2800"/>
            </a:lvl1pPr>
          </a:lstStyle>
          <a:p>
            <a:r>
              <a:rPr lang="sv-SE" dirty="0"/>
              <a:t>Rubrik på en rad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A392B27C-79B3-42A9-ADBC-D4CB29DF52F9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1773496" y="2484000"/>
            <a:ext cx="4140000" cy="3240000"/>
          </a:xfrm>
        </p:spPr>
        <p:txBody>
          <a:bodyPr>
            <a:noAutofit/>
          </a:bodyPr>
          <a:lstStyle>
            <a:lvl1pPr>
              <a:spcBef>
                <a:spcPts val="600"/>
              </a:spcBef>
              <a:defRPr sz="2000"/>
            </a:lvl1pPr>
            <a:lvl2pPr>
              <a:spcBef>
                <a:spcPts val="600"/>
              </a:spcBef>
              <a:defRPr sz="1800"/>
            </a:lvl2pPr>
            <a:lvl3pPr>
              <a:spcBef>
                <a:spcPts val="600"/>
              </a:spcBef>
              <a:defRPr sz="1600"/>
            </a:lvl3pPr>
          </a:lstStyle>
          <a:p>
            <a:pPr lvl="0"/>
            <a:r>
              <a:rPr lang="sv-SE" dirty="0"/>
              <a:t>Lägg till innehåll eller skriv 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91BFD846-89A8-413D-9B4E-79A0C286829D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6273496" y="2484000"/>
            <a:ext cx="4140000" cy="3240000"/>
          </a:xfrm>
        </p:spPr>
        <p:txBody>
          <a:bodyPr>
            <a:noAutofit/>
          </a:bodyPr>
          <a:lstStyle>
            <a:lvl1pPr>
              <a:spcBef>
                <a:spcPts val="600"/>
              </a:spcBef>
              <a:defRPr sz="2000"/>
            </a:lvl1pPr>
            <a:lvl2pPr>
              <a:spcBef>
                <a:spcPts val="600"/>
              </a:spcBef>
              <a:defRPr sz="1800"/>
            </a:lvl2pPr>
            <a:lvl3pPr>
              <a:spcBef>
                <a:spcPts val="600"/>
              </a:spcBef>
              <a:defRPr sz="1600"/>
            </a:lvl3pPr>
          </a:lstStyle>
          <a:p>
            <a:pPr lvl="0"/>
            <a:r>
              <a:rPr lang="sv-SE" dirty="0"/>
              <a:t>Lägg till innehåll eller skriv 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44278D66-6239-4120-87FD-AF687B658D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61A35B-5759-402D-A031-2298209AB0E2}" type="datetimeFigureOut">
              <a:rPr lang="sv-SE" smtClean="0"/>
              <a:t>2022-04-01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D1D86113-5BDD-4567-921A-D416519CF5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1640086D-4C59-4640-B415-83D1F560F6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5FCE1-8E5F-4560-B29E-7FB78EB7A839}" type="slidenum">
              <a:rPr lang="sv-SE" smtClean="0"/>
              <a:t>‹#›</a:t>
            </a:fld>
            <a:endParaRPr lang="sv-SE"/>
          </a:p>
        </p:txBody>
      </p:sp>
      <p:sp>
        <p:nvSpPr>
          <p:cNvPr id="9" name="Rektangel 8">
            <a:extLst>
              <a:ext uri="{FF2B5EF4-FFF2-40B4-BE49-F238E27FC236}">
                <a16:creationId xmlns:a16="http://schemas.microsoft.com/office/drawing/2014/main" id="{5C430EC2-426A-4AEF-9877-11E250564623}"/>
              </a:ext>
            </a:extLst>
          </p:cNvPr>
          <p:cNvSpPr/>
          <p:nvPr/>
        </p:nvSpPr>
        <p:spPr>
          <a:xfrm>
            <a:off x="1" y="0"/>
            <a:ext cx="3455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8420232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En rubrik och två underrubrik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282DF18E-7E8D-4A71-890C-3CFB23277090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1776809" y="1477692"/>
            <a:ext cx="4140001" cy="823912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dirty="0"/>
              <a:t>Rubrik på en eller två rader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A46B3D42-77C7-4FA8-AA30-92017FA612DA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6276809" y="1481733"/>
            <a:ext cx="3315060" cy="823912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dirty="0"/>
              <a:t>Rubrik på en </a:t>
            </a:r>
            <a:br>
              <a:rPr lang="sv-SE" dirty="0"/>
            </a:br>
            <a:r>
              <a:rPr lang="sv-SE" dirty="0"/>
              <a:t>eller två rader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ACDCC492-7BCC-4ED9-B2C6-C005B30C51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61A35B-5759-402D-A031-2298209AB0E2}" type="datetimeFigureOut">
              <a:rPr lang="sv-SE" smtClean="0"/>
              <a:t>2022-04-01</a:t>
            </a:fld>
            <a:endParaRPr lang="sv-SE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A2A9FDD7-8709-4118-8A52-E0DB7693F5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9AC5545E-7744-463D-8795-8ACFFF917D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5FCE1-8E5F-4560-B29E-7FB78EB7A839}" type="slidenum">
              <a:rPr lang="sv-SE" smtClean="0"/>
              <a:t>‹#›</a:t>
            </a:fld>
            <a:endParaRPr lang="sv-SE"/>
          </a:p>
        </p:txBody>
      </p:sp>
      <p:sp>
        <p:nvSpPr>
          <p:cNvPr id="10" name="Rubrik 1">
            <a:extLst>
              <a:ext uri="{FF2B5EF4-FFF2-40B4-BE49-F238E27FC236}">
                <a16:creationId xmlns:a16="http://schemas.microsoft.com/office/drawing/2014/main" id="{D01EF920-89B6-43FE-BC82-D3F3F4E2468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776809" y="585044"/>
            <a:ext cx="7815060" cy="710252"/>
          </a:xfrm>
        </p:spPr>
        <p:txBody>
          <a:bodyPr anchor="b" anchorCtr="0">
            <a:noAutofit/>
          </a:bodyPr>
          <a:lstStyle>
            <a:lvl1pPr>
              <a:defRPr sz="2800"/>
            </a:lvl1pPr>
          </a:lstStyle>
          <a:p>
            <a:r>
              <a:rPr lang="sv-SE" dirty="0"/>
              <a:t>Rubrik på en rad</a:t>
            </a:r>
          </a:p>
        </p:txBody>
      </p:sp>
      <p:sp>
        <p:nvSpPr>
          <p:cNvPr id="11" name="Platshållare för innehåll 2">
            <a:extLst>
              <a:ext uri="{FF2B5EF4-FFF2-40B4-BE49-F238E27FC236}">
                <a16:creationId xmlns:a16="http://schemas.microsoft.com/office/drawing/2014/main" id="{D4D9B012-53D8-4F15-8B22-2FDE176255A1}"/>
              </a:ext>
            </a:extLst>
          </p:cNvPr>
          <p:cNvSpPr>
            <a:spLocks noGrp="1"/>
          </p:cNvSpPr>
          <p:nvPr>
            <p:ph sz="half" idx="13" hasCustomPrompt="1"/>
          </p:nvPr>
        </p:nvSpPr>
        <p:spPr>
          <a:xfrm>
            <a:off x="1776809" y="2484000"/>
            <a:ext cx="4140000" cy="3240000"/>
          </a:xfrm>
        </p:spPr>
        <p:txBody>
          <a:bodyPr>
            <a:noAutofit/>
          </a:bodyPr>
          <a:lstStyle>
            <a:lvl1pPr>
              <a:spcBef>
                <a:spcPts val="600"/>
              </a:spcBef>
              <a:defRPr sz="2000"/>
            </a:lvl1pPr>
            <a:lvl2pPr>
              <a:spcBef>
                <a:spcPts val="600"/>
              </a:spcBef>
              <a:defRPr sz="1800"/>
            </a:lvl2pPr>
            <a:lvl3pPr>
              <a:spcBef>
                <a:spcPts val="600"/>
              </a:spcBef>
              <a:defRPr sz="1600"/>
            </a:lvl3pPr>
          </a:lstStyle>
          <a:p>
            <a:pPr lvl="0"/>
            <a:r>
              <a:rPr lang="sv-SE" dirty="0"/>
              <a:t>Lägg till innehåll eller skriv 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</p:txBody>
      </p:sp>
      <p:sp>
        <p:nvSpPr>
          <p:cNvPr id="12" name="Platshållare för innehåll 3">
            <a:extLst>
              <a:ext uri="{FF2B5EF4-FFF2-40B4-BE49-F238E27FC236}">
                <a16:creationId xmlns:a16="http://schemas.microsoft.com/office/drawing/2014/main" id="{C670D3A9-CE21-4ECA-B331-6CD15F9616BE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6276809" y="2484000"/>
            <a:ext cx="4140000" cy="3240000"/>
          </a:xfrm>
        </p:spPr>
        <p:txBody>
          <a:bodyPr>
            <a:noAutofit/>
          </a:bodyPr>
          <a:lstStyle>
            <a:lvl1pPr>
              <a:spcBef>
                <a:spcPts val="600"/>
              </a:spcBef>
              <a:defRPr sz="2000"/>
            </a:lvl1pPr>
            <a:lvl2pPr>
              <a:spcBef>
                <a:spcPts val="600"/>
              </a:spcBef>
              <a:defRPr sz="1800"/>
            </a:lvl2pPr>
            <a:lvl3pPr>
              <a:spcBef>
                <a:spcPts val="600"/>
              </a:spcBef>
              <a:defRPr sz="1600"/>
            </a:lvl3pPr>
          </a:lstStyle>
          <a:p>
            <a:pPr lvl="0"/>
            <a:r>
              <a:rPr lang="sv-SE" dirty="0"/>
              <a:t>Lägg till innehåll eller skriv 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</p:txBody>
      </p:sp>
      <p:sp>
        <p:nvSpPr>
          <p:cNvPr id="14" name="Rektangel 13">
            <a:extLst>
              <a:ext uri="{FF2B5EF4-FFF2-40B4-BE49-F238E27FC236}">
                <a16:creationId xmlns:a16="http://schemas.microsoft.com/office/drawing/2014/main" id="{7F6ACE35-4E6C-49D8-A224-4BBC04C46960}"/>
              </a:ext>
            </a:extLst>
          </p:cNvPr>
          <p:cNvSpPr/>
          <p:nvPr/>
        </p:nvSpPr>
        <p:spPr>
          <a:xfrm>
            <a:off x="1" y="0"/>
            <a:ext cx="3455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5109171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ild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B5948AE-B8A7-4000-B08D-FD08594BF8E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003175" y="1754155"/>
            <a:ext cx="4140000" cy="543408"/>
          </a:xfrm>
        </p:spPr>
        <p:txBody>
          <a:bodyPr anchor="b" anchorCtr="0">
            <a:noAutofit/>
          </a:bodyPr>
          <a:lstStyle>
            <a:lvl1pPr>
              <a:defRPr sz="2800"/>
            </a:lvl1pPr>
          </a:lstStyle>
          <a:p>
            <a:r>
              <a:rPr lang="sv-SE" dirty="0"/>
              <a:t>Rubrik på en rad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91BFD846-89A8-413D-9B4E-79A0C286829D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7003175" y="2484000"/>
            <a:ext cx="4140000" cy="3240000"/>
          </a:xfrm>
        </p:spPr>
        <p:txBody>
          <a:bodyPr>
            <a:noAutofit/>
          </a:bodyPr>
          <a:lstStyle>
            <a:lvl1pPr>
              <a:spcBef>
                <a:spcPts val="600"/>
              </a:spcBef>
              <a:defRPr sz="2000"/>
            </a:lvl1pPr>
            <a:lvl2pPr>
              <a:spcBef>
                <a:spcPts val="600"/>
              </a:spcBef>
              <a:defRPr sz="1800"/>
            </a:lvl2pPr>
            <a:lvl3pPr>
              <a:spcBef>
                <a:spcPts val="600"/>
              </a:spcBef>
              <a:defRPr sz="1600"/>
            </a:lvl3pPr>
          </a:lstStyle>
          <a:p>
            <a:pPr lvl="0"/>
            <a:r>
              <a:rPr lang="sv-SE" dirty="0"/>
              <a:t>Lägg till innehåll eller skriv 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44278D66-6239-4120-87FD-AF687B658D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6661A35B-5759-402D-A031-2298209AB0E2}" type="datetimeFigureOut">
              <a:rPr lang="sv-SE" smtClean="0"/>
              <a:t>2022-04-01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D1D86113-5BDD-4567-921A-D416519CF5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sv-SE"/>
          </a:p>
        </p:txBody>
      </p:sp>
      <p:sp>
        <p:nvSpPr>
          <p:cNvPr id="10" name="Platshållare för bild 9">
            <a:extLst>
              <a:ext uri="{FF2B5EF4-FFF2-40B4-BE49-F238E27FC236}">
                <a16:creationId xmlns:a16="http://schemas.microsoft.com/office/drawing/2014/main" id="{80E395B5-3017-4735-BEE7-B3DEC703BAA8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345601" y="0"/>
            <a:ext cx="5750400" cy="6858000"/>
          </a:xfrm>
        </p:spPr>
        <p:txBody>
          <a:bodyPr tIns="0" bIns="1800000" anchor="ctr" anchorCtr="0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sv-SE" dirty="0"/>
              <a:t>Klicka på ikonen för att </a:t>
            </a:r>
            <a:br>
              <a:rPr lang="sv-SE" dirty="0"/>
            </a:br>
            <a:r>
              <a:rPr lang="sv-SE" dirty="0"/>
              <a:t>lägga till en bild</a:t>
            </a:r>
          </a:p>
        </p:txBody>
      </p:sp>
      <p:sp>
        <p:nvSpPr>
          <p:cNvPr id="9" name="Rektangel 8">
            <a:extLst>
              <a:ext uri="{FF2B5EF4-FFF2-40B4-BE49-F238E27FC236}">
                <a16:creationId xmlns:a16="http://schemas.microsoft.com/office/drawing/2014/main" id="{50831E66-BE42-4C10-8590-C12E77B62EBA}"/>
              </a:ext>
            </a:extLst>
          </p:cNvPr>
          <p:cNvSpPr/>
          <p:nvPr/>
        </p:nvSpPr>
        <p:spPr>
          <a:xfrm>
            <a:off x="1" y="0"/>
            <a:ext cx="3455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565766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Anpassad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>
            <a:extLst>
              <a:ext uri="{FF2B5EF4-FFF2-40B4-BE49-F238E27FC236}">
                <a16:creationId xmlns:a16="http://schemas.microsoft.com/office/drawing/2014/main" id="{03674A3A-B495-F246-86CD-F43B554823AF}"/>
              </a:ext>
            </a:extLst>
          </p:cNvPr>
          <p:cNvSpPr/>
          <p:nvPr userDrawn="1"/>
        </p:nvSpPr>
        <p:spPr>
          <a:xfrm>
            <a:off x="93785" y="5366665"/>
            <a:ext cx="12192000" cy="150018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2" name="Rektangel 11">
            <a:extLst>
              <a:ext uri="{FF2B5EF4-FFF2-40B4-BE49-F238E27FC236}">
                <a16:creationId xmlns:a16="http://schemas.microsoft.com/office/drawing/2014/main" id="{13CBCBCD-6CCF-604E-8CE8-78B830B36516}"/>
              </a:ext>
            </a:extLst>
          </p:cNvPr>
          <p:cNvSpPr/>
          <p:nvPr userDrawn="1"/>
        </p:nvSpPr>
        <p:spPr>
          <a:xfrm>
            <a:off x="0" y="0"/>
            <a:ext cx="12192000" cy="580256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pic>
        <p:nvPicPr>
          <p:cNvPr id="14" name="Bildobjekt 13">
            <a:extLst>
              <a:ext uri="{FF2B5EF4-FFF2-40B4-BE49-F238E27FC236}">
                <a16:creationId xmlns:a16="http://schemas.microsoft.com/office/drawing/2014/main" id="{4952AE61-6AF7-0042-A4CC-663AC2CBA747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alphaModFix amt="1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109" t="28708"/>
          <a:stretch/>
        </p:blipFill>
        <p:spPr>
          <a:xfrm>
            <a:off x="-1" y="0"/>
            <a:ext cx="4121077" cy="3428998"/>
          </a:xfrm>
          <a:prstGeom prst="rect">
            <a:avLst/>
          </a:prstGeom>
        </p:spPr>
      </p:pic>
      <p:sp>
        <p:nvSpPr>
          <p:cNvPr id="24" name="Rubrik 1">
            <a:extLst>
              <a:ext uri="{FF2B5EF4-FFF2-40B4-BE49-F238E27FC236}">
                <a16:creationId xmlns:a16="http://schemas.microsoft.com/office/drawing/2014/main" id="{4EAA79FF-0632-B84D-9D7A-6EF298F2B06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255644" y="2293598"/>
            <a:ext cx="5599074" cy="1311128"/>
          </a:xfrm>
        </p:spPr>
        <p:txBody>
          <a:bodyPr anchor="b">
            <a:noAutofit/>
          </a:bodyPr>
          <a:lstStyle>
            <a:lvl1pPr algn="l">
              <a:lnSpc>
                <a:spcPct val="100000"/>
              </a:lnSpc>
              <a:defRPr sz="4400" b="1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Rubrik på en eller </a:t>
            </a:r>
            <a:br>
              <a:rPr lang="sv-SE" dirty="0"/>
            </a:br>
            <a:r>
              <a:rPr lang="sv-SE" dirty="0"/>
              <a:t>två rader</a:t>
            </a:r>
          </a:p>
        </p:txBody>
      </p:sp>
      <p:sp>
        <p:nvSpPr>
          <p:cNvPr id="25" name="Underrubrik 2">
            <a:extLst>
              <a:ext uri="{FF2B5EF4-FFF2-40B4-BE49-F238E27FC236}">
                <a16:creationId xmlns:a16="http://schemas.microsoft.com/office/drawing/2014/main" id="{52D5C130-9A05-764D-ADD6-735B40F68504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4255645" y="3604727"/>
            <a:ext cx="5599074" cy="645902"/>
          </a:xfrm>
        </p:spPr>
        <p:txBody>
          <a:bodyPr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600" b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dirty="0"/>
              <a:t>Underrubrik/Namn, Datum</a:t>
            </a:r>
          </a:p>
        </p:txBody>
      </p:sp>
      <p:sp>
        <p:nvSpPr>
          <p:cNvPr id="18" name="Rektangel 17">
            <a:extLst>
              <a:ext uri="{FF2B5EF4-FFF2-40B4-BE49-F238E27FC236}">
                <a16:creationId xmlns:a16="http://schemas.microsoft.com/office/drawing/2014/main" id="{4B6205B8-1027-A44F-9534-6CBA1A7A68C8}"/>
              </a:ext>
            </a:extLst>
          </p:cNvPr>
          <p:cNvSpPr/>
          <p:nvPr userDrawn="1"/>
        </p:nvSpPr>
        <p:spPr>
          <a:xfrm>
            <a:off x="10105795" y="0"/>
            <a:ext cx="1457599" cy="14827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20" name="Bildobjekt 19">
            <a:extLst>
              <a:ext uri="{FF2B5EF4-FFF2-40B4-BE49-F238E27FC236}">
                <a16:creationId xmlns:a16="http://schemas.microsoft.com/office/drawing/2014/main" id="{77DF7CA0-744F-0643-BD8F-275417BD6851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67525" y="314196"/>
            <a:ext cx="1134140" cy="958407"/>
          </a:xfrm>
          <a:prstGeom prst="rect">
            <a:avLst/>
          </a:prstGeom>
        </p:spPr>
      </p:pic>
      <p:pic>
        <p:nvPicPr>
          <p:cNvPr id="28" name="Bildobjekt 27">
            <a:extLst>
              <a:ext uri="{FF2B5EF4-FFF2-40B4-BE49-F238E27FC236}">
                <a16:creationId xmlns:a16="http://schemas.microsoft.com/office/drawing/2014/main" id="{33B01264-9EAA-9F47-B457-613ED5154F89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76746" y="5087452"/>
            <a:ext cx="1586648" cy="459204"/>
          </a:xfrm>
          <a:prstGeom prst="rect">
            <a:avLst/>
          </a:prstGeom>
        </p:spPr>
      </p:pic>
      <p:pic>
        <p:nvPicPr>
          <p:cNvPr id="29" name="Bildobjekt 28">
            <a:extLst>
              <a:ext uri="{FF2B5EF4-FFF2-40B4-BE49-F238E27FC236}">
                <a16:creationId xmlns:a16="http://schemas.microsoft.com/office/drawing/2014/main" id="{CC13EE7B-FB15-EA4C-9834-3E0AE3C5D621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44765" y="5087452"/>
            <a:ext cx="1508902" cy="534351"/>
          </a:xfrm>
          <a:prstGeom prst="rect">
            <a:avLst/>
          </a:prstGeom>
        </p:spPr>
      </p:pic>
      <p:pic>
        <p:nvPicPr>
          <p:cNvPr id="38" name="Bildobjekt 37">
            <a:extLst>
              <a:ext uri="{FF2B5EF4-FFF2-40B4-BE49-F238E27FC236}">
                <a16:creationId xmlns:a16="http://schemas.microsoft.com/office/drawing/2014/main" id="{DB4AA814-4B24-6344-806E-C3E042E48091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8071" y="6219902"/>
            <a:ext cx="1159338" cy="291591"/>
          </a:xfrm>
          <a:prstGeom prst="rect">
            <a:avLst/>
          </a:prstGeom>
        </p:spPr>
      </p:pic>
      <p:pic>
        <p:nvPicPr>
          <p:cNvPr id="39" name="Bildobjekt 38">
            <a:extLst>
              <a:ext uri="{FF2B5EF4-FFF2-40B4-BE49-F238E27FC236}">
                <a16:creationId xmlns:a16="http://schemas.microsoft.com/office/drawing/2014/main" id="{1E4B5D17-A9D6-C449-BC49-E8B1A7D8EC84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1426" y="6211295"/>
            <a:ext cx="1025313" cy="294505"/>
          </a:xfrm>
          <a:prstGeom prst="rect">
            <a:avLst/>
          </a:prstGeom>
        </p:spPr>
      </p:pic>
      <p:pic>
        <p:nvPicPr>
          <p:cNvPr id="40" name="Bildobjekt 39">
            <a:extLst>
              <a:ext uri="{FF2B5EF4-FFF2-40B4-BE49-F238E27FC236}">
                <a16:creationId xmlns:a16="http://schemas.microsoft.com/office/drawing/2014/main" id="{CC2D0CCF-1279-2D47-AE81-928B5F150DE4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17127" y="6203460"/>
            <a:ext cx="1833154" cy="281067"/>
          </a:xfrm>
          <a:prstGeom prst="rect">
            <a:avLst/>
          </a:prstGeom>
        </p:spPr>
      </p:pic>
      <p:pic>
        <p:nvPicPr>
          <p:cNvPr id="41" name="Bildobjekt 40">
            <a:extLst>
              <a:ext uri="{FF2B5EF4-FFF2-40B4-BE49-F238E27FC236}">
                <a16:creationId xmlns:a16="http://schemas.microsoft.com/office/drawing/2014/main" id="{AE367F9F-8FA8-FB42-A6EC-5DC66BCBB946}"/>
              </a:ext>
            </a:extLst>
          </p:cNvPr>
          <p:cNvPicPr>
            <a:picLocks noChangeAspect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22429" y="6053943"/>
            <a:ext cx="937667" cy="509564"/>
          </a:xfrm>
          <a:prstGeom prst="rect">
            <a:avLst/>
          </a:prstGeom>
        </p:spPr>
      </p:pic>
      <p:pic>
        <p:nvPicPr>
          <p:cNvPr id="42" name="Bildobjekt 41">
            <a:extLst>
              <a:ext uri="{FF2B5EF4-FFF2-40B4-BE49-F238E27FC236}">
                <a16:creationId xmlns:a16="http://schemas.microsoft.com/office/drawing/2014/main" id="{09888206-0B6D-214E-84D9-8F60ADEA7496}"/>
              </a:ext>
            </a:extLst>
          </p:cNvPr>
          <p:cNvPicPr>
            <a:picLocks noChangeAspect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60630" y="6162064"/>
            <a:ext cx="1143979" cy="371422"/>
          </a:xfrm>
          <a:prstGeom prst="rect">
            <a:avLst/>
          </a:prstGeom>
        </p:spPr>
      </p:pic>
      <p:pic>
        <p:nvPicPr>
          <p:cNvPr id="44" name="Bildobjekt 43">
            <a:extLst>
              <a:ext uri="{FF2B5EF4-FFF2-40B4-BE49-F238E27FC236}">
                <a16:creationId xmlns:a16="http://schemas.microsoft.com/office/drawing/2014/main" id="{D5ACB815-FF30-634D-B020-E530AA77A93E}"/>
              </a:ext>
            </a:extLst>
          </p:cNvPr>
          <p:cNvPicPr>
            <a:picLocks noChangeAspect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93182" y="6211539"/>
            <a:ext cx="937667" cy="339627"/>
          </a:xfrm>
          <a:prstGeom prst="rect">
            <a:avLst/>
          </a:prstGeom>
        </p:spPr>
      </p:pic>
      <p:pic>
        <p:nvPicPr>
          <p:cNvPr id="3" name="Bildobjekt 2">
            <a:extLst>
              <a:ext uri="{FF2B5EF4-FFF2-40B4-BE49-F238E27FC236}">
                <a16:creationId xmlns:a16="http://schemas.microsoft.com/office/drawing/2014/main" id="{1920BE5D-C628-3E4D-8228-4186B602CE5B}"/>
              </a:ext>
            </a:extLst>
          </p:cNvPr>
          <p:cNvPicPr>
            <a:picLocks noChangeAspect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87045" y="6244707"/>
            <a:ext cx="1898890" cy="16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204403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ild och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tshållare för bild 9">
            <a:extLst>
              <a:ext uri="{FF2B5EF4-FFF2-40B4-BE49-F238E27FC236}">
                <a16:creationId xmlns:a16="http://schemas.microsoft.com/office/drawing/2014/main" id="{6437C3FB-B590-43F3-8686-17D11169DEC7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345601" y="0"/>
            <a:ext cx="11846400" cy="6858000"/>
          </a:xfrm>
        </p:spPr>
        <p:txBody>
          <a:bodyPr tIns="0" bIns="1800000" anchor="ctr" anchorCtr="0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sv-SE" dirty="0"/>
              <a:t>Klicka på ikonen för att </a:t>
            </a:r>
            <a:br>
              <a:rPr lang="sv-SE" dirty="0"/>
            </a:br>
            <a:r>
              <a:rPr lang="sv-SE" dirty="0"/>
              <a:t>lägga till en bild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70C0FFDE-20E1-4E05-AD5B-876993A14B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6661A35B-5759-402D-A031-2298209AB0E2}" type="datetimeFigureOut">
              <a:rPr lang="sv-SE" smtClean="0"/>
              <a:t>2022-04-01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9C658C64-0CC7-478A-AC17-30210252F9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FBD27019-FF78-4832-9008-F432E9C3B2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CC95FCE1-8E5F-4560-B29E-7FB78EB7A839}" type="slidenum">
              <a:rPr lang="sv-SE" smtClean="0"/>
              <a:t>‹#›</a:t>
            </a:fld>
            <a:endParaRPr lang="sv-SE"/>
          </a:p>
        </p:txBody>
      </p:sp>
      <p:sp>
        <p:nvSpPr>
          <p:cNvPr id="8" name="Rubrik 1">
            <a:extLst>
              <a:ext uri="{FF2B5EF4-FFF2-40B4-BE49-F238E27FC236}">
                <a16:creationId xmlns:a16="http://schemas.microsoft.com/office/drawing/2014/main" id="{118C7873-AD9A-4598-BEE2-3ED782562B0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348465" y="617055"/>
            <a:ext cx="5495070" cy="1325563"/>
          </a:xfrm>
        </p:spPr>
        <p:txBody>
          <a:bodyPr anchor="b" anchorCtr="0">
            <a:noAutofit/>
          </a:bodyPr>
          <a:lstStyle>
            <a:lvl1pPr>
              <a:defRPr sz="2800"/>
            </a:lvl1pPr>
          </a:lstStyle>
          <a:p>
            <a:r>
              <a:rPr lang="sv-SE" dirty="0"/>
              <a:t>Rubrik i svart/vitt placeras fritt på bilden där den passar</a:t>
            </a:r>
          </a:p>
        </p:txBody>
      </p:sp>
      <p:sp>
        <p:nvSpPr>
          <p:cNvPr id="9" name="Rektangel 8">
            <a:extLst>
              <a:ext uri="{FF2B5EF4-FFF2-40B4-BE49-F238E27FC236}">
                <a16:creationId xmlns:a16="http://schemas.microsoft.com/office/drawing/2014/main" id="{7BBAB7C4-34CF-4F5D-8C3D-27B38F9E8CF0}"/>
              </a:ext>
            </a:extLst>
          </p:cNvPr>
          <p:cNvSpPr/>
          <p:nvPr/>
        </p:nvSpPr>
        <p:spPr>
          <a:xfrm>
            <a:off x="1" y="0"/>
            <a:ext cx="3455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4308703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törre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17055415-C399-4877-B646-A2D63B23A5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61A35B-5759-402D-A031-2298209AB0E2}" type="datetimeFigureOut">
              <a:rPr lang="sv-SE" smtClean="0"/>
              <a:t>2022-04-01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EF62413D-730B-4EBD-B9C6-E6B147E9DB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A3D275AC-7ABB-49A4-BADA-267D495A83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5FCE1-8E5F-4560-B29E-7FB78EB7A839}" type="slidenum">
              <a:rPr lang="sv-SE" smtClean="0"/>
              <a:t>‹#›</a:t>
            </a:fld>
            <a:endParaRPr lang="sv-SE"/>
          </a:p>
        </p:txBody>
      </p:sp>
      <p:sp>
        <p:nvSpPr>
          <p:cNvPr id="6" name="Platshållare för innehåll 2">
            <a:extLst>
              <a:ext uri="{FF2B5EF4-FFF2-40B4-BE49-F238E27FC236}">
                <a16:creationId xmlns:a16="http://schemas.microsoft.com/office/drawing/2014/main" id="{241C9948-CE84-42C5-B2F5-861912055175}"/>
              </a:ext>
            </a:extLst>
          </p:cNvPr>
          <p:cNvSpPr>
            <a:spLocks noGrp="1"/>
          </p:cNvSpPr>
          <p:nvPr>
            <p:ph sz="half" idx="14" hasCustomPrompt="1"/>
          </p:nvPr>
        </p:nvSpPr>
        <p:spPr>
          <a:xfrm>
            <a:off x="1800000" y="1134737"/>
            <a:ext cx="8640000" cy="4589261"/>
          </a:xfrm>
        </p:spPr>
        <p:txBody>
          <a:bodyPr>
            <a:noAutofit/>
          </a:bodyPr>
          <a:lstStyle>
            <a:lvl1pPr marL="0" indent="0">
              <a:buNone/>
              <a:defRPr sz="2000"/>
            </a:lvl1pPr>
            <a:lvl2pPr>
              <a:defRPr sz="1800"/>
            </a:lvl2pPr>
            <a:lvl3pPr>
              <a:defRPr sz="1600"/>
            </a:lvl3pPr>
          </a:lstStyle>
          <a:p>
            <a:pPr lvl="0"/>
            <a:r>
              <a:rPr lang="sv-SE" dirty="0"/>
              <a:t>Innehåll med grafik som t ex tabell eller diagram</a:t>
            </a:r>
          </a:p>
        </p:txBody>
      </p:sp>
      <p:sp>
        <p:nvSpPr>
          <p:cNvPr id="8" name="Rektangel 7">
            <a:extLst>
              <a:ext uri="{FF2B5EF4-FFF2-40B4-BE49-F238E27FC236}">
                <a16:creationId xmlns:a16="http://schemas.microsoft.com/office/drawing/2014/main" id="{7BC50C73-2857-465E-A01E-727A200B1112}"/>
              </a:ext>
            </a:extLst>
          </p:cNvPr>
          <p:cNvSpPr/>
          <p:nvPr/>
        </p:nvSpPr>
        <p:spPr>
          <a:xfrm>
            <a:off x="1" y="0"/>
            <a:ext cx="3455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3659719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å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45E64001-8B8D-4A08-870E-B2A5C68E210F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796C12B1-FAC5-408C-938E-5A34ADECC4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3EB2360C-C35F-5040-8F82-49517619CE55}" type="datetime1">
              <a:rPr lang="sv-SE" smtClean="0"/>
              <a:t>2022-04-01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F2AF2A56-066C-474D-9C57-F10EE75EAB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BB080D49-24A8-48AD-B084-47F2DB775D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13FB9FB-F0A8-4F05-A3B7-7EDA3F6823CA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13" name="Rubrik 1">
            <a:extLst>
              <a:ext uri="{FF2B5EF4-FFF2-40B4-BE49-F238E27FC236}">
                <a16:creationId xmlns:a16="http://schemas.microsoft.com/office/drawing/2014/main" id="{F249C7A1-1445-DD4E-B3AE-DA896E02A52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313072" y="2220668"/>
            <a:ext cx="6480000" cy="2123658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l">
              <a:lnSpc>
                <a:spcPct val="100000"/>
              </a:lnSpc>
              <a:defRPr sz="6600" b="1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Stor rubrik på en eller två</a:t>
            </a:r>
          </a:p>
        </p:txBody>
      </p:sp>
      <p:pic>
        <p:nvPicPr>
          <p:cNvPr id="14" name="Bildobjekt 13">
            <a:extLst>
              <a:ext uri="{FF2B5EF4-FFF2-40B4-BE49-F238E27FC236}">
                <a16:creationId xmlns:a16="http://schemas.microsoft.com/office/drawing/2014/main" id="{ADCB41CF-1EE6-A945-AE50-D797359D94A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76746" y="6105790"/>
            <a:ext cx="1586648" cy="459204"/>
          </a:xfrm>
          <a:prstGeom prst="rect">
            <a:avLst/>
          </a:prstGeom>
        </p:spPr>
      </p:pic>
      <p:pic>
        <p:nvPicPr>
          <p:cNvPr id="15" name="Bildobjekt 14">
            <a:extLst>
              <a:ext uri="{FF2B5EF4-FFF2-40B4-BE49-F238E27FC236}">
                <a16:creationId xmlns:a16="http://schemas.microsoft.com/office/drawing/2014/main" id="{A467B30F-DC07-494D-8CA3-B1AF5B062C41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44765" y="6105790"/>
            <a:ext cx="1508902" cy="534351"/>
          </a:xfrm>
          <a:prstGeom prst="rect">
            <a:avLst/>
          </a:prstGeom>
        </p:spPr>
      </p:pic>
      <p:sp>
        <p:nvSpPr>
          <p:cNvPr id="16" name="Rektangel 15">
            <a:extLst>
              <a:ext uri="{FF2B5EF4-FFF2-40B4-BE49-F238E27FC236}">
                <a16:creationId xmlns:a16="http://schemas.microsoft.com/office/drawing/2014/main" id="{E106C8FB-2DFC-A341-81EE-C9CEAC5346FD}"/>
              </a:ext>
            </a:extLst>
          </p:cNvPr>
          <p:cNvSpPr/>
          <p:nvPr userDrawn="1"/>
        </p:nvSpPr>
        <p:spPr>
          <a:xfrm>
            <a:off x="10105795" y="0"/>
            <a:ext cx="1457599" cy="14827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17" name="Bildobjekt 16">
            <a:extLst>
              <a:ext uri="{FF2B5EF4-FFF2-40B4-BE49-F238E27FC236}">
                <a16:creationId xmlns:a16="http://schemas.microsoft.com/office/drawing/2014/main" id="{1745B951-E7CE-BB48-915D-3573271DFF16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67525" y="314196"/>
            <a:ext cx="1134140" cy="9584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036224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öd"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ktangel 8">
            <a:extLst>
              <a:ext uri="{FF2B5EF4-FFF2-40B4-BE49-F238E27FC236}">
                <a16:creationId xmlns:a16="http://schemas.microsoft.com/office/drawing/2014/main" id="{3A295CC0-02CA-3747-9AE5-A10C4454F5F0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796C12B1-FAC5-408C-938E-5A34ADECC4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3EB2360C-C35F-5040-8F82-49517619CE55}" type="datetime1">
              <a:rPr lang="sv-SE" smtClean="0"/>
              <a:t>2022-04-01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F2AF2A56-066C-474D-9C57-F10EE75EAB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BB080D49-24A8-48AD-B084-47F2DB775D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13FB9FB-F0A8-4F05-A3B7-7EDA3F6823CA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16" name="Rubrik 1">
            <a:extLst>
              <a:ext uri="{FF2B5EF4-FFF2-40B4-BE49-F238E27FC236}">
                <a16:creationId xmlns:a16="http://schemas.microsoft.com/office/drawing/2014/main" id="{B44A1334-338C-5C42-A719-71157E07F27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313072" y="2220668"/>
            <a:ext cx="6480000" cy="2123658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l">
              <a:lnSpc>
                <a:spcPct val="100000"/>
              </a:lnSpc>
              <a:defRPr sz="6600" b="1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Stor rubrik på en eller två</a:t>
            </a:r>
          </a:p>
        </p:txBody>
      </p:sp>
      <p:sp>
        <p:nvSpPr>
          <p:cNvPr id="12" name="Rektangel 11">
            <a:extLst>
              <a:ext uri="{FF2B5EF4-FFF2-40B4-BE49-F238E27FC236}">
                <a16:creationId xmlns:a16="http://schemas.microsoft.com/office/drawing/2014/main" id="{DB6DD332-0D4E-E740-A392-E81BBD87B514}"/>
              </a:ext>
            </a:extLst>
          </p:cNvPr>
          <p:cNvSpPr/>
          <p:nvPr userDrawn="1"/>
        </p:nvSpPr>
        <p:spPr>
          <a:xfrm>
            <a:off x="10105795" y="0"/>
            <a:ext cx="1457599" cy="14827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13" name="Bildobjekt 12">
            <a:extLst>
              <a:ext uri="{FF2B5EF4-FFF2-40B4-BE49-F238E27FC236}">
                <a16:creationId xmlns:a16="http://schemas.microsoft.com/office/drawing/2014/main" id="{824E06BC-8C0E-064D-A3E3-02EE354A8B5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67525" y="314196"/>
            <a:ext cx="1134140" cy="958407"/>
          </a:xfrm>
          <a:prstGeom prst="rect">
            <a:avLst/>
          </a:prstGeom>
        </p:spPr>
      </p:pic>
      <p:pic>
        <p:nvPicPr>
          <p:cNvPr id="18" name="Bildobjekt 17">
            <a:extLst>
              <a:ext uri="{FF2B5EF4-FFF2-40B4-BE49-F238E27FC236}">
                <a16:creationId xmlns:a16="http://schemas.microsoft.com/office/drawing/2014/main" id="{EF6452D9-C601-9A43-A6FD-3AFBA3594DF5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76746" y="6105790"/>
            <a:ext cx="1586648" cy="459204"/>
          </a:xfrm>
          <a:prstGeom prst="rect">
            <a:avLst/>
          </a:prstGeom>
        </p:spPr>
      </p:pic>
      <p:pic>
        <p:nvPicPr>
          <p:cNvPr id="19" name="Bildobjekt 18">
            <a:extLst>
              <a:ext uri="{FF2B5EF4-FFF2-40B4-BE49-F238E27FC236}">
                <a16:creationId xmlns:a16="http://schemas.microsoft.com/office/drawing/2014/main" id="{D7E871CF-37E0-FC4B-87B9-C116A89C97CC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44765" y="6105790"/>
            <a:ext cx="1508902" cy="5343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747059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å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45E64001-8B8D-4A08-870E-B2A5C68E210F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796C12B1-FAC5-408C-938E-5A34ADECC4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3EB2360C-C35F-5040-8F82-49517619CE55}" type="datetime1">
              <a:rPr lang="sv-SE" smtClean="0"/>
              <a:t>2022-04-01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F2AF2A56-066C-474D-9C57-F10EE75EAB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BB080D49-24A8-48AD-B084-47F2DB775D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13FB9FB-F0A8-4F05-A3B7-7EDA3F6823CA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13" name="Rubrik 1">
            <a:extLst>
              <a:ext uri="{FF2B5EF4-FFF2-40B4-BE49-F238E27FC236}">
                <a16:creationId xmlns:a16="http://schemas.microsoft.com/office/drawing/2014/main" id="{BE207868-7FD1-884B-BF82-196C5C190A5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313072" y="2220668"/>
            <a:ext cx="6480000" cy="2123658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l">
              <a:lnSpc>
                <a:spcPct val="100000"/>
              </a:lnSpc>
              <a:defRPr sz="6600" b="1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Stor rubrik på en eller två</a:t>
            </a:r>
          </a:p>
        </p:txBody>
      </p:sp>
      <p:sp>
        <p:nvSpPr>
          <p:cNvPr id="16" name="Rektangel 15">
            <a:extLst>
              <a:ext uri="{FF2B5EF4-FFF2-40B4-BE49-F238E27FC236}">
                <a16:creationId xmlns:a16="http://schemas.microsoft.com/office/drawing/2014/main" id="{5CD17479-DF40-EC47-AB36-543FB1FE1A24}"/>
              </a:ext>
            </a:extLst>
          </p:cNvPr>
          <p:cNvSpPr/>
          <p:nvPr userDrawn="1"/>
        </p:nvSpPr>
        <p:spPr>
          <a:xfrm>
            <a:off x="10105795" y="0"/>
            <a:ext cx="1457599" cy="14827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17" name="Bildobjekt 16">
            <a:extLst>
              <a:ext uri="{FF2B5EF4-FFF2-40B4-BE49-F238E27FC236}">
                <a16:creationId xmlns:a16="http://schemas.microsoft.com/office/drawing/2014/main" id="{6C06AE82-F9D5-6E4C-A0D2-4D62FE17CA1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67525" y="314196"/>
            <a:ext cx="1134140" cy="958407"/>
          </a:xfrm>
          <a:prstGeom prst="rect">
            <a:avLst/>
          </a:prstGeom>
        </p:spPr>
      </p:pic>
      <p:pic>
        <p:nvPicPr>
          <p:cNvPr id="18" name="Bildobjekt 17">
            <a:extLst>
              <a:ext uri="{FF2B5EF4-FFF2-40B4-BE49-F238E27FC236}">
                <a16:creationId xmlns:a16="http://schemas.microsoft.com/office/drawing/2014/main" id="{7D940A03-3511-2E42-A06D-95D710CC812E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76746" y="6105790"/>
            <a:ext cx="1586648" cy="459204"/>
          </a:xfrm>
          <a:prstGeom prst="rect">
            <a:avLst/>
          </a:prstGeom>
        </p:spPr>
      </p:pic>
      <p:pic>
        <p:nvPicPr>
          <p:cNvPr id="19" name="Bildobjekt 18">
            <a:extLst>
              <a:ext uri="{FF2B5EF4-FFF2-40B4-BE49-F238E27FC236}">
                <a16:creationId xmlns:a16="http://schemas.microsoft.com/office/drawing/2014/main" id="{97B47D17-1C50-6545-97F4-05B94599B217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44765" y="6105790"/>
            <a:ext cx="1508902" cy="5343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464782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Anpassad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>
            <a:extLst>
              <a:ext uri="{FF2B5EF4-FFF2-40B4-BE49-F238E27FC236}">
                <a16:creationId xmlns:a16="http://schemas.microsoft.com/office/drawing/2014/main" id="{D5218E17-2ECF-D643-86BF-57FFD95454A1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18006096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Anpassad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498480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npassad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ktangel 14">
            <a:extLst>
              <a:ext uri="{FF2B5EF4-FFF2-40B4-BE49-F238E27FC236}">
                <a16:creationId xmlns:a16="http://schemas.microsoft.com/office/drawing/2014/main" id="{81D25594-B7F9-F54F-8607-90729E90630A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7" name="Rektangel 6">
            <a:extLst>
              <a:ext uri="{FF2B5EF4-FFF2-40B4-BE49-F238E27FC236}">
                <a16:creationId xmlns:a16="http://schemas.microsoft.com/office/drawing/2014/main" id="{03674A3A-B495-F246-86CD-F43B554823AF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12" name="Bildobjekt 11">
            <a:extLst>
              <a:ext uri="{FF2B5EF4-FFF2-40B4-BE49-F238E27FC236}">
                <a16:creationId xmlns:a16="http://schemas.microsoft.com/office/drawing/2014/main" id="{C8CDD446-207D-0945-B487-41ECD6CA066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49177" y="1440404"/>
            <a:ext cx="1287956" cy="1088389"/>
          </a:xfrm>
          <a:prstGeom prst="rect">
            <a:avLst/>
          </a:prstGeom>
        </p:spPr>
      </p:pic>
      <p:pic>
        <p:nvPicPr>
          <p:cNvPr id="14" name="Bildobjekt 13">
            <a:extLst>
              <a:ext uri="{FF2B5EF4-FFF2-40B4-BE49-F238E27FC236}">
                <a16:creationId xmlns:a16="http://schemas.microsoft.com/office/drawing/2014/main" id="{B0E7495F-AD03-7A4C-9647-06140E4C3B74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8754" y="1586186"/>
            <a:ext cx="2749818" cy="796823"/>
          </a:xfrm>
          <a:prstGeom prst="rect">
            <a:avLst/>
          </a:prstGeom>
        </p:spPr>
      </p:pic>
      <p:pic>
        <p:nvPicPr>
          <p:cNvPr id="16" name="Bildobjekt 15">
            <a:extLst>
              <a:ext uri="{FF2B5EF4-FFF2-40B4-BE49-F238E27FC236}">
                <a16:creationId xmlns:a16="http://schemas.microsoft.com/office/drawing/2014/main" id="{B07BBEB8-4BB6-B44A-B634-CA8275D5EAC8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10182" y="3471622"/>
            <a:ext cx="2004437" cy="504146"/>
          </a:xfrm>
          <a:prstGeom prst="rect">
            <a:avLst/>
          </a:prstGeom>
        </p:spPr>
      </p:pic>
      <p:pic>
        <p:nvPicPr>
          <p:cNvPr id="18" name="Bildobjekt 17">
            <a:extLst>
              <a:ext uri="{FF2B5EF4-FFF2-40B4-BE49-F238E27FC236}">
                <a16:creationId xmlns:a16="http://schemas.microsoft.com/office/drawing/2014/main" id="{611E1C93-339F-E54C-A538-EBF6EA80B7BC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4499" y="3488475"/>
            <a:ext cx="1755175" cy="504146"/>
          </a:xfrm>
          <a:prstGeom prst="rect">
            <a:avLst/>
          </a:prstGeom>
        </p:spPr>
      </p:pic>
      <p:pic>
        <p:nvPicPr>
          <p:cNvPr id="20" name="Bildobjekt 19">
            <a:extLst>
              <a:ext uri="{FF2B5EF4-FFF2-40B4-BE49-F238E27FC236}">
                <a16:creationId xmlns:a16="http://schemas.microsoft.com/office/drawing/2014/main" id="{205AF41E-3853-8C45-90CC-12BFAE8A9CBD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1006" y="4881306"/>
            <a:ext cx="2823613" cy="432929"/>
          </a:xfrm>
          <a:prstGeom prst="rect">
            <a:avLst/>
          </a:prstGeom>
        </p:spPr>
      </p:pic>
      <p:pic>
        <p:nvPicPr>
          <p:cNvPr id="22" name="Bildobjekt 21">
            <a:extLst>
              <a:ext uri="{FF2B5EF4-FFF2-40B4-BE49-F238E27FC236}">
                <a16:creationId xmlns:a16="http://schemas.microsoft.com/office/drawing/2014/main" id="{E93939E6-73B2-D742-98BB-F83DED785EF4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90749" y="4671868"/>
            <a:ext cx="1448510" cy="787175"/>
          </a:xfrm>
          <a:prstGeom prst="rect">
            <a:avLst/>
          </a:prstGeom>
        </p:spPr>
      </p:pic>
      <p:pic>
        <p:nvPicPr>
          <p:cNvPr id="23" name="Bildobjekt 22">
            <a:extLst>
              <a:ext uri="{FF2B5EF4-FFF2-40B4-BE49-F238E27FC236}">
                <a16:creationId xmlns:a16="http://schemas.microsoft.com/office/drawing/2014/main" id="{705013A7-E434-344E-9F35-CFE10EDB6CA9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62889" y="4787149"/>
            <a:ext cx="1913432" cy="621244"/>
          </a:xfrm>
          <a:prstGeom prst="rect">
            <a:avLst/>
          </a:prstGeom>
        </p:spPr>
      </p:pic>
      <p:pic>
        <p:nvPicPr>
          <p:cNvPr id="13" name="Bildobjekt 12">
            <a:extLst>
              <a:ext uri="{FF2B5EF4-FFF2-40B4-BE49-F238E27FC236}">
                <a16:creationId xmlns:a16="http://schemas.microsoft.com/office/drawing/2014/main" id="{A155F1BB-596C-7F40-B063-6497A9E6FB6E}"/>
              </a:ext>
            </a:extLst>
          </p:cNvPr>
          <p:cNvPicPr>
            <a:picLocks noChangeAspect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76201" y="4832465"/>
            <a:ext cx="1464952" cy="530612"/>
          </a:xfrm>
          <a:prstGeom prst="rect">
            <a:avLst/>
          </a:prstGeom>
        </p:spPr>
      </p:pic>
      <p:pic>
        <p:nvPicPr>
          <p:cNvPr id="3" name="Bildobjekt 2">
            <a:extLst>
              <a:ext uri="{FF2B5EF4-FFF2-40B4-BE49-F238E27FC236}">
                <a16:creationId xmlns:a16="http://schemas.microsoft.com/office/drawing/2014/main" id="{7BF3DF66-4D62-D843-AB23-36C457F11DBF}"/>
              </a:ext>
            </a:extLst>
          </p:cNvPr>
          <p:cNvPicPr>
            <a:picLocks noChangeAspect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69555" y="3520990"/>
            <a:ext cx="3200561" cy="273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60048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vsnit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B7BA672-CB4E-4C09-A9A5-C5188FAC780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255644" y="2494800"/>
            <a:ext cx="5599074" cy="1311128"/>
          </a:xfrm>
        </p:spPr>
        <p:txBody>
          <a:bodyPr anchor="b">
            <a:noAutofit/>
          </a:bodyPr>
          <a:lstStyle>
            <a:lvl1pPr algn="l">
              <a:lnSpc>
                <a:spcPct val="100000"/>
              </a:lnSpc>
              <a:defRPr sz="4400" b="1">
                <a:solidFill>
                  <a:schemeClr val="accent1"/>
                </a:solidFill>
              </a:defRPr>
            </a:lvl1pPr>
          </a:lstStyle>
          <a:p>
            <a:r>
              <a:rPr lang="sv-SE" dirty="0"/>
              <a:t>Kapitelrubrik på en eller två rader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796C12B1-FAC5-408C-938E-5A34ADECC4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61A35B-5759-402D-A031-2298209AB0E2}" type="datetimeFigureOut">
              <a:rPr lang="sv-SE" smtClean="0"/>
              <a:t>2022-04-01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F2AF2A56-066C-474D-9C57-F10EE75EAB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BB080D49-24A8-48AD-B084-47F2DB775D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5FCE1-8E5F-4560-B29E-7FB78EB7A839}" type="slidenum">
              <a:rPr lang="sv-SE" smtClean="0"/>
              <a:t>‹#›</a:t>
            </a:fld>
            <a:endParaRPr lang="sv-SE"/>
          </a:p>
        </p:txBody>
      </p:sp>
      <p:sp>
        <p:nvSpPr>
          <p:cNvPr id="11" name="Underrubrik 2">
            <a:extLst>
              <a:ext uri="{FF2B5EF4-FFF2-40B4-BE49-F238E27FC236}">
                <a16:creationId xmlns:a16="http://schemas.microsoft.com/office/drawing/2014/main" id="{4E603FF1-A2AA-4DFA-A81C-565179070150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4255645" y="3804757"/>
            <a:ext cx="5599074" cy="645902"/>
          </a:xfrm>
        </p:spPr>
        <p:txBody>
          <a:bodyPr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600" b="0">
                <a:solidFill>
                  <a:schemeClr val="accent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dirty="0"/>
              <a:t>Underrubrik</a:t>
            </a:r>
          </a:p>
        </p:txBody>
      </p:sp>
      <p:pic>
        <p:nvPicPr>
          <p:cNvPr id="9" name="Bildobjekt 8">
            <a:extLst>
              <a:ext uri="{FF2B5EF4-FFF2-40B4-BE49-F238E27FC236}">
                <a16:creationId xmlns:a16="http://schemas.microsoft.com/office/drawing/2014/main" id="{4654C601-3316-4300-8504-A56E14101421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109" t="28708"/>
          <a:stretch/>
        </p:blipFill>
        <p:spPr>
          <a:xfrm>
            <a:off x="0" y="0"/>
            <a:ext cx="4121077" cy="34289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879139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ubri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B7BA672-CB4E-4C09-A9A5-C5188FAC780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3216000" y="2433976"/>
            <a:ext cx="5760000" cy="1311128"/>
          </a:xfrm>
        </p:spPr>
        <p:txBody>
          <a:bodyPr anchor="ctr" anchorCtr="0">
            <a:noAutofit/>
          </a:bodyPr>
          <a:lstStyle>
            <a:lvl1pPr algn="l">
              <a:lnSpc>
                <a:spcPct val="100000"/>
              </a:lnSpc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sv-SE" dirty="0"/>
              <a:t>Rubrik på en eller </a:t>
            </a:r>
            <a:br>
              <a:rPr lang="sv-SE" dirty="0"/>
            </a:br>
            <a:r>
              <a:rPr lang="sv-SE" dirty="0"/>
              <a:t>två rader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796C12B1-FAC5-408C-938E-5A34ADECC4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61A35B-5759-402D-A031-2298209AB0E2}" type="datetimeFigureOut">
              <a:rPr lang="sv-SE" smtClean="0"/>
              <a:t>2022-04-01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F2AF2A56-066C-474D-9C57-F10EE75EAB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BB080D49-24A8-48AD-B084-47F2DB775D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5FCE1-8E5F-4560-B29E-7FB78EB7A839}" type="slidenum">
              <a:rPr lang="sv-SE" smtClean="0"/>
              <a:t>‹#›</a:t>
            </a:fld>
            <a:endParaRPr lang="sv-SE"/>
          </a:p>
        </p:txBody>
      </p:sp>
      <p:sp>
        <p:nvSpPr>
          <p:cNvPr id="3" name="Rektangel 2">
            <a:extLst>
              <a:ext uri="{FF2B5EF4-FFF2-40B4-BE49-F238E27FC236}">
                <a16:creationId xmlns:a16="http://schemas.microsoft.com/office/drawing/2014/main" id="{FFF31AE7-D880-407A-9C88-13783A4EC040}"/>
              </a:ext>
            </a:extLst>
          </p:cNvPr>
          <p:cNvSpPr/>
          <p:nvPr/>
        </p:nvSpPr>
        <p:spPr>
          <a:xfrm>
            <a:off x="1" y="0"/>
            <a:ext cx="345599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7170485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En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A735114-FF72-44A1-A510-3F846FC92CA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496809" y="972000"/>
            <a:ext cx="7200000" cy="1325563"/>
          </a:xfrm>
        </p:spPr>
        <p:txBody>
          <a:bodyPr anchor="b" anchorCtr="0">
            <a:noAutofit/>
          </a:bodyPr>
          <a:lstStyle>
            <a:lvl1pPr>
              <a:defRPr sz="2800"/>
            </a:lvl1pPr>
          </a:lstStyle>
          <a:p>
            <a:r>
              <a:rPr lang="sv-SE" dirty="0"/>
              <a:t>Rubrik på en eller två rader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138FA8A6-E8AD-49AE-8A02-8E0135A4D3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61A35B-5759-402D-A031-2298209AB0E2}" type="datetimeFigureOut">
              <a:rPr lang="sv-SE" smtClean="0"/>
              <a:t>2022-04-01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D128B042-CD46-459F-B15F-9CD51445A1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D212B9B4-3EFB-4D25-A6FF-2C335D0EA7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5FCE1-8E5F-4560-B29E-7FB78EB7A839}" type="slidenum">
              <a:rPr lang="sv-SE" smtClean="0"/>
              <a:t>‹#›</a:t>
            </a:fld>
            <a:endParaRPr lang="sv-SE"/>
          </a:p>
        </p:txBody>
      </p:sp>
      <p:sp>
        <p:nvSpPr>
          <p:cNvPr id="8" name="Platshållare för text 7">
            <a:extLst>
              <a:ext uri="{FF2B5EF4-FFF2-40B4-BE49-F238E27FC236}">
                <a16:creationId xmlns:a16="http://schemas.microsoft.com/office/drawing/2014/main" id="{F2074D27-2532-4EB4-AA8D-F347C8462D8A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496809" y="2482850"/>
            <a:ext cx="7200000" cy="3240000"/>
          </a:xfrm>
        </p:spPr>
        <p:txBody>
          <a:bodyPr>
            <a:noAutofit/>
          </a:bodyPr>
          <a:lstStyle/>
          <a:p>
            <a:pPr lvl="0"/>
            <a:r>
              <a:rPr lang="sv-SE" dirty="0"/>
              <a:t>Skriv text här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10" name="Rektangel 9">
            <a:extLst>
              <a:ext uri="{FF2B5EF4-FFF2-40B4-BE49-F238E27FC236}">
                <a16:creationId xmlns:a16="http://schemas.microsoft.com/office/drawing/2014/main" id="{EE3DB552-76B5-45DA-A7BF-518537E75530}"/>
              </a:ext>
            </a:extLst>
          </p:cNvPr>
          <p:cNvSpPr/>
          <p:nvPr/>
        </p:nvSpPr>
        <p:spPr>
          <a:xfrm>
            <a:off x="1" y="0"/>
            <a:ext cx="345599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397706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En rubrik och 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B5948AE-B8A7-4000-B08D-FD08594BF8E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773496" y="972000"/>
            <a:ext cx="7799712" cy="1325563"/>
          </a:xfrm>
        </p:spPr>
        <p:txBody>
          <a:bodyPr anchor="b" anchorCtr="0">
            <a:noAutofit/>
          </a:bodyPr>
          <a:lstStyle>
            <a:lvl1pPr>
              <a:defRPr sz="2800"/>
            </a:lvl1pPr>
          </a:lstStyle>
          <a:p>
            <a:r>
              <a:rPr lang="sv-SE" dirty="0"/>
              <a:t>Rubrik på en rad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A392B27C-79B3-42A9-ADBC-D4CB29DF52F9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1773496" y="2484000"/>
            <a:ext cx="4140000" cy="3240000"/>
          </a:xfrm>
        </p:spPr>
        <p:txBody>
          <a:bodyPr>
            <a:noAutofit/>
          </a:bodyPr>
          <a:lstStyle>
            <a:lvl1pPr>
              <a:spcBef>
                <a:spcPts val="600"/>
              </a:spcBef>
              <a:defRPr sz="2000"/>
            </a:lvl1pPr>
            <a:lvl2pPr>
              <a:spcBef>
                <a:spcPts val="600"/>
              </a:spcBef>
              <a:defRPr sz="1800"/>
            </a:lvl2pPr>
            <a:lvl3pPr>
              <a:spcBef>
                <a:spcPts val="600"/>
              </a:spcBef>
              <a:defRPr sz="1600"/>
            </a:lvl3pPr>
          </a:lstStyle>
          <a:p>
            <a:pPr lvl="0"/>
            <a:r>
              <a:rPr lang="sv-SE" dirty="0"/>
              <a:t>Lägg till innehåll eller skriv 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91BFD846-89A8-413D-9B4E-79A0C286829D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6273496" y="2484000"/>
            <a:ext cx="4140000" cy="3240000"/>
          </a:xfrm>
        </p:spPr>
        <p:txBody>
          <a:bodyPr>
            <a:noAutofit/>
          </a:bodyPr>
          <a:lstStyle>
            <a:lvl1pPr>
              <a:spcBef>
                <a:spcPts val="600"/>
              </a:spcBef>
              <a:defRPr sz="2000"/>
            </a:lvl1pPr>
            <a:lvl2pPr>
              <a:spcBef>
                <a:spcPts val="600"/>
              </a:spcBef>
              <a:defRPr sz="1800"/>
            </a:lvl2pPr>
            <a:lvl3pPr>
              <a:spcBef>
                <a:spcPts val="600"/>
              </a:spcBef>
              <a:defRPr sz="1600"/>
            </a:lvl3pPr>
          </a:lstStyle>
          <a:p>
            <a:pPr lvl="0"/>
            <a:r>
              <a:rPr lang="sv-SE" dirty="0"/>
              <a:t>Lägg till innehåll eller skriv 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44278D66-6239-4120-87FD-AF687B658D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61A35B-5759-402D-A031-2298209AB0E2}" type="datetimeFigureOut">
              <a:rPr lang="sv-SE" smtClean="0"/>
              <a:t>2022-04-01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D1D86113-5BDD-4567-921A-D416519CF5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1640086D-4C59-4640-B415-83D1F560F6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5FCE1-8E5F-4560-B29E-7FB78EB7A839}" type="slidenum">
              <a:rPr lang="sv-SE" smtClean="0"/>
              <a:t>‹#›</a:t>
            </a:fld>
            <a:endParaRPr lang="sv-SE"/>
          </a:p>
        </p:txBody>
      </p:sp>
      <p:sp>
        <p:nvSpPr>
          <p:cNvPr id="9" name="Rektangel 8">
            <a:extLst>
              <a:ext uri="{FF2B5EF4-FFF2-40B4-BE49-F238E27FC236}">
                <a16:creationId xmlns:a16="http://schemas.microsoft.com/office/drawing/2014/main" id="{5C430EC2-426A-4AEF-9877-11E250564623}"/>
              </a:ext>
            </a:extLst>
          </p:cNvPr>
          <p:cNvSpPr/>
          <p:nvPr/>
        </p:nvSpPr>
        <p:spPr>
          <a:xfrm>
            <a:off x="1" y="0"/>
            <a:ext cx="345599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355719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En rubrik och två underrubrik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282DF18E-7E8D-4A71-890C-3CFB23277090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1776809" y="1477692"/>
            <a:ext cx="4140001" cy="823912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dirty="0"/>
              <a:t>Rubrik på en eller två rader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A46B3D42-77C7-4FA8-AA30-92017FA612DA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6276809" y="1481733"/>
            <a:ext cx="3315060" cy="823912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dirty="0"/>
              <a:t>Rubrik på en </a:t>
            </a:r>
            <a:br>
              <a:rPr lang="sv-SE" dirty="0"/>
            </a:br>
            <a:r>
              <a:rPr lang="sv-SE" dirty="0"/>
              <a:t>eller två rader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ACDCC492-7BCC-4ED9-B2C6-C005B30C51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61A35B-5759-402D-A031-2298209AB0E2}" type="datetimeFigureOut">
              <a:rPr lang="sv-SE" smtClean="0"/>
              <a:t>2022-04-01</a:t>
            </a:fld>
            <a:endParaRPr lang="sv-SE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A2A9FDD7-8709-4118-8A52-E0DB7693F5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9AC5545E-7744-463D-8795-8ACFFF917D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5FCE1-8E5F-4560-B29E-7FB78EB7A839}" type="slidenum">
              <a:rPr lang="sv-SE" smtClean="0"/>
              <a:t>‹#›</a:t>
            </a:fld>
            <a:endParaRPr lang="sv-SE"/>
          </a:p>
        </p:txBody>
      </p:sp>
      <p:sp>
        <p:nvSpPr>
          <p:cNvPr id="10" name="Rubrik 1">
            <a:extLst>
              <a:ext uri="{FF2B5EF4-FFF2-40B4-BE49-F238E27FC236}">
                <a16:creationId xmlns:a16="http://schemas.microsoft.com/office/drawing/2014/main" id="{D01EF920-89B6-43FE-BC82-D3F3F4E2468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776809" y="585044"/>
            <a:ext cx="7815060" cy="710252"/>
          </a:xfrm>
        </p:spPr>
        <p:txBody>
          <a:bodyPr anchor="b" anchorCtr="0">
            <a:noAutofit/>
          </a:bodyPr>
          <a:lstStyle>
            <a:lvl1pPr>
              <a:defRPr sz="2800"/>
            </a:lvl1pPr>
          </a:lstStyle>
          <a:p>
            <a:r>
              <a:rPr lang="sv-SE" dirty="0"/>
              <a:t>Rubrik på en rad</a:t>
            </a:r>
          </a:p>
        </p:txBody>
      </p:sp>
      <p:sp>
        <p:nvSpPr>
          <p:cNvPr id="11" name="Platshållare för innehåll 2">
            <a:extLst>
              <a:ext uri="{FF2B5EF4-FFF2-40B4-BE49-F238E27FC236}">
                <a16:creationId xmlns:a16="http://schemas.microsoft.com/office/drawing/2014/main" id="{D4D9B012-53D8-4F15-8B22-2FDE176255A1}"/>
              </a:ext>
            </a:extLst>
          </p:cNvPr>
          <p:cNvSpPr>
            <a:spLocks noGrp="1"/>
          </p:cNvSpPr>
          <p:nvPr>
            <p:ph sz="half" idx="13" hasCustomPrompt="1"/>
          </p:nvPr>
        </p:nvSpPr>
        <p:spPr>
          <a:xfrm>
            <a:off x="1776809" y="2484000"/>
            <a:ext cx="4140000" cy="3240000"/>
          </a:xfrm>
        </p:spPr>
        <p:txBody>
          <a:bodyPr>
            <a:noAutofit/>
          </a:bodyPr>
          <a:lstStyle>
            <a:lvl1pPr>
              <a:spcBef>
                <a:spcPts val="600"/>
              </a:spcBef>
              <a:defRPr sz="2000"/>
            </a:lvl1pPr>
            <a:lvl2pPr>
              <a:spcBef>
                <a:spcPts val="600"/>
              </a:spcBef>
              <a:defRPr sz="1800"/>
            </a:lvl2pPr>
            <a:lvl3pPr>
              <a:spcBef>
                <a:spcPts val="600"/>
              </a:spcBef>
              <a:defRPr sz="1600"/>
            </a:lvl3pPr>
          </a:lstStyle>
          <a:p>
            <a:pPr lvl="0"/>
            <a:r>
              <a:rPr lang="sv-SE" dirty="0"/>
              <a:t>Lägg till innehåll eller skriv 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</p:txBody>
      </p:sp>
      <p:sp>
        <p:nvSpPr>
          <p:cNvPr id="12" name="Platshållare för innehåll 3">
            <a:extLst>
              <a:ext uri="{FF2B5EF4-FFF2-40B4-BE49-F238E27FC236}">
                <a16:creationId xmlns:a16="http://schemas.microsoft.com/office/drawing/2014/main" id="{C670D3A9-CE21-4ECA-B331-6CD15F9616BE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6276809" y="2484000"/>
            <a:ext cx="4140000" cy="3240000"/>
          </a:xfrm>
        </p:spPr>
        <p:txBody>
          <a:bodyPr>
            <a:noAutofit/>
          </a:bodyPr>
          <a:lstStyle>
            <a:lvl1pPr>
              <a:spcBef>
                <a:spcPts val="600"/>
              </a:spcBef>
              <a:defRPr sz="2000"/>
            </a:lvl1pPr>
            <a:lvl2pPr>
              <a:spcBef>
                <a:spcPts val="600"/>
              </a:spcBef>
              <a:defRPr sz="1800"/>
            </a:lvl2pPr>
            <a:lvl3pPr>
              <a:spcBef>
                <a:spcPts val="600"/>
              </a:spcBef>
              <a:defRPr sz="1600"/>
            </a:lvl3pPr>
          </a:lstStyle>
          <a:p>
            <a:pPr lvl="0"/>
            <a:r>
              <a:rPr lang="sv-SE" dirty="0"/>
              <a:t>Lägg till innehåll eller skriv 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</p:txBody>
      </p:sp>
      <p:sp>
        <p:nvSpPr>
          <p:cNvPr id="14" name="Rektangel 13">
            <a:extLst>
              <a:ext uri="{FF2B5EF4-FFF2-40B4-BE49-F238E27FC236}">
                <a16:creationId xmlns:a16="http://schemas.microsoft.com/office/drawing/2014/main" id="{7F6ACE35-4E6C-49D8-A224-4BBC04C46960}"/>
              </a:ext>
            </a:extLst>
          </p:cNvPr>
          <p:cNvSpPr/>
          <p:nvPr/>
        </p:nvSpPr>
        <p:spPr>
          <a:xfrm>
            <a:off x="1" y="0"/>
            <a:ext cx="345599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233017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ild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B5948AE-B8A7-4000-B08D-FD08594BF8E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003175" y="1754155"/>
            <a:ext cx="4140000" cy="543408"/>
          </a:xfrm>
        </p:spPr>
        <p:txBody>
          <a:bodyPr anchor="b" anchorCtr="0">
            <a:noAutofit/>
          </a:bodyPr>
          <a:lstStyle>
            <a:lvl1pPr>
              <a:defRPr sz="2800"/>
            </a:lvl1pPr>
          </a:lstStyle>
          <a:p>
            <a:r>
              <a:rPr lang="sv-SE" dirty="0"/>
              <a:t>Rubrik på en rad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91BFD846-89A8-413D-9B4E-79A0C286829D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7003175" y="2484000"/>
            <a:ext cx="4140000" cy="3240000"/>
          </a:xfrm>
        </p:spPr>
        <p:txBody>
          <a:bodyPr>
            <a:noAutofit/>
          </a:bodyPr>
          <a:lstStyle>
            <a:lvl1pPr>
              <a:spcBef>
                <a:spcPts val="600"/>
              </a:spcBef>
              <a:defRPr sz="2000"/>
            </a:lvl1pPr>
            <a:lvl2pPr>
              <a:spcBef>
                <a:spcPts val="600"/>
              </a:spcBef>
              <a:defRPr sz="1800"/>
            </a:lvl2pPr>
            <a:lvl3pPr>
              <a:spcBef>
                <a:spcPts val="600"/>
              </a:spcBef>
              <a:defRPr sz="1600"/>
            </a:lvl3pPr>
          </a:lstStyle>
          <a:p>
            <a:pPr lvl="0"/>
            <a:r>
              <a:rPr lang="sv-SE" dirty="0"/>
              <a:t>Lägg till innehåll eller skriv 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44278D66-6239-4120-87FD-AF687B658D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6661A35B-5759-402D-A031-2298209AB0E2}" type="datetimeFigureOut">
              <a:rPr lang="sv-SE" smtClean="0"/>
              <a:t>2022-04-01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D1D86113-5BDD-4567-921A-D416519CF5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sv-SE"/>
          </a:p>
        </p:txBody>
      </p:sp>
      <p:sp>
        <p:nvSpPr>
          <p:cNvPr id="10" name="Platshållare för bild 9">
            <a:extLst>
              <a:ext uri="{FF2B5EF4-FFF2-40B4-BE49-F238E27FC236}">
                <a16:creationId xmlns:a16="http://schemas.microsoft.com/office/drawing/2014/main" id="{80E395B5-3017-4735-BEE7-B3DEC703BAA8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345601" y="0"/>
            <a:ext cx="5750400" cy="6858000"/>
          </a:xfrm>
        </p:spPr>
        <p:txBody>
          <a:bodyPr tIns="0" bIns="1800000" anchor="ctr" anchorCtr="0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sv-SE" dirty="0"/>
              <a:t>Klicka på ikonen för att </a:t>
            </a:r>
            <a:br>
              <a:rPr lang="sv-SE" dirty="0"/>
            </a:br>
            <a:r>
              <a:rPr lang="sv-SE" dirty="0"/>
              <a:t>lägga till en bild</a:t>
            </a:r>
          </a:p>
        </p:txBody>
      </p:sp>
      <p:sp>
        <p:nvSpPr>
          <p:cNvPr id="9" name="Rektangel 8">
            <a:extLst>
              <a:ext uri="{FF2B5EF4-FFF2-40B4-BE49-F238E27FC236}">
                <a16:creationId xmlns:a16="http://schemas.microsoft.com/office/drawing/2014/main" id="{50831E66-BE42-4C10-8590-C12E77B62EBA}"/>
              </a:ext>
            </a:extLst>
          </p:cNvPr>
          <p:cNvSpPr/>
          <p:nvPr/>
        </p:nvSpPr>
        <p:spPr>
          <a:xfrm>
            <a:off x="1" y="0"/>
            <a:ext cx="345599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468300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3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11" Type="http://schemas.openxmlformats.org/officeDocument/2006/relationships/image" Target="../media/image3.png"/><Relationship Id="rId5" Type="http://schemas.openxmlformats.org/officeDocument/2006/relationships/slideLayout" Target="../slideLayouts/slideLayout19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18.xml"/><Relationship Id="rId9" Type="http://schemas.openxmlformats.org/officeDocument/2006/relationships/image" Target="../media/image1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4.xml"/><Relationship Id="rId2" Type="http://schemas.openxmlformats.org/officeDocument/2006/relationships/slideLayout" Target="../slideLayouts/slideLayout23.xml"/><Relationship Id="rId1" Type="http://schemas.openxmlformats.org/officeDocument/2006/relationships/slideLayout" Target="../slideLayouts/slideLayout22.xml"/><Relationship Id="rId6" Type="http://schemas.openxmlformats.org/officeDocument/2006/relationships/theme" Target="../theme/theme3.xml"/><Relationship Id="rId5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Bildobjekt 6">
            <a:extLst>
              <a:ext uri="{FF2B5EF4-FFF2-40B4-BE49-F238E27FC236}">
                <a16:creationId xmlns:a16="http://schemas.microsoft.com/office/drawing/2014/main" id="{18CA09C7-587A-4657-81D5-AC0FD131658B}"/>
              </a:ext>
            </a:extLst>
          </p:cNvPr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81824" y="6159500"/>
            <a:ext cx="1305543" cy="378311"/>
          </a:xfrm>
          <a:prstGeom prst="rect">
            <a:avLst/>
          </a:prstGeom>
        </p:spPr>
      </p:pic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0234B26A-6B2B-4C95-8A12-DEAF372ABE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79502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4DDE046B-4018-48D7-8D73-CC8D08898B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39909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dirty="0"/>
              <a:t>Skriv text här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B6471CCF-095F-468D-ADFF-411F91FB937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74838" y="6384966"/>
            <a:ext cx="1021520" cy="152845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fld id="{6661A35B-5759-402D-A031-2298209AB0E2}" type="datetimeFigureOut">
              <a:rPr lang="sv-SE" smtClean="0"/>
              <a:t>2022-04-01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0D2D835D-2058-46B0-B2A7-6BEB4597C28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696358" y="6383923"/>
            <a:ext cx="3751641" cy="154931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E2D76D85-745A-4E90-8EF1-A95FE2D4676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447999" y="6383923"/>
            <a:ext cx="1296002" cy="153888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CC95FCE1-8E5F-4560-B29E-7FB78EB7A839}" type="slidenum">
              <a:rPr lang="sv-SE" smtClean="0"/>
              <a:t>‹#›</a:t>
            </a:fld>
            <a:endParaRPr lang="sv-SE"/>
          </a:p>
        </p:txBody>
      </p:sp>
      <p:pic>
        <p:nvPicPr>
          <p:cNvPr id="9" name="Bildobjekt 8">
            <a:extLst>
              <a:ext uri="{FF2B5EF4-FFF2-40B4-BE49-F238E27FC236}">
                <a16:creationId xmlns:a16="http://schemas.microsoft.com/office/drawing/2014/main" id="{EF98CA06-6339-E347-A2D4-212F3D772CF7}"/>
              </a:ext>
            </a:extLst>
          </p:cNvPr>
          <p:cNvPicPr>
            <a:picLocks noChangeAspect="1"/>
          </p:cNvPicPr>
          <p:nvPr userDrawn="1"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71775" y="6136327"/>
            <a:ext cx="1398327" cy="495192"/>
          </a:xfrm>
          <a:prstGeom prst="rect">
            <a:avLst/>
          </a:prstGeom>
        </p:spPr>
      </p:pic>
      <p:sp>
        <p:nvSpPr>
          <p:cNvPr id="12" name="Rektangel 11">
            <a:extLst>
              <a:ext uri="{FF2B5EF4-FFF2-40B4-BE49-F238E27FC236}">
                <a16:creationId xmlns:a16="http://schemas.microsoft.com/office/drawing/2014/main" id="{318CA856-E0BC-FF40-9190-BDC71AB0850F}"/>
              </a:ext>
            </a:extLst>
          </p:cNvPr>
          <p:cNvSpPr/>
          <p:nvPr userDrawn="1"/>
        </p:nvSpPr>
        <p:spPr>
          <a:xfrm>
            <a:off x="10105795" y="0"/>
            <a:ext cx="1457599" cy="14827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11" name="Bildobjekt 10">
            <a:extLst>
              <a:ext uri="{FF2B5EF4-FFF2-40B4-BE49-F238E27FC236}">
                <a16:creationId xmlns:a16="http://schemas.microsoft.com/office/drawing/2014/main" id="{11316B03-E6B0-B146-AF0B-FCC8E054C86A}"/>
              </a:ext>
            </a:extLst>
          </p:cNvPr>
          <p:cNvPicPr>
            <a:picLocks noChangeAspect="1"/>
          </p:cNvPicPr>
          <p:nvPr userDrawn="1"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67525" y="314196"/>
            <a:ext cx="1134140" cy="9584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31078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93" r:id="rId2"/>
    <p:sldLayoutId id="2147483692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  <p:sldLayoutId id="2147483670" r:id="rId12"/>
    <p:sldLayoutId id="2147483708" r:id="rId13"/>
    <p:sldLayoutId id="2147483671" r:id="rId14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2000" indent="-252000" algn="l" defTabSz="914400" rtl="0" eaLnBrk="1" latinLnBrk="0" hangingPunct="1">
        <a:lnSpc>
          <a:spcPct val="100000"/>
        </a:lnSpc>
        <a:spcBef>
          <a:spcPts val="1200"/>
        </a:spcBef>
        <a:buFont typeface="Arial" panose="020B0604020202020204" pitchFamily="34" charset="0"/>
        <a:buChar char="•"/>
        <a:defRPr sz="24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04000" indent="-252000" algn="l" defTabSz="914400" rtl="0" eaLnBrk="1" latinLnBrk="0" hangingPunct="1">
        <a:lnSpc>
          <a:spcPct val="100000"/>
        </a:lnSpc>
        <a:spcBef>
          <a:spcPts val="800"/>
        </a:spcBef>
        <a:buSzPct val="70000"/>
        <a:buFont typeface="Courier New" charset="0"/>
        <a:buChar char="o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756000" indent="-252000" algn="l" defTabSz="914400" rtl="0" eaLnBrk="1" latinLnBrk="0" hangingPunct="1">
        <a:lnSpc>
          <a:spcPct val="100000"/>
        </a:lnSpc>
        <a:spcBef>
          <a:spcPts val="6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8000" indent="-252000" algn="l" defTabSz="914400" rtl="0" eaLnBrk="1" latinLnBrk="0" hangingPunct="1">
        <a:lnSpc>
          <a:spcPct val="100000"/>
        </a:lnSpc>
        <a:spcBef>
          <a:spcPts val="6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260000" indent="-252000" algn="l" defTabSz="914400" rtl="0" eaLnBrk="1" latinLnBrk="0" hangingPunct="1">
        <a:lnSpc>
          <a:spcPct val="100000"/>
        </a:lnSpc>
        <a:spcBef>
          <a:spcPts val="6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0234B26A-6B2B-4C95-8A12-DEAF372ABE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79502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4DDE046B-4018-48D7-8D73-CC8D08898B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39909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dirty="0"/>
              <a:t>Skriv text här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B6471CCF-095F-468D-ADFF-411F91FB937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74838" y="6384966"/>
            <a:ext cx="1021520" cy="152845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fld id="{6661A35B-5759-402D-A031-2298209AB0E2}" type="datetimeFigureOut">
              <a:rPr lang="sv-SE" smtClean="0"/>
              <a:t>2022-04-01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0D2D835D-2058-46B0-B2A7-6BEB4597C28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696358" y="6383923"/>
            <a:ext cx="3751641" cy="154931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E2D76D85-745A-4E90-8EF1-A95FE2D4676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447999" y="6383923"/>
            <a:ext cx="1296002" cy="153888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CC95FCE1-8E5F-4560-B29E-7FB78EB7A839}" type="slidenum">
              <a:rPr lang="sv-SE" smtClean="0"/>
              <a:t>‹#›</a:t>
            </a:fld>
            <a:endParaRPr lang="sv-SE"/>
          </a:p>
        </p:txBody>
      </p:sp>
      <p:pic>
        <p:nvPicPr>
          <p:cNvPr id="13" name="Bildobjekt 12">
            <a:extLst>
              <a:ext uri="{FF2B5EF4-FFF2-40B4-BE49-F238E27FC236}">
                <a16:creationId xmlns:a16="http://schemas.microsoft.com/office/drawing/2014/main" id="{385EF52D-C8DF-1B43-BAB8-66F77619E430}"/>
              </a:ext>
            </a:extLst>
          </p:cNvPr>
          <p:cNvPicPr>
            <a:picLocks noChangeAspect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81824" y="6159500"/>
            <a:ext cx="1305543" cy="378311"/>
          </a:xfrm>
          <a:prstGeom prst="rect">
            <a:avLst/>
          </a:prstGeom>
        </p:spPr>
      </p:pic>
      <p:pic>
        <p:nvPicPr>
          <p:cNvPr id="14" name="Bildobjekt 13">
            <a:extLst>
              <a:ext uri="{FF2B5EF4-FFF2-40B4-BE49-F238E27FC236}">
                <a16:creationId xmlns:a16="http://schemas.microsoft.com/office/drawing/2014/main" id="{79D33123-A638-7D46-BADA-7723FE514253}"/>
              </a:ext>
            </a:extLst>
          </p:cNvPr>
          <p:cNvPicPr>
            <a:picLocks noChangeAspect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61715" y="6136327"/>
            <a:ext cx="1398327" cy="495192"/>
          </a:xfrm>
          <a:prstGeom prst="rect">
            <a:avLst/>
          </a:prstGeom>
        </p:spPr>
      </p:pic>
      <p:sp>
        <p:nvSpPr>
          <p:cNvPr id="15" name="Rektangel 14">
            <a:extLst>
              <a:ext uri="{FF2B5EF4-FFF2-40B4-BE49-F238E27FC236}">
                <a16:creationId xmlns:a16="http://schemas.microsoft.com/office/drawing/2014/main" id="{F30E7AF2-AD9E-CA4E-A522-4278A36B86D8}"/>
              </a:ext>
            </a:extLst>
          </p:cNvPr>
          <p:cNvSpPr/>
          <p:nvPr userDrawn="1"/>
        </p:nvSpPr>
        <p:spPr>
          <a:xfrm>
            <a:off x="10105795" y="0"/>
            <a:ext cx="1457599" cy="14827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16" name="Bildobjekt 15">
            <a:extLst>
              <a:ext uri="{FF2B5EF4-FFF2-40B4-BE49-F238E27FC236}">
                <a16:creationId xmlns:a16="http://schemas.microsoft.com/office/drawing/2014/main" id="{0D470A0E-D620-3A49-905F-74F1C4A6753F}"/>
              </a:ext>
            </a:extLst>
          </p:cNvPr>
          <p:cNvPicPr>
            <a:picLocks noChangeAspect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67525" y="314196"/>
            <a:ext cx="1134140" cy="9584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52720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9" r:id="rId1"/>
    <p:sldLayoutId id="2147483700" r:id="rId2"/>
    <p:sldLayoutId id="2147483701" r:id="rId3"/>
    <p:sldLayoutId id="2147483702" r:id="rId4"/>
    <p:sldLayoutId id="2147483703" r:id="rId5"/>
    <p:sldLayoutId id="2147483704" r:id="rId6"/>
    <p:sldLayoutId id="2147483705" r:id="rId7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2000" indent="-252000" algn="l" defTabSz="914400" rtl="0" eaLnBrk="1" latinLnBrk="0" hangingPunct="1">
        <a:lnSpc>
          <a:spcPct val="100000"/>
        </a:lnSpc>
        <a:spcBef>
          <a:spcPts val="1200"/>
        </a:spcBef>
        <a:buFont typeface="Arial" panose="020B0604020202020204" pitchFamily="34" charset="0"/>
        <a:buChar char="•"/>
        <a:defRPr sz="24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04000" indent="-252000" algn="l" defTabSz="914400" rtl="0" eaLnBrk="1" latinLnBrk="0" hangingPunct="1">
        <a:lnSpc>
          <a:spcPct val="100000"/>
        </a:lnSpc>
        <a:spcBef>
          <a:spcPts val="800"/>
        </a:spcBef>
        <a:buSzPct val="70000"/>
        <a:buFont typeface="Courier New" charset="0"/>
        <a:buChar char="o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756000" indent="-252000" algn="l" defTabSz="914400" rtl="0" eaLnBrk="1" latinLnBrk="0" hangingPunct="1">
        <a:lnSpc>
          <a:spcPct val="100000"/>
        </a:lnSpc>
        <a:spcBef>
          <a:spcPts val="6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8000" indent="-252000" algn="l" defTabSz="914400" rtl="0" eaLnBrk="1" latinLnBrk="0" hangingPunct="1">
        <a:lnSpc>
          <a:spcPct val="100000"/>
        </a:lnSpc>
        <a:spcBef>
          <a:spcPts val="6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260000" indent="-252000" algn="l" defTabSz="914400" rtl="0" eaLnBrk="1" latinLnBrk="0" hangingPunct="1">
        <a:lnSpc>
          <a:spcPct val="100000"/>
        </a:lnSpc>
        <a:spcBef>
          <a:spcPts val="6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B6471CCF-095F-468D-ADFF-411F91FB937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74838" y="6384966"/>
            <a:ext cx="1021520" cy="152845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fld id="{517961DE-70CA-1949-9072-9D2A38C11419}" type="datetime1">
              <a:rPr lang="sv-SE" smtClean="0"/>
              <a:t>2022-04-01</a:t>
            </a:fld>
            <a:endParaRPr lang="sv-SE" dirty="0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0D2D835D-2058-46B0-B2A7-6BEB4597C28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696358" y="6383923"/>
            <a:ext cx="3751641" cy="154931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E2D76D85-745A-4E90-8EF1-A95FE2D4676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447999" y="6383923"/>
            <a:ext cx="1296002" cy="153888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B13FB9FB-F0A8-4F05-A3B7-7EDA3F6823CA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958566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90" r:id="rId2"/>
    <p:sldLayoutId id="2147483691" r:id="rId3"/>
    <p:sldLayoutId id="2147483710" r:id="rId4"/>
    <p:sldLayoutId id="2147483711" r:id="rId5"/>
  </p:sldLayoutIdLst>
  <p:hf sldNum="0"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2000" indent="-252000" algn="l" defTabSz="914400" rtl="0" eaLnBrk="1" latinLnBrk="0" hangingPunct="1">
        <a:lnSpc>
          <a:spcPct val="100000"/>
        </a:lnSpc>
        <a:spcBef>
          <a:spcPts val="1200"/>
        </a:spcBef>
        <a:buFont typeface="Arial" panose="020B0604020202020204" pitchFamily="34" charset="0"/>
        <a:buChar char="•"/>
        <a:defRPr sz="24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04000" indent="-252000" algn="l" defTabSz="914400" rtl="0" eaLnBrk="1" latinLnBrk="0" hangingPunct="1">
        <a:lnSpc>
          <a:spcPct val="100000"/>
        </a:lnSpc>
        <a:spcBef>
          <a:spcPts val="800"/>
        </a:spcBef>
        <a:buSzPct val="70000"/>
        <a:buFont typeface="Courier New" charset="0"/>
        <a:buChar char="o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756000" indent="-252000" algn="l" defTabSz="914400" rtl="0" eaLnBrk="1" latinLnBrk="0" hangingPunct="1">
        <a:lnSpc>
          <a:spcPct val="100000"/>
        </a:lnSpc>
        <a:spcBef>
          <a:spcPts val="6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8000" indent="-252000" algn="l" defTabSz="914400" rtl="0" eaLnBrk="1" latinLnBrk="0" hangingPunct="1">
        <a:lnSpc>
          <a:spcPct val="100000"/>
        </a:lnSpc>
        <a:spcBef>
          <a:spcPts val="6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260000" indent="-252000" algn="l" defTabSz="914400" rtl="0" eaLnBrk="1" latinLnBrk="0" hangingPunct="1">
        <a:lnSpc>
          <a:spcPct val="100000"/>
        </a:lnSpc>
        <a:spcBef>
          <a:spcPts val="6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9F42340-25FF-6F4F-90AD-0AD769004BF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dirty="0"/>
              <a:t>Veta, känna, göra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E04565FE-84A6-D442-A9E5-CCE476EFF46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v-SE" dirty="0"/>
              <a:t>Åtgärdande metod</a:t>
            </a:r>
          </a:p>
        </p:txBody>
      </p:sp>
    </p:spTree>
    <p:extLst>
      <p:ext uri="{BB962C8B-B14F-4D97-AF65-F5344CB8AC3E}">
        <p14:creationId xmlns:p14="http://schemas.microsoft.com/office/powerpoint/2010/main" val="35476765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ruta 3">
            <a:extLst>
              <a:ext uri="{FF2B5EF4-FFF2-40B4-BE49-F238E27FC236}">
                <a16:creationId xmlns:a16="http://schemas.microsoft.com/office/drawing/2014/main" id="{D23817DE-A32F-6F49-9207-AE9CD3B72F20}"/>
              </a:ext>
            </a:extLst>
          </p:cNvPr>
          <p:cNvSpPr txBox="1"/>
          <p:nvPr/>
        </p:nvSpPr>
        <p:spPr>
          <a:xfrm>
            <a:off x="-235303" y="2384198"/>
            <a:ext cx="12192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34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9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S		M	A		R		R  </a:t>
            </a:r>
          </a:p>
        </p:txBody>
      </p:sp>
      <p:cxnSp>
        <p:nvCxnSpPr>
          <p:cNvPr id="5" name="Rak koppling 6">
            <a:extLst>
              <a:ext uri="{FF2B5EF4-FFF2-40B4-BE49-F238E27FC236}">
                <a16:creationId xmlns:a16="http://schemas.microsoft.com/office/drawing/2014/main" id="{5645607B-0178-454B-8569-B4DD1116FE29}"/>
              </a:ext>
            </a:extLst>
          </p:cNvPr>
          <p:cNvCxnSpPr>
            <a:cxnSpLocks/>
          </p:cNvCxnSpPr>
          <p:nvPr/>
        </p:nvCxnSpPr>
        <p:spPr>
          <a:xfrm>
            <a:off x="5860697" y="3780146"/>
            <a:ext cx="0" cy="516293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ruta 5">
            <a:extLst>
              <a:ext uri="{FF2B5EF4-FFF2-40B4-BE49-F238E27FC236}">
                <a16:creationId xmlns:a16="http://schemas.microsoft.com/office/drawing/2014/main" id="{D0FD2AAF-1639-CB45-ABB8-D2BE0D33ACC5}"/>
              </a:ext>
            </a:extLst>
          </p:cNvPr>
          <p:cNvSpPr txBox="1"/>
          <p:nvPr/>
        </p:nvSpPr>
        <p:spPr>
          <a:xfrm>
            <a:off x="1103007" y="4453619"/>
            <a:ext cx="2100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b="1" dirty="0">
                <a:latin typeface="Arial" panose="020B0604020202020204" pitchFamily="34" charset="0"/>
                <a:cs typeface="Arial" panose="020B0604020202020204" pitchFamily="34" charset="0"/>
              </a:rPr>
              <a:t>Syfte</a:t>
            </a:r>
          </a:p>
        </p:txBody>
      </p:sp>
      <p:sp>
        <p:nvSpPr>
          <p:cNvPr id="7" name="textruta 6">
            <a:extLst>
              <a:ext uri="{FF2B5EF4-FFF2-40B4-BE49-F238E27FC236}">
                <a16:creationId xmlns:a16="http://schemas.microsoft.com/office/drawing/2014/main" id="{36D05A40-F9A1-9142-8837-0661B65DCF98}"/>
              </a:ext>
            </a:extLst>
          </p:cNvPr>
          <p:cNvSpPr txBox="1"/>
          <p:nvPr/>
        </p:nvSpPr>
        <p:spPr>
          <a:xfrm>
            <a:off x="3087628" y="561568"/>
            <a:ext cx="20640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b="1" dirty="0">
                <a:latin typeface="Arial" panose="020B0604020202020204" pitchFamily="34" charset="0"/>
                <a:cs typeface="Arial" panose="020B0604020202020204" pitchFamily="34" charset="0"/>
              </a:rPr>
              <a:t>Mål</a:t>
            </a:r>
          </a:p>
        </p:txBody>
      </p:sp>
      <p:sp>
        <p:nvSpPr>
          <p:cNvPr id="8" name="textruta 7">
            <a:extLst>
              <a:ext uri="{FF2B5EF4-FFF2-40B4-BE49-F238E27FC236}">
                <a16:creationId xmlns:a16="http://schemas.microsoft.com/office/drawing/2014/main" id="{A26786B2-6ABF-4C44-BFAD-E5BD82731163}"/>
              </a:ext>
            </a:extLst>
          </p:cNvPr>
          <p:cNvSpPr txBox="1"/>
          <p:nvPr/>
        </p:nvSpPr>
        <p:spPr>
          <a:xfrm>
            <a:off x="4810321" y="4453619"/>
            <a:ext cx="2100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b="1">
                <a:latin typeface="Arial" panose="020B0604020202020204" pitchFamily="34" charset="0"/>
                <a:cs typeface="Arial" panose="020B0604020202020204" pitchFamily="34" charset="0"/>
              </a:rPr>
              <a:t>Agenda</a:t>
            </a:r>
          </a:p>
        </p:txBody>
      </p:sp>
      <p:sp>
        <p:nvSpPr>
          <p:cNvPr id="9" name="textruta 8">
            <a:extLst>
              <a:ext uri="{FF2B5EF4-FFF2-40B4-BE49-F238E27FC236}">
                <a16:creationId xmlns:a16="http://schemas.microsoft.com/office/drawing/2014/main" id="{8EDBDCEF-7183-0D49-9801-4E48F4145234}"/>
              </a:ext>
            </a:extLst>
          </p:cNvPr>
          <p:cNvSpPr txBox="1"/>
          <p:nvPr/>
        </p:nvSpPr>
        <p:spPr>
          <a:xfrm>
            <a:off x="5889435" y="582746"/>
            <a:ext cx="33931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b="1" dirty="0">
                <a:latin typeface="Arial" panose="020B0604020202020204" pitchFamily="34" charset="0"/>
                <a:cs typeface="Arial" panose="020B0604020202020204" pitchFamily="34" charset="0"/>
              </a:rPr>
              <a:t>Roller</a:t>
            </a:r>
          </a:p>
        </p:txBody>
      </p:sp>
      <p:sp>
        <p:nvSpPr>
          <p:cNvPr id="10" name="textruta 9">
            <a:extLst>
              <a:ext uri="{FF2B5EF4-FFF2-40B4-BE49-F238E27FC236}">
                <a16:creationId xmlns:a16="http://schemas.microsoft.com/office/drawing/2014/main" id="{7DAE3948-F142-964E-BBBB-B3FA6C94D204}"/>
              </a:ext>
            </a:extLst>
          </p:cNvPr>
          <p:cNvSpPr txBox="1"/>
          <p:nvPr/>
        </p:nvSpPr>
        <p:spPr>
          <a:xfrm>
            <a:off x="8411293" y="4453619"/>
            <a:ext cx="22984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b="1" dirty="0">
                <a:latin typeface="Arial" panose="020B0604020202020204" pitchFamily="34" charset="0"/>
                <a:cs typeface="Arial" panose="020B0604020202020204" pitchFamily="34" charset="0"/>
              </a:rPr>
              <a:t>Regler</a:t>
            </a:r>
          </a:p>
        </p:txBody>
      </p:sp>
      <p:cxnSp>
        <p:nvCxnSpPr>
          <p:cNvPr id="11" name="Rak koppling 6">
            <a:extLst>
              <a:ext uri="{FF2B5EF4-FFF2-40B4-BE49-F238E27FC236}">
                <a16:creationId xmlns:a16="http://schemas.microsoft.com/office/drawing/2014/main" id="{AF2AA52E-3E51-9E49-8993-AC64465EBD60}"/>
              </a:ext>
            </a:extLst>
          </p:cNvPr>
          <p:cNvCxnSpPr>
            <a:cxnSpLocks/>
          </p:cNvCxnSpPr>
          <p:nvPr/>
        </p:nvCxnSpPr>
        <p:spPr>
          <a:xfrm>
            <a:off x="2153383" y="3780146"/>
            <a:ext cx="0" cy="516293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Rak koppling 6">
            <a:extLst>
              <a:ext uri="{FF2B5EF4-FFF2-40B4-BE49-F238E27FC236}">
                <a16:creationId xmlns:a16="http://schemas.microsoft.com/office/drawing/2014/main" id="{31752D74-5DE6-0649-9052-236F24382070}"/>
              </a:ext>
            </a:extLst>
          </p:cNvPr>
          <p:cNvCxnSpPr>
            <a:cxnSpLocks/>
          </p:cNvCxnSpPr>
          <p:nvPr/>
        </p:nvCxnSpPr>
        <p:spPr>
          <a:xfrm>
            <a:off x="9560510" y="3780146"/>
            <a:ext cx="0" cy="516293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Rak koppling 6">
            <a:extLst>
              <a:ext uri="{FF2B5EF4-FFF2-40B4-BE49-F238E27FC236}">
                <a16:creationId xmlns:a16="http://schemas.microsoft.com/office/drawing/2014/main" id="{B1524BAB-D6FB-254E-9115-E8141FA8CCB1}"/>
              </a:ext>
            </a:extLst>
          </p:cNvPr>
          <p:cNvCxnSpPr>
            <a:cxnSpLocks/>
          </p:cNvCxnSpPr>
          <p:nvPr/>
        </p:nvCxnSpPr>
        <p:spPr>
          <a:xfrm>
            <a:off x="7635245" y="1989136"/>
            <a:ext cx="0" cy="610991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ruta 13">
            <a:extLst>
              <a:ext uri="{FF2B5EF4-FFF2-40B4-BE49-F238E27FC236}">
                <a16:creationId xmlns:a16="http://schemas.microsoft.com/office/drawing/2014/main" id="{3BA286DA-498A-A545-A4F8-70DCCC10B16A}"/>
              </a:ext>
            </a:extLst>
          </p:cNvPr>
          <p:cNvSpPr txBox="1"/>
          <p:nvPr/>
        </p:nvSpPr>
        <p:spPr>
          <a:xfrm>
            <a:off x="944566" y="4879396"/>
            <a:ext cx="294468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400" dirty="0"/>
              <a:t>Identifierar enskilda och gruppers behov för att känna sig trygga i förändring. </a:t>
            </a:r>
          </a:p>
        </p:txBody>
      </p:sp>
      <p:sp>
        <p:nvSpPr>
          <p:cNvPr id="15" name="Rektangel 14">
            <a:extLst>
              <a:ext uri="{FF2B5EF4-FFF2-40B4-BE49-F238E27FC236}">
                <a16:creationId xmlns:a16="http://schemas.microsoft.com/office/drawing/2014/main" id="{42FC26EC-6332-8144-ACCA-35240B4D5789}"/>
              </a:ext>
            </a:extLst>
          </p:cNvPr>
          <p:cNvSpPr/>
          <p:nvPr/>
        </p:nvSpPr>
        <p:spPr>
          <a:xfrm>
            <a:off x="4177717" y="4879396"/>
            <a:ext cx="3523377" cy="1169551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400" dirty="0"/>
              <a:t>Beskrivning av den beslutande förändringen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400" dirty="0"/>
              <a:t>Övning 1: Individuella behov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400" dirty="0"/>
              <a:t>Övning 2: Gruppens behov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400" dirty="0"/>
              <a:t>Avslutande reflektion</a:t>
            </a:r>
          </a:p>
        </p:txBody>
      </p:sp>
      <p:sp>
        <p:nvSpPr>
          <p:cNvPr id="16" name="Rektangel 15">
            <a:extLst>
              <a:ext uri="{FF2B5EF4-FFF2-40B4-BE49-F238E27FC236}">
                <a16:creationId xmlns:a16="http://schemas.microsoft.com/office/drawing/2014/main" id="{7FAD9093-BC6D-8045-A6CE-FF046D52E021}"/>
              </a:ext>
            </a:extLst>
          </p:cNvPr>
          <p:cNvSpPr/>
          <p:nvPr/>
        </p:nvSpPr>
        <p:spPr>
          <a:xfrm>
            <a:off x="8149590" y="4879396"/>
            <a:ext cx="3097844" cy="738664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400" dirty="0"/>
              <a:t>Alla ska få komma till tals och dela sina tankar.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400" dirty="0"/>
              <a:t>Allas perspektiv är viktiga! </a:t>
            </a:r>
          </a:p>
        </p:txBody>
      </p:sp>
      <p:cxnSp>
        <p:nvCxnSpPr>
          <p:cNvPr id="17" name="Rak koppling 6">
            <a:extLst>
              <a:ext uri="{FF2B5EF4-FFF2-40B4-BE49-F238E27FC236}">
                <a16:creationId xmlns:a16="http://schemas.microsoft.com/office/drawing/2014/main" id="{32DB2AB7-AC2E-4F4E-908F-13E6459ACBDF}"/>
              </a:ext>
            </a:extLst>
          </p:cNvPr>
          <p:cNvCxnSpPr>
            <a:cxnSpLocks/>
          </p:cNvCxnSpPr>
          <p:nvPr/>
        </p:nvCxnSpPr>
        <p:spPr>
          <a:xfrm>
            <a:off x="4096653" y="1937921"/>
            <a:ext cx="1" cy="662208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ruta 17">
            <a:extLst>
              <a:ext uri="{FF2B5EF4-FFF2-40B4-BE49-F238E27FC236}">
                <a16:creationId xmlns:a16="http://schemas.microsoft.com/office/drawing/2014/main" id="{8CAD4950-B974-F845-A42B-11F563623337}"/>
              </a:ext>
            </a:extLst>
          </p:cNvPr>
          <p:cNvSpPr txBox="1"/>
          <p:nvPr/>
        </p:nvSpPr>
        <p:spPr>
          <a:xfrm>
            <a:off x="6192881" y="983814"/>
            <a:ext cx="3393111" cy="1384995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400" b="1" dirty="0"/>
              <a:t>Deltagare: </a:t>
            </a:r>
            <a:r>
              <a:rPr lang="sv-SE" sz="1400" dirty="0"/>
              <a:t>Deltar aktivt med sina tankar och perspektiv. </a:t>
            </a:r>
            <a:br>
              <a:rPr lang="sv-SE" sz="1400" dirty="0"/>
            </a:br>
            <a:r>
              <a:rPr lang="sv-SE" sz="1400" b="1" dirty="0"/>
              <a:t>Metodledare: </a:t>
            </a:r>
            <a:r>
              <a:rPr lang="sv-SE" sz="1400" dirty="0"/>
              <a:t>Leder övningarna med öppet sinne och ger stöd i deltagarnas dialog. </a:t>
            </a:r>
          </a:p>
          <a:p>
            <a:endParaRPr lang="sv-SE" sz="1400" dirty="0"/>
          </a:p>
        </p:txBody>
      </p:sp>
      <p:sp>
        <p:nvSpPr>
          <p:cNvPr id="19" name="textruta 18">
            <a:extLst>
              <a:ext uri="{FF2B5EF4-FFF2-40B4-BE49-F238E27FC236}">
                <a16:creationId xmlns:a16="http://schemas.microsoft.com/office/drawing/2014/main" id="{FFE79B3D-5007-D84B-BFAE-F5FC90F41E4D}"/>
              </a:ext>
            </a:extLst>
          </p:cNvPr>
          <p:cNvSpPr txBox="1"/>
          <p:nvPr/>
        </p:nvSpPr>
        <p:spPr>
          <a:xfrm>
            <a:off x="2606008" y="1003075"/>
            <a:ext cx="31750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400" dirty="0"/>
              <a:t>Definiera vad som behöver göras för att uppnå förändring. </a:t>
            </a:r>
          </a:p>
        </p:txBody>
      </p:sp>
    </p:spTree>
    <p:extLst>
      <p:ext uri="{BB962C8B-B14F-4D97-AF65-F5344CB8AC3E}">
        <p14:creationId xmlns:p14="http://schemas.microsoft.com/office/powerpoint/2010/main" val="27077959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4A3E357-0312-D740-9ACC-0150708B26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Förändring/implementering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4C17A1E9-A641-7A48-B073-DE99487837C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i="1" dirty="0"/>
              <a:t>[Beskriv förändringen/implementeringen </a:t>
            </a:r>
            <a:br>
              <a:rPr lang="sv-SE" i="1" dirty="0"/>
            </a:br>
            <a:r>
              <a:rPr lang="sv-SE" i="1" dirty="0"/>
              <a:t>för gruppen här]</a:t>
            </a:r>
          </a:p>
        </p:txBody>
      </p:sp>
    </p:spTree>
    <p:extLst>
      <p:ext uri="{BB962C8B-B14F-4D97-AF65-F5344CB8AC3E}">
        <p14:creationId xmlns:p14="http://schemas.microsoft.com/office/powerpoint/2010/main" val="34053268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4A5174B-FC5C-7444-B01E-E4D3D3A9E2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96809" y="972000"/>
            <a:ext cx="7200000" cy="568933"/>
          </a:xfrm>
        </p:spPr>
        <p:txBody>
          <a:bodyPr/>
          <a:lstStyle/>
          <a:p>
            <a:r>
              <a:rPr lang="sv-SE" dirty="0"/>
              <a:t>Övning 1 – Veta: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6CF8FFEA-2E9F-F147-BAD8-3EEA2B4FCAF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2496808" y="1694576"/>
            <a:ext cx="8123653" cy="3459341"/>
          </a:xfrm>
        </p:spPr>
        <p:txBody>
          <a:bodyPr/>
          <a:lstStyle/>
          <a:p>
            <a:pPr lvl="0"/>
            <a:r>
              <a:rPr lang="sv-SE" dirty="0"/>
              <a:t>Vad behöver du veta?</a:t>
            </a:r>
          </a:p>
          <a:p>
            <a:pPr lvl="0"/>
            <a:r>
              <a:rPr lang="sv-SE" dirty="0"/>
              <a:t>Vilka behov har du för att du ska arbeta </a:t>
            </a:r>
            <a:br>
              <a:rPr lang="sv-SE" dirty="0"/>
            </a:br>
            <a:r>
              <a:rPr lang="sv-SE" dirty="0"/>
              <a:t>enligt det nya arbetssättet?</a:t>
            </a:r>
          </a:p>
          <a:p>
            <a:pPr lvl="0"/>
            <a:r>
              <a:rPr lang="sv-SE" dirty="0"/>
              <a:t>Vad krävs av dig? </a:t>
            </a:r>
          </a:p>
          <a:p>
            <a:pPr lvl="0"/>
            <a:r>
              <a:rPr lang="sv-SE" dirty="0"/>
              <a:t>Vilket stöd behöver du?</a:t>
            </a:r>
          </a:p>
        </p:txBody>
      </p:sp>
    </p:spTree>
    <p:extLst>
      <p:ext uri="{BB962C8B-B14F-4D97-AF65-F5344CB8AC3E}">
        <p14:creationId xmlns:p14="http://schemas.microsoft.com/office/powerpoint/2010/main" val="7391976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4A5174B-FC5C-7444-B01E-E4D3D3A9E2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96809" y="972000"/>
            <a:ext cx="7200000" cy="568933"/>
          </a:xfrm>
        </p:spPr>
        <p:txBody>
          <a:bodyPr/>
          <a:lstStyle/>
          <a:p>
            <a:r>
              <a:rPr lang="sv-SE" dirty="0"/>
              <a:t>Övning 1 – Känna: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6CF8FFEA-2E9F-F147-BAD8-3EEA2B4FCAF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2496808" y="1694576"/>
            <a:ext cx="8123653" cy="3459341"/>
          </a:xfrm>
        </p:spPr>
        <p:txBody>
          <a:bodyPr/>
          <a:lstStyle/>
          <a:p>
            <a:pPr lvl="0"/>
            <a:r>
              <a:rPr lang="sv-SE" dirty="0"/>
              <a:t>Hur känner du inför att göra förändringen? </a:t>
            </a:r>
            <a:br>
              <a:rPr lang="sv-SE" dirty="0"/>
            </a:br>
            <a:r>
              <a:rPr lang="sv-SE" i="1" dirty="0"/>
              <a:t>Sätt ord på några känslor tex. orolig, trygg, rädd, </a:t>
            </a:r>
            <a:br>
              <a:rPr lang="sv-SE" i="1" dirty="0"/>
            </a:br>
            <a:r>
              <a:rPr lang="sv-SE" i="1" dirty="0"/>
              <a:t>pirrig, glädje, inspiration</a:t>
            </a:r>
          </a:p>
          <a:p>
            <a:r>
              <a:rPr lang="sv-SE" dirty="0"/>
              <a:t>Vilka behov har du för att känna dig motiverad?</a:t>
            </a:r>
          </a:p>
          <a:p>
            <a:pPr lvl="0"/>
            <a:r>
              <a:rPr lang="sv-SE" dirty="0"/>
              <a:t>Vilka behov har du för att känna dig mer trygg? </a:t>
            </a:r>
          </a:p>
          <a:p>
            <a:pPr marL="252000" lvl="1" indent="0">
              <a:buNone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2489932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4A5174B-FC5C-7444-B01E-E4D3D3A9E2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96809" y="972000"/>
            <a:ext cx="7200000" cy="568933"/>
          </a:xfrm>
        </p:spPr>
        <p:txBody>
          <a:bodyPr/>
          <a:lstStyle/>
          <a:p>
            <a:r>
              <a:rPr lang="sv-SE" dirty="0"/>
              <a:t>Övning 1 – Göra: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6CF8FFEA-2E9F-F147-BAD8-3EEA2B4FCAF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2496808" y="1694576"/>
            <a:ext cx="8123653" cy="3459341"/>
          </a:xfrm>
        </p:spPr>
        <p:txBody>
          <a:bodyPr/>
          <a:lstStyle/>
          <a:p>
            <a:pPr lvl="0"/>
            <a:r>
              <a:rPr lang="sv-SE" dirty="0"/>
              <a:t>Hur gör du? </a:t>
            </a:r>
          </a:p>
          <a:p>
            <a:pPr lvl="0"/>
            <a:r>
              <a:rPr lang="sv-SE" dirty="0"/>
              <a:t>Hur säkerställer ni att hela gruppen arbetar lika? </a:t>
            </a:r>
          </a:p>
          <a:p>
            <a:pPr lvl="0"/>
            <a:r>
              <a:rPr lang="sv-SE" dirty="0"/>
              <a:t>Vilka processer har ni för det? </a:t>
            </a:r>
          </a:p>
          <a:p>
            <a:pPr lvl="0"/>
            <a:r>
              <a:rPr lang="sv-SE" dirty="0"/>
              <a:t>Hur samarbetar ni?</a:t>
            </a:r>
            <a:r>
              <a:rPr lang="en-US" dirty="0"/>
              <a:t>   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4900163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4A5174B-FC5C-7444-B01E-E4D3D3A9E2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96809" y="972000"/>
            <a:ext cx="7200000" cy="568933"/>
          </a:xfrm>
        </p:spPr>
        <p:txBody>
          <a:bodyPr/>
          <a:lstStyle/>
          <a:p>
            <a:r>
              <a:rPr lang="sv-SE" dirty="0"/>
              <a:t>Övning 2 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6CF8FFEA-2E9F-F147-BAD8-3EEA2B4FCAF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2496808" y="1913917"/>
            <a:ext cx="8535259" cy="3240000"/>
          </a:xfrm>
        </p:spPr>
        <p:txBody>
          <a:bodyPr/>
          <a:lstStyle/>
          <a:p>
            <a:r>
              <a:rPr lang="sv-SE" dirty="0"/>
              <a:t>Vad behöver ni som grupp veta/känna/göra för att ta er an det nya arbetssättet?</a:t>
            </a:r>
          </a:p>
          <a:p>
            <a:pPr lvl="1"/>
            <a:r>
              <a:rPr lang="sv-SE" sz="2400" b="1" dirty="0"/>
              <a:t>VETA</a:t>
            </a:r>
            <a:r>
              <a:rPr lang="sv-SE" sz="2400" dirty="0"/>
              <a:t> – Förstå (varför, syfte, nytta, avsikt) och kunna (förutsättningar såsom kunskap, resurser, tid, handlingsutrymme att genomföra). Göra det meningsfullt, begripligt och hanterbart (KASAM). </a:t>
            </a:r>
          </a:p>
          <a:p>
            <a:pPr lvl="1"/>
            <a:r>
              <a:rPr lang="sv-SE" sz="2400" b="1" dirty="0"/>
              <a:t>KÄNNA</a:t>
            </a:r>
            <a:r>
              <a:rPr lang="sv-SE" sz="2400" dirty="0"/>
              <a:t> – Vilja (motivation, attityd)</a:t>
            </a:r>
          </a:p>
          <a:p>
            <a:pPr lvl="1"/>
            <a:r>
              <a:rPr lang="sv-SE" sz="2400" b="1" dirty="0"/>
              <a:t>GÖRA</a:t>
            </a:r>
            <a:r>
              <a:rPr lang="sv-SE" sz="2400" dirty="0"/>
              <a:t> – Agera (genomföra enligt syftet/avsikten)</a:t>
            </a:r>
            <a:r>
              <a:rPr lang="en-US" sz="1800" dirty="0"/>
              <a:t>  </a:t>
            </a:r>
            <a:endParaRPr lang="sv-SE" sz="2400" dirty="0"/>
          </a:p>
        </p:txBody>
      </p:sp>
    </p:spTree>
    <p:extLst>
      <p:ext uri="{BB962C8B-B14F-4D97-AF65-F5344CB8AC3E}">
        <p14:creationId xmlns:p14="http://schemas.microsoft.com/office/powerpoint/2010/main" val="38729366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F64C980-53B8-F347-9FE2-284D8C1AC6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Reflektion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C721E903-6CBF-584C-BB96-8A37E39A1BE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 dirty="0"/>
              <a:t>Hur kändes det att göra övningarna?</a:t>
            </a:r>
          </a:p>
        </p:txBody>
      </p:sp>
    </p:spTree>
    <p:extLst>
      <p:ext uri="{BB962C8B-B14F-4D97-AF65-F5344CB8AC3E}">
        <p14:creationId xmlns:p14="http://schemas.microsoft.com/office/powerpoint/2010/main" val="12840473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42594537"/>
      </p:ext>
    </p:extLst>
  </p:cSld>
  <p:clrMapOvr>
    <a:masterClrMapping/>
  </p:clrMapOvr>
</p:sld>
</file>

<file path=ppt/theme/theme1.xml><?xml version="1.0" encoding="utf-8"?>
<a:theme xmlns:a="http://schemas.openxmlformats.org/drawingml/2006/main" name="Experio WorkLab">
  <a:themeElements>
    <a:clrScheme name="WorkLab">
      <a:dk1>
        <a:srgbClr val="000000"/>
      </a:dk1>
      <a:lt1>
        <a:srgbClr val="FFFFFF"/>
      </a:lt1>
      <a:dk2>
        <a:srgbClr val="6F6E68"/>
      </a:dk2>
      <a:lt2>
        <a:srgbClr val="E7E6E6"/>
      </a:lt2>
      <a:accent1>
        <a:srgbClr val="003A70"/>
      </a:accent1>
      <a:accent2>
        <a:srgbClr val="A3224C"/>
      </a:accent2>
      <a:accent3>
        <a:srgbClr val="008264"/>
      </a:accent3>
      <a:accent4>
        <a:srgbClr val="F9B000"/>
      </a:accent4>
      <a:accent5>
        <a:srgbClr val="005EB8"/>
      </a:accent5>
      <a:accent6>
        <a:srgbClr val="AA112C"/>
      </a:accent6>
      <a:hlink>
        <a:srgbClr val="003A70"/>
      </a:hlink>
      <a:folHlink>
        <a:srgbClr val="93328E"/>
      </a:folHlink>
    </a:clrScheme>
    <a:fontScheme name="Region Varmlan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finsam-logotyp" id="{60324E60-3B68-964F-9EF5-D55E1911ED4E}" vid="{F85E9A6A-763E-F448-97F5-2D6B45C35010}"/>
    </a:ext>
  </a:extLst>
</a:theme>
</file>

<file path=ppt/theme/theme2.xml><?xml version="1.0" encoding="utf-8"?>
<a:theme xmlns:a="http://schemas.openxmlformats.org/drawingml/2006/main" name="Experio WorkLab rosa">
  <a:themeElements>
    <a:clrScheme name="WorkLab">
      <a:dk1>
        <a:srgbClr val="000000"/>
      </a:dk1>
      <a:lt1>
        <a:srgbClr val="FFFFFF"/>
      </a:lt1>
      <a:dk2>
        <a:srgbClr val="6F6E68"/>
      </a:dk2>
      <a:lt2>
        <a:srgbClr val="E7E6E6"/>
      </a:lt2>
      <a:accent1>
        <a:srgbClr val="003A70"/>
      </a:accent1>
      <a:accent2>
        <a:srgbClr val="A3224C"/>
      </a:accent2>
      <a:accent3>
        <a:srgbClr val="008264"/>
      </a:accent3>
      <a:accent4>
        <a:srgbClr val="F9B000"/>
      </a:accent4>
      <a:accent5>
        <a:srgbClr val="005EB8"/>
      </a:accent5>
      <a:accent6>
        <a:srgbClr val="AA112C"/>
      </a:accent6>
      <a:hlink>
        <a:srgbClr val="003A70"/>
      </a:hlink>
      <a:folHlink>
        <a:srgbClr val="93328E"/>
      </a:folHlink>
    </a:clrScheme>
    <a:fontScheme name="Region Varmlan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finsam-logotyp" id="{60324E60-3B68-964F-9EF5-D55E1911ED4E}" vid="{36B4FCB4-FBD8-0B4E-9986-D8AE46326A2F}"/>
    </a:ext>
  </a:extLst>
</a:theme>
</file>

<file path=ppt/theme/theme3.xml><?xml version="1.0" encoding="utf-8"?>
<a:theme xmlns:a="http://schemas.openxmlformats.org/drawingml/2006/main" name="Stor rubrik">
  <a:themeElements>
    <a:clrScheme name="WorkLab">
      <a:dk1>
        <a:srgbClr val="000000"/>
      </a:dk1>
      <a:lt1>
        <a:srgbClr val="FFFFFF"/>
      </a:lt1>
      <a:dk2>
        <a:srgbClr val="6F6E68"/>
      </a:dk2>
      <a:lt2>
        <a:srgbClr val="E7E6E6"/>
      </a:lt2>
      <a:accent1>
        <a:srgbClr val="003A70"/>
      </a:accent1>
      <a:accent2>
        <a:srgbClr val="A3224C"/>
      </a:accent2>
      <a:accent3>
        <a:srgbClr val="008264"/>
      </a:accent3>
      <a:accent4>
        <a:srgbClr val="F9B000"/>
      </a:accent4>
      <a:accent5>
        <a:srgbClr val="005EB8"/>
      </a:accent5>
      <a:accent6>
        <a:srgbClr val="AA112C"/>
      </a:accent6>
      <a:hlink>
        <a:srgbClr val="003A70"/>
      </a:hlink>
      <a:folHlink>
        <a:srgbClr val="93328E"/>
      </a:folHlink>
    </a:clrScheme>
    <a:fontScheme name="Region Varmlan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finsam-logotyp" id="{60324E60-3B68-964F-9EF5-D55E1911ED4E}" vid="{47653E61-C992-9A4A-8AA2-2639DEA461B7}"/>
    </a:ext>
  </a:extLst>
</a:theme>
</file>

<file path=ppt/theme/theme4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B601E5381732DB4F929A481C5DAE024A" ma:contentTypeVersion="12" ma:contentTypeDescription="Skapa ett nytt dokument." ma:contentTypeScope="" ma:versionID="51689326c600a0dd24b556a394f20b30">
  <xsd:schema xmlns:xsd="http://www.w3.org/2001/XMLSchema" xmlns:xs="http://www.w3.org/2001/XMLSchema" xmlns:p="http://schemas.microsoft.com/office/2006/metadata/properties" xmlns:ns2="23e6ee55-ec2c-4220-b5f1-aaeb9aba1ed0" xmlns:ns3="f2f178b9-3f81-47a7-bff5-91ac61b688c0" targetNamespace="http://schemas.microsoft.com/office/2006/metadata/properties" ma:root="true" ma:fieldsID="70c3484d8160fb667988756b5cc5c0a1" ns2:_="" ns3:_="">
    <xsd:import namespace="23e6ee55-ec2c-4220-b5f1-aaeb9aba1ed0"/>
    <xsd:import namespace="f2f178b9-3f81-47a7-bff5-91ac61b688c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LengthInSeconds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e6ee55-ec2c-4220-b5f1-aaeb9aba1ed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7" nillable="true" ma:displayName="Length (seconds)" ma:internalName="MediaLengthInSeconds" ma:readOnly="true">
      <xsd:simpleType>
        <xsd:restriction base="dms:Unknown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2f178b9-3f81-47a7-bff5-91ac61b688c0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Dela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Delat med information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ehållstyp"/>
        <xsd:element ref="dc:title" minOccurs="0" maxOccurs="1" ma:index="4" ma:displayName="Rubri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AF641686-D9BA-4F4D-B4A4-C8059CC993AB}">
  <ds:schemaRefs>
    <ds:schemaRef ds:uri="http://schemas.microsoft.com/office/2006/documentManagement/types"/>
    <ds:schemaRef ds:uri="http://purl.org/dc/dcmitype/"/>
    <ds:schemaRef ds:uri="http://purl.org/dc/elements/1.1/"/>
    <ds:schemaRef ds:uri="http://www.w3.org/XML/1998/namespace"/>
    <ds:schemaRef ds:uri="http://schemas.microsoft.com/office/2006/metadata/properties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f2f178b9-3f81-47a7-bff5-91ac61b688c0"/>
    <ds:schemaRef ds:uri="23e6ee55-ec2c-4220-b5f1-aaeb9aba1ed0"/>
  </ds:schemaRefs>
</ds:datastoreItem>
</file>

<file path=customXml/itemProps2.xml><?xml version="1.0" encoding="utf-8"?>
<ds:datastoreItem xmlns:ds="http://schemas.openxmlformats.org/officeDocument/2006/customXml" ds:itemID="{0C62281D-C164-418C-82E9-DB4B12AE702E}"/>
</file>

<file path=customXml/itemProps3.xml><?xml version="1.0" encoding="utf-8"?>
<ds:datastoreItem xmlns:ds="http://schemas.openxmlformats.org/officeDocument/2006/customXml" ds:itemID="{144F52BA-5E4F-457F-8BBE-C83F86E2512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Experio WorkLab</Template>
  <TotalTime>285</TotalTime>
  <Words>356</Words>
  <Application>Microsoft Macintosh PowerPoint</Application>
  <PresentationFormat>Bredbild</PresentationFormat>
  <Paragraphs>45</Paragraphs>
  <Slides>9</Slides>
  <Notes>4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3</vt:i4>
      </vt:variant>
      <vt:variant>
        <vt:lpstr>Bildrubriker</vt:lpstr>
      </vt:variant>
      <vt:variant>
        <vt:i4>9</vt:i4>
      </vt:variant>
    </vt:vector>
  </HeadingPairs>
  <TitlesOfParts>
    <vt:vector size="15" baseType="lpstr">
      <vt:lpstr>Arial</vt:lpstr>
      <vt:lpstr>Calibri</vt:lpstr>
      <vt:lpstr>Courier New</vt:lpstr>
      <vt:lpstr>Experio WorkLab</vt:lpstr>
      <vt:lpstr>Experio WorkLab rosa</vt:lpstr>
      <vt:lpstr>Stor rubrik</vt:lpstr>
      <vt:lpstr>Veta, känna, göra</vt:lpstr>
      <vt:lpstr>PowerPoint-presentation</vt:lpstr>
      <vt:lpstr>Förändring/implementering</vt:lpstr>
      <vt:lpstr>Övning 1 – Veta:</vt:lpstr>
      <vt:lpstr>Övning 1 – Känna:</vt:lpstr>
      <vt:lpstr>Övning 1 – Göra:</vt:lpstr>
      <vt:lpstr>Övning 2 </vt:lpstr>
      <vt:lpstr>Reflektion</vt:lpstr>
      <vt:lpstr>PowerPoint-presentation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 den bästa  av världar</dc:title>
  <dc:creator>Cajza Stålheim</dc:creator>
  <cp:lastModifiedBy>Cajza Stålheim</cp:lastModifiedBy>
  <cp:revision>6</cp:revision>
  <dcterms:created xsi:type="dcterms:W3CDTF">2021-11-29T11:20:48Z</dcterms:created>
  <dcterms:modified xsi:type="dcterms:W3CDTF">2022-04-01T08:46:51Z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0x010100B601E5381732DB4F929A481C5DAE024A</vt:lpwstr>
  </property>
</Properties>
</file>