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29"/>
  </p:notesMasterIdLst>
  <p:sldIdLst>
    <p:sldId id="722" r:id="rId7"/>
    <p:sldId id="733" r:id="rId8"/>
    <p:sldId id="730" r:id="rId9"/>
    <p:sldId id="715" r:id="rId10"/>
    <p:sldId id="716" r:id="rId11"/>
    <p:sldId id="731" r:id="rId12"/>
    <p:sldId id="732" r:id="rId13"/>
    <p:sldId id="262" r:id="rId14"/>
    <p:sldId id="744" r:id="rId15"/>
    <p:sldId id="724" r:id="rId16"/>
    <p:sldId id="725" r:id="rId17"/>
    <p:sldId id="742" r:id="rId18"/>
    <p:sldId id="743" r:id="rId19"/>
    <p:sldId id="719" r:id="rId20"/>
    <p:sldId id="741" r:id="rId21"/>
    <p:sldId id="737" r:id="rId22"/>
    <p:sldId id="739" r:id="rId23"/>
    <p:sldId id="740" r:id="rId24"/>
    <p:sldId id="736" r:id="rId25"/>
    <p:sldId id="735" r:id="rId26"/>
    <p:sldId id="721" r:id="rId27"/>
    <p:sldId id="282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328118-3309-E63E-E6FE-66E8FCA9D7CE}" name="Jeanette Wern" initials="JW" userId="S::Jeanette.Wern@regionvarmland.se::6186f5d8-5710-4a8d-bf58-c67238126d56" providerId="AD"/>
  <p188:author id="{07936CBB-043C-9A4B-7622-19DBAF628EDE}" name="Christian Karlsson" initials="CK" userId="S::christian.karlsson@apotekhjartat.se::d91b6c1d-3e7e-4158-bac5-fb024cddee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878"/>
    <a:srgbClr val="0A9067"/>
    <a:srgbClr val="3DB383"/>
    <a:srgbClr val="4D8A2E"/>
    <a:srgbClr val="D8F8D9"/>
    <a:srgbClr val="CCFF99"/>
    <a:srgbClr val="245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C050C4-D2BC-4CA9-B13B-D7CA612F6793}" v="22" dt="2025-12-18T13:21:11.9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just format 1 - Dekorfär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llanmörkt format 4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55" autoAdjust="0"/>
    <p:restoredTop sz="80627" autoAdjust="0"/>
  </p:normalViewPr>
  <p:slideViewPr>
    <p:cSldViewPr snapToGrid="0" showGuides="1">
      <p:cViewPr varScale="1">
        <p:scale>
          <a:sx n="51" d="100"/>
          <a:sy n="51" d="100"/>
        </p:scale>
        <p:origin x="944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ca Persson" userId="fbe030b7-6838-4289-af75-92251ba4366a" providerId="ADAL" clId="{CF94334A-D5B9-4D11-A816-F53E2CCD47F9}"/>
    <pc:docChg chg="undo custSel modSld">
      <pc:chgData name="Veronica Persson" userId="fbe030b7-6838-4289-af75-92251ba4366a" providerId="ADAL" clId="{CF94334A-D5B9-4D11-A816-F53E2CCD47F9}" dt="2025-09-04T09:59:43.329" v="151" actId="1076"/>
      <pc:docMkLst>
        <pc:docMk/>
      </pc:docMkLst>
      <pc:sldChg chg="modSp mod">
        <pc:chgData name="Veronica Persson" userId="fbe030b7-6838-4289-af75-92251ba4366a" providerId="ADAL" clId="{CF94334A-D5B9-4D11-A816-F53E2CCD47F9}" dt="2025-09-04T09:57:45.556" v="141" actId="20577"/>
        <pc:sldMkLst>
          <pc:docMk/>
          <pc:sldMk cId="590096564" sldId="282"/>
        </pc:sldMkLst>
      </pc:sldChg>
      <pc:sldChg chg="modSp mod">
        <pc:chgData name="Veronica Persson" userId="fbe030b7-6838-4289-af75-92251ba4366a" providerId="ADAL" clId="{CF94334A-D5B9-4D11-A816-F53E2CCD47F9}" dt="2025-09-04T09:59:43.329" v="151" actId="1076"/>
        <pc:sldMkLst>
          <pc:docMk/>
          <pc:sldMk cId="3643979914" sldId="715"/>
        </pc:sldMkLst>
      </pc:sldChg>
      <pc:sldChg chg="addSp delSp modSp mod">
        <pc:chgData name="Veronica Persson" userId="fbe030b7-6838-4289-af75-92251ba4366a" providerId="ADAL" clId="{CF94334A-D5B9-4D11-A816-F53E2CCD47F9}" dt="2025-09-04T09:55:17.096" v="85" actId="692"/>
        <pc:sldMkLst>
          <pc:docMk/>
          <pc:sldMk cId="1507102549" sldId="716"/>
        </pc:sldMkLst>
      </pc:sldChg>
      <pc:sldChg chg="modSp mod">
        <pc:chgData name="Veronica Persson" userId="fbe030b7-6838-4289-af75-92251ba4366a" providerId="ADAL" clId="{CF94334A-D5B9-4D11-A816-F53E2CCD47F9}" dt="2025-09-04T09:49:46.426" v="44" actId="20577"/>
        <pc:sldMkLst>
          <pc:docMk/>
          <pc:sldMk cId="313852590" sldId="722"/>
        </pc:sldMkLst>
      </pc:sldChg>
      <pc:sldChg chg="modSp mod">
        <pc:chgData name="Veronica Persson" userId="fbe030b7-6838-4289-af75-92251ba4366a" providerId="ADAL" clId="{CF94334A-D5B9-4D11-A816-F53E2CCD47F9}" dt="2025-09-04T08:30:57.191" v="16" actId="6549"/>
        <pc:sldMkLst>
          <pc:docMk/>
          <pc:sldMk cId="4014852771" sldId="730"/>
        </pc:sldMkLst>
      </pc:sldChg>
      <pc:sldChg chg="modSp mod">
        <pc:chgData name="Veronica Persson" userId="fbe030b7-6838-4289-af75-92251ba4366a" providerId="ADAL" clId="{CF94334A-D5B9-4D11-A816-F53E2CCD47F9}" dt="2025-09-04T08:34:06.788" v="40" actId="20577"/>
        <pc:sldMkLst>
          <pc:docMk/>
          <pc:sldMk cId="2331502627" sldId="733"/>
        </pc:sldMkLst>
      </pc:sldChg>
    </pc:docChg>
  </pc:docChgLst>
  <pc:docChgLst>
    <pc:chgData name="Veronica Persson" userId="fbe030b7-6838-4289-af75-92251ba4366a" providerId="ADAL" clId="{AD5EBA3C-EB78-4B27-91AB-99270B45D59D}"/>
    <pc:docChg chg="undo custSel addSld modSld">
      <pc:chgData name="Veronica Persson" userId="fbe030b7-6838-4289-af75-92251ba4366a" providerId="ADAL" clId="{AD5EBA3C-EB78-4B27-91AB-99270B45D59D}" dt="2025-12-18T13:22:26.734" v="824" actId="1076"/>
      <pc:docMkLst>
        <pc:docMk/>
      </pc:docMkLst>
      <pc:sldChg chg="addSp delSp modSp mod">
        <pc:chgData name="Veronica Persson" userId="fbe030b7-6838-4289-af75-92251ba4366a" providerId="ADAL" clId="{AD5EBA3C-EB78-4B27-91AB-99270B45D59D}" dt="2025-12-18T13:14:24.329" v="734" actId="313"/>
        <pc:sldMkLst>
          <pc:docMk/>
          <pc:sldMk cId="1508206203" sldId="262"/>
        </pc:sldMkLst>
        <pc:spChg chg="mod">
          <ac:chgData name="Veronica Persson" userId="fbe030b7-6838-4289-af75-92251ba4366a" providerId="ADAL" clId="{AD5EBA3C-EB78-4B27-91AB-99270B45D59D}" dt="2025-12-18T12:53:33.802" v="173" actId="1076"/>
          <ac:spMkLst>
            <pc:docMk/>
            <pc:sldMk cId="1508206203" sldId="262"/>
            <ac:spMk id="2" creationId="{CEDD805F-AEF4-5347-D542-A820DE336649}"/>
          </ac:spMkLst>
        </pc:spChg>
        <pc:spChg chg="mod">
          <ac:chgData name="Veronica Persson" userId="fbe030b7-6838-4289-af75-92251ba4366a" providerId="ADAL" clId="{AD5EBA3C-EB78-4B27-91AB-99270B45D59D}" dt="2025-12-18T12:47:36.522" v="130" actId="1076"/>
          <ac:spMkLst>
            <pc:docMk/>
            <pc:sldMk cId="1508206203" sldId="262"/>
            <ac:spMk id="3" creationId="{4AEBB356-E906-4F22-0C0E-76B0C2D551C8}"/>
          </ac:spMkLst>
        </pc:spChg>
        <pc:spChg chg="mod">
          <ac:chgData name="Veronica Persson" userId="fbe030b7-6838-4289-af75-92251ba4366a" providerId="ADAL" clId="{AD5EBA3C-EB78-4B27-91AB-99270B45D59D}" dt="2025-12-18T12:50:54.897" v="160" actId="1076"/>
          <ac:spMkLst>
            <pc:docMk/>
            <pc:sldMk cId="1508206203" sldId="262"/>
            <ac:spMk id="6" creationId="{F6AD1993-4904-345E-E3D9-DBCBBC69DC7C}"/>
          </ac:spMkLst>
        </pc:spChg>
        <pc:spChg chg="mod">
          <ac:chgData name="Veronica Persson" userId="fbe030b7-6838-4289-af75-92251ba4366a" providerId="ADAL" clId="{AD5EBA3C-EB78-4B27-91AB-99270B45D59D}" dt="2025-12-18T13:14:24.329" v="734" actId="313"/>
          <ac:spMkLst>
            <pc:docMk/>
            <pc:sldMk cId="1508206203" sldId="262"/>
            <ac:spMk id="8" creationId="{05B61915-AD9C-529E-FC8C-C06A9B4D326C}"/>
          </ac:spMkLst>
        </pc:spChg>
        <pc:spChg chg="del mod">
          <ac:chgData name="Veronica Persson" userId="fbe030b7-6838-4289-af75-92251ba4366a" providerId="ADAL" clId="{AD5EBA3C-EB78-4B27-91AB-99270B45D59D}" dt="2025-12-18T12:49:29.568" v="146" actId="478"/>
          <ac:spMkLst>
            <pc:docMk/>
            <pc:sldMk cId="1508206203" sldId="262"/>
            <ac:spMk id="9" creationId="{F70586F4-B0A1-833A-28F3-A360B0A5EBC8}"/>
          </ac:spMkLst>
        </pc:spChg>
        <pc:spChg chg="add mod">
          <ac:chgData name="Veronica Persson" userId="fbe030b7-6838-4289-af75-92251ba4366a" providerId="ADAL" clId="{AD5EBA3C-EB78-4B27-91AB-99270B45D59D}" dt="2025-12-18T12:50:43.841" v="157" actId="14100"/>
          <ac:spMkLst>
            <pc:docMk/>
            <pc:sldMk cId="1508206203" sldId="262"/>
            <ac:spMk id="12" creationId="{35821580-8427-0915-FE95-5D9D514DB5CF}"/>
          </ac:spMkLst>
        </pc:spChg>
        <pc:spChg chg="mod">
          <ac:chgData name="Veronica Persson" userId="fbe030b7-6838-4289-af75-92251ba4366a" providerId="ADAL" clId="{AD5EBA3C-EB78-4B27-91AB-99270B45D59D}" dt="2025-12-18T12:51:57.888" v="168" actId="1076"/>
          <ac:spMkLst>
            <pc:docMk/>
            <pc:sldMk cId="1508206203" sldId="262"/>
            <ac:spMk id="13" creationId="{53EEC29F-D217-B081-4FCD-E19463510763}"/>
          </ac:spMkLst>
        </pc:spChg>
        <pc:spChg chg="mod">
          <ac:chgData name="Veronica Persson" userId="fbe030b7-6838-4289-af75-92251ba4366a" providerId="ADAL" clId="{AD5EBA3C-EB78-4B27-91AB-99270B45D59D}" dt="2025-12-18T12:49:15.609" v="145" actId="14100"/>
          <ac:spMkLst>
            <pc:docMk/>
            <pc:sldMk cId="1508206203" sldId="262"/>
            <ac:spMk id="14" creationId="{A3B24ABD-73AA-299A-F084-DC5DE716FB84}"/>
          </ac:spMkLst>
        </pc:spChg>
        <pc:spChg chg="del mod">
          <ac:chgData name="Veronica Persson" userId="fbe030b7-6838-4289-af75-92251ba4366a" providerId="ADAL" clId="{AD5EBA3C-EB78-4B27-91AB-99270B45D59D}" dt="2025-12-18T12:48:26" v="138" actId="478"/>
          <ac:spMkLst>
            <pc:docMk/>
            <pc:sldMk cId="1508206203" sldId="262"/>
            <ac:spMk id="15" creationId="{453A727E-B397-AD89-F838-893C95C132C0}"/>
          </ac:spMkLst>
        </pc:spChg>
        <pc:spChg chg="add mod">
          <ac:chgData name="Veronica Persson" userId="fbe030b7-6838-4289-af75-92251ba4366a" providerId="ADAL" clId="{AD5EBA3C-EB78-4B27-91AB-99270B45D59D}" dt="2025-12-18T12:50:21.888" v="152"/>
          <ac:spMkLst>
            <pc:docMk/>
            <pc:sldMk cId="1508206203" sldId="262"/>
            <ac:spMk id="16" creationId="{76FDE987-10B0-DF4C-94E0-6DAB30F06783}"/>
          </ac:spMkLst>
        </pc:spChg>
        <pc:grpChg chg="mod">
          <ac:chgData name="Veronica Persson" userId="fbe030b7-6838-4289-af75-92251ba4366a" providerId="ADAL" clId="{AD5EBA3C-EB78-4B27-91AB-99270B45D59D}" dt="2025-12-18T12:39:32.780" v="10" actId="20578"/>
          <ac:grpSpMkLst>
            <pc:docMk/>
            <pc:sldMk cId="1508206203" sldId="262"/>
            <ac:grpSpMk id="5" creationId="{ADC425D5-683C-2557-5325-A3F166F56221}"/>
          </ac:grpSpMkLst>
        </pc:grpChg>
        <pc:grpChg chg="mod">
          <ac:chgData name="Veronica Persson" userId="fbe030b7-6838-4289-af75-92251ba4366a" providerId="ADAL" clId="{AD5EBA3C-EB78-4B27-91AB-99270B45D59D}" dt="2025-12-18T12:51:44.781" v="167" actId="1076"/>
          <ac:grpSpMkLst>
            <pc:docMk/>
            <pc:sldMk cId="1508206203" sldId="262"/>
            <ac:grpSpMk id="7" creationId="{0D657B12-47DC-9D4F-10D5-383AC782EEDD}"/>
          </ac:grpSpMkLst>
        </pc:grpChg>
        <pc:picChg chg="del mod">
          <ac:chgData name="Veronica Persson" userId="fbe030b7-6838-4289-af75-92251ba4366a" providerId="ADAL" clId="{AD5EBA3C-EB78-4B27-91AB-99270B45D59D}" dt="2025-12-18T12:40:17.620" v="20" actId="478"/>
          <ac:picMkLst>
            <pc:docMk/>
            <pc:sldMk cId="1508206203" sldId="262"/>
            <ac:picMk id="4" creationId="{9EE951E6-6561-8457-2858-B2C6ADD1606E}"/>
          </ac:picMkLst>
        </pc:picChg>
        <pc:picChg chg="add mod ord modCrop">
          <ac:chgData name="Veronica Persson" userId="fbe030b7-6838-4289-af75-92251ba4366a" providerId="ADAL" clId="{AD5EBA3C-EB78-4B27-91AB-99270B45D59D}" dt="2025-12-18T13:13:54.369" v="730" actId="2085"/>
          <ac:picMkLst>
            <pc:docMk/>
            <pc:sldMk cId="1508206203" sldId="262"/>
            <ac:picMk id="11" creationId="{24637E45-CCE3-E1BD-3AD5-8BBD18F253BE}"/>
          </ac:picMkLst>
        </pc:picChg>
      </pc:sldChg>
      <pc:sldChg chg="modSp mod">
        <pc:chgData name="Veronica Persson" userId="fbe030b7-6838-4289-af75-92251ba4366a" providerId="ADAL" clId="{AD5EBA3C-EB78-4B27-91AB-99270B45D59D}" dt="2025-12-18T12:31:14.830" v="8" actId="255"/>
        <pc:sldMkLst>
          <pc:docMk/>
          <pc:sldMk cId="313852590" sldId="722"/>
        </pc:sldMkLst>
        <pc:spChg chg="mod">
          <ac:chgData name="Veronica Persson" userId="fbe030b7-6838-4289-af75-92251ba4366a" providerId="ADAL" clId="{AD5EBA3C-EB78-4B27-91AB-99270B45D59D}" dt="2025-12-18T12:31:14.830" v="8" actId="255"/>
          <ac:spMkLst>
            <pc:docMk/>
            <pc:sldMk cId="313852590" sldId="722"/>
            <ac:spMk id="7" creationId="{48B4C72C-4B91-6770-BC00-6C33EF56BD38}"/>
          </ac:spMkLst>
        </pc:spChg>
      </pc:sldChg>
      <pc:sldChg chg="addSp delSp modSp mod">
        <pc:chgData name="Veronica Persson" userId="fbe030b7-6838-4289-af75-92251ba4366a" providerId="ADAL" clId="{AD5EBA3C-EB78-4B27-91AB-99270B45D59D}" dt="2025-12-18T13:22:26.734" v="824" actId="1076"/>
        <pc:sldMkLst>
          <pc:docMk/>
          <pc:sldMk cId="1848149920" sldId="724"/>
        </pc:sldMkLst>
        <pc:spChg chg="mod">
          <ac:chgData name="Veronica Persson" userId="fbe030b7-6838-4289-af75-92251ba4366a" providerId="ADAL" clId="{AD5EBA3C-EB78-4B27-91AB-99270B45D59D}" dt="2025-12-18T13:16:55.122" v="746" actId="1076"/>
          <ac:spMkLst>
            <pc:docMk/>
            <pc:sldMk cId="1848149920" sldId="724"/>
            <ac:spMk id="2" creationId="{27D2402B-E6AC-9A9B-B488-558FDDB9E104}"/>
          </ac:spMkLst>
        </pc:spChg>
        <pc:spChg chg="mod">
          <ac:chgData name="Veronica Persson" userId="fbe030b7-6838-4289-af75-92251ba4366a" providerId="ADAL" clId="{AD5EBA3C-EB78-4B27-91AB-99270B45D59D}" dt="2025-12-18T13:20:52.555" v="810" actId="14100"/>
          <ac:spMkLst>
            <pc:docMk/>
            <pc:sldMk cId="1848149920" sldId="724"/>
            <ac:spMk id="3" creationId="{A3EB7443-6E03-7F39-94BB-2C7FD6129A8B}"/>
          </ac:spMkLst>
        </pc:spChg>
        <pc:spChg chg="add mod">
          <ac:chgData name="Veronica Persson" userId="fbe030b7-6838-4289-af75-92251ba4366a" providerId="ADAL" clId="{AD5EBA3C-EB78-4B27-91AB-99270B45D59D}" dt="2025-12-18T13:20:11.801" v="798" actId="1076"/>
          <ac:spMkLst>
            <pc:docMk/>
            <pc:sldMk cId="1848149920" sldId="724"/>
            <ac:spMk id="12" creationId="{7818C397-B90E-D6AC-7137-835AB1408652}"/>
          </ac:spMkLst>
        </pc:spChg>
        <pc:spChg chg="add mod">
          <ac:chgData name="Veronica Persson" userId="fbe030b7-6838-4289-af75-92251ba4366a" providerId="ADAL" clId="{AD5EBA3C-EB78-4B27-91AB-99270B45D59D}" dt="2025-12-18T13:16:07.338" v="735" actId="164"/>
          <ac:spMkLst>
            <pc:docMk/>
            <pc:sldMk cId="1848149920" sldId="724"/>
            <ac:spMk id="13" creationId="{CAAC8B2F-250A-5CB9-0D86-20448BC0AEF6}"/>
          </ac:spMkLst>
        </pc:spChg>
        <pc:spChg chg="add mod">
          <ac:chgData name="Veronica Persson" userId="fbe030b7-6838-4289-af75-92251ba4366a" providerId="ADAL" clId="{AD5EBA3C-EB78-4B27-91AB-99270B45D59D}" dt="2025-12-18T13:16:07.338" v="735" actId="164"/>
          <ac:spMkLst>
            <pc:docMk/>
            <pc:sldMk cId="1848149920" sldId="724"/>
            <ac:spMk id="14" creationId="{B91C2ADA-C8D4-E4C9-1677-CB6E810816F0}"/>
          </ac:spMkLst>
        </pc:spChg>
        <pc:spChg chg="add mod">
          <ac:chgData name="Veronica Persson" userId="fbe030b7-6838-4289-af75-92251ba4366a" providerId="ADAL" clId="{AD5EBA3C-EB78-4B27-91AB-99270B45D59D}" dt="2025-12-18T13:19:21.723" v="783" actId="14100"/>
          <ac:spMkLst>
            <pc:docMk/>
            <pc:sldMk cId="1848149920" sldId="724"/>
            <ac:spMk id="18" creationId="{6B360134-E9D3-4685-D0D0-88B6B03630E0}"/>
          </ac:spMkLst>
        </pc:spChg>
        <pc:spChg chg="add mod">
          <ac:chgData name="Veronica Persson" userId="fbe030b7-6838-4289-af75-92251ba4366a" providerId="ADAL" clId="{AD5EBA3C-EB78-4B27-91AB-99270B45D59D}" dt="2025-12-18T13:22:26.734" v="824" actId="1076"/>
          <ac:spMkLst>
            <pc:docMk/>
            <pc:sldMk cId="1848149920" sldId="724"/>
            <ac:spMk id="19" creationId="{020790EA-85AC-8294-9A10-241C6B5DFE1E}"/>
          </ac:spMkLst>
        </pc:spChg>
        <pc:spChg chg="add mod">
          <ac:chgData name="Veronica Persson" userId="fbe030b7-6838-4289-af75-92251ba4366a" providerId="ADAL" clId="{AD5EBA3C-EB78-4B27-91AB-99270B45D59D}" dt="2025-12-18T13:19:47.059" v="790" actId="14100"/>
          <ac:spMkLst>
            <pc:docMk/>
            <pc:sldMk cId="1848149920" sldId="724"/>
            <ac:spMk id="20" creationId="{C2B736FF-926C-9781-AB6E-C9A1E0BAA864}"/>
          </ac:spMkLst>
        </pc:spChg>
        <pc:spChg chg="add mod">
          <ac:chgData name="Veronica Persson" userId="fbe030b7-6838-4289-af75-92251ba4366a" providerId="ADAL" clId="{AD5EBA3C-EB78-4B27-91AB-99270B45D59D}" dt="2025-12-18T13:21:24.205" v="817" actId="14100"/>
          <ac:spMkLst>
            <pc:docMk/>
            <pc:sldMk cId="1848149920" sldId="724"/>
            <ac:spMk id="21" creationId="{26ED8966-28D4-BF70-363B-95AB49348541}"/>
          </ac:spMkLst>
        </pc:spChg>
        <pc:grpChg chg="del">
          <ac:chgData name="Veronica Persson" userId="fbe030b7-6838-4289-af75-92251ba4366a" providerId="ADAL" clId="{AD5EBA3C-EB78-4B27-91AB-99270B45D59D}" dt="2025-12-18T13:04:52.578" v="523" actId="478"/>
          <ac:grpSpMkLst>
            <pc:docMk/>
            <pc:sldMk cId="1848149920" sldId="724"/>
            <ac:grpSpMk id="9" creationId="{4F559522-799C-BFF8-C295-7A811161544F}"/>
          </ac:grpSpMkLst>
        </pc:grpChg>
        <pc:grpChg chg="add mod">
          <ac:chgData name="Veronica Persson" userId="fbe030b7-6838-4289-af75-92251ba4366a" providerId="ADAL" clId="{AD5EBA3C-EB78-4B27-91AB-99270B45D59D}" dt="2025-12-18T13:18:21.841" v="766" actId="1076"/>
          <ac:grpSpMkLst>
            <pc:docMk/>
            <pc:sldMk cId="1848149920" sldId="724"/>
            <ac:grpSpMk id="15" creationId="{2BE289D2-C5B5-48E3-5E0F-4A0C69637685}"/>
          </ac:grpSpMkLst>
        </pc:grpChg>
        <pc:picChg chg="add mod modCrop">
          <ac:chgData name="Veronica Persson" userId="fbe030b7-6838-4289-af75-92251ba4366a" providerId="ADAL" clId="{AD5EBA3C-EB78-4B27-91AB-99270B45D59D}" dt="2025-12-18T13:18:03.662" v="761" actId="1076"/>
          <ac:picMkLst>
            <pc:docMk/>
            <pc:sldMk cId="1848149920" sldId="724"/>
            <ac:picMk id="6" creationId="{D689735E-681E-850F-582D-88F932DA0356}"/>
          </ac:picMkLst>
        </pc:picChg>
        <pc:picChg chg="add mod ord">
          <ac:chgData name="Veronica Persson" userId="fbe030b7-6838-4289-af75-92251ba4366a" providerId="ADAL" clId="{AD5EBA3C-EB78-4B27-91AB-99270B45D59D}" dt="2025-12-18T13:16:07.338" v="735" actId="164"/>
          <ac:picMkLst>
            <pc:docMk/>
            <pc:sldMk cId="1848149920" sldId="724"/>
            <ac:picMk id="11" creationId="{361F5595-7EBE-CC47-3606-C624506CFB5B}"/>
          </ac:picMkLst>
        </pc:picChg>
        <pc:picChg chg="add mod">
          <ac:chgData name="Veronica Persson" userId="fbe030b7-6838-4289-af75-92251ba4366a" providerId="ADAL" clId="{AD5EBA3C-EB78-4B27-91AB-99270B45D59D}" dt="2025-12-18T13:20:56.392" v="811" actId="1076"/>
          <ac:picMkLst>
            <pc:docMk/>
            <pc:sldMk cId="1848149920" sldId="724"/>
            <ac:picMk id="17" creationId="{8FDCDE00-1795-BC83-A169-B31721643BF2}"/>
          </ac:picMkLst>
        </pc:picChg>
      </pc:sldChg>
      <pc:sldChg chg="addSp delSp modSp new mod">
        <pc:chgData name="Veronica Persson" userId="fbe030b7-6838-4289-af75-92251ba4366a" providerId="ADAL" clId="{AD5EBA3C-EB78-4B27-91AB-99270B45D59D}" dt="2025-12-18T13:03:23.531" v="522" actId="14100"/>
        <pc:sldMkLst>
          <pc:docMk/>
          <pc:sldMk cId="11847208" sldId="744"/>
        </pc:sldMkLst>
        <pc:spChg chg="del">
          <ac:chgData name="Veronica Persson" userId="fbe030b7-6838-4289-af75-92251ba4366a" providerId="ADAL" clId="{AD5EBA3C-EB78-4B27-91AB-99270B45D59D}" dt="2025-12-18T12:54:07.694" v="175" actId="478"/>
          <ac:spMkLst>
            <pc:docMk/>
            <pc:sldMk cId="11847208" sldId="744"/>
            <ac:spMk id="2" creationId="{2FF3C421-0AD3-0669-3B0A-AB2AADBD5E31}"/>
          </ac:spMkLst>
        </pc:spChg>
        <pc:spChg chg="del mod">
          <ac:chgData name="Veronica Persson" userId="fbe030b7-6838-4289-af75-92251ba4366a" providerId="ADAL" clId="{AD5EBA3C-EB78-4B27-91AB-99270B45D59D}" dt="2025-12-18T12:54:09.378" v="177" actId="478"/>
          <ac:spMkLst>
            <pc:docMk/>
            <pc:sldMk cId="11847208" sldId="744"/>
            <ac:spMk id="3" creationId="{D25B654C-A487-B9C5-CE76-EA0BE61C6AE6}"/>
          </ac:spMkLst>
        </pc:spChg>
        <pc:spChg chg="add mod">
          <ac:chgData name="Veronica Persson" userId="fbe030b7-6838-4289-af75-92251ba4366a" providerId="ADAL" clId="{AD5EBA3C-EB78-4B27-91AB-99270B45D59D}" dt="2025-12-18T12:54:10.580" v="178"/>
          <ac:spMkLst>
            <pc:docMk/>
            <pc:sldMk cId="11847208" sldId="744"/>
            <ac:spMk id="4" creationId="{C1CD3F0A-67D4-F24D-C1EB-481B75473153}"/>
          </ac:spMkLst>
        </pc:spChg>
        <pc:spChg chg="add mod">
          <ac:chgData name="Veronica Persson" userId="fbe030b7-6838-4289-af75-92251ba4366a" providerId="ADAL" clId="{AD5EBA3C-EB78-4B27-91AB-99270B45D59D}" dt="2025-12-18T13:03:23.531" v="522" actId="14100"/>
          <ac:spMkLst>
            <pc:docMk/>
            <pc:sldMk cId="11847208" sldId="744"/>
            <ac:spMk id="7" creationId="{AB5BBE0D-1BB6-BDE5-C5EF-8C3927E5DEC1}"/>
          </ac:spMkLst>
        </pc:spChg>
        <pc:spChg chg="add mod">
          <ac:chgData name="Veronica Persson" userId="fbe030b7-6838-4289-af75-92251ba4366a" providerId="ADAL" clId="{AD5EBA3C-EB78-4B27-91AB-99270B45D59D}" dt="2025-12-18T13:01:52.140" v="507" actId="14100"/>
          <ac:spMkLst>
            <pc:docMk/>
            <pc:sldMk cId="11847208" sldId="744"/>
            <ac:spMk id="8" creationId="{A66BCC85-E32E-BEE9-692F-1FAE17FCFA6C}"/>
          </ac:spMkLst>
        </pc:spChg>
        <pc:spChg chg="add mod">
          <ac:chgData name="Veronica Persson" userId="fbe030b7-6838-4289-af75-92251ba4366a" providerId="ADAL" clId="{AD5EBA3C-EB78-4B27-91AB-99270B45D59D}" dt="2025-12-18T13:02:49.041" v="518" actId="1076"/>
          <ac:spMkLst>
            <pc:docMk/>
            <pc:sldMk cId="11847208" sldId="744"/>
            <ac:spMk id="11" creationId="{B3C39EC8-23DF-A6D5-164E-B1BE4F631516}"/>
          </ac:spMkLst>
        </pc:spChg>
        <pc:spChg chg="add del mod">
          <ac:chgData name="Veronica Persson" userId="fbe030b7-6838-4289-af75-92251ba4366a" providerId="ADAL" clId="{AD5EBA3C-EB78-4B27-91AB-99270B45D59D}" dt="2025-12-18T13:01:59.964" v="509" actId="478"/>
          <ac:spMkLst>
            <pc:docMk/>
            <pc:sldMk cId="11847208" sldId="744"/>
            <ac:spMk id="14" creationId="{F2B4B258-DF24-3BFF-6F1C-DE94DA73B95D}"/>
          </ac:spMkLst>
        </pc:spChg>
        <pc:spChg chg="add mod">
          <ac:chgData name="Veronica Persson" userId="fbe030b7-6838-4289-af75-92251ba4366a" providerId="ADAL" clId="{AD5EBA3C-EB78-4B27-91AB-99270B45D59D}" dt="2025-12-18T13:02:32.450" v="516" actId="14100"/>
          <ac:spMkLst>
            <pc:docMk/>
            <pc:sldMk cId="11847208" sldId="744"/>
            <ac:spMk id="15" creationId="{E54F8090-A790-8DA0-0562-EC7B8F827EEC}"/>
          </ac:spMkLst>
        </pc:spChg>
        <pc:spChg chg="add mod">
          <ac:chgData name="Veronica Persson" userId="fbe030b7-6838-4289-af75-92251ba4366a" providerId="ADAL" clId="{AD5EBA3C-EB78-4B27-91AB-99270B45D59D}" dt="2025-12-18T13:02:39.814" v="517" actId="1076"/>
          <ac:spMkLst>
            <pc:docMk/>
            <pc:sldMk cId="11847208" sldId="744"/>
            <ac:spMk id="16" creationId="{C5BF1640-644D-E6C4-A130-FB02D879B504}"/>
          </ac:spMkLst>
        </pc:spChg>
        <pc:spChg chg="add mod">
          <ac:chgData name="Veronica Persson" userId="fbe030b7-6838-4289-af75-92251ba4366a" providerId="ADAL" clId="{AD5EBA3C-EB78-4B27-91AB-99270B45D59D}" dt="2025-12-18T13:01:41.856" v="506" actId="20577"/>
          <ac:spMkLst>
            <pc:docMk/>
            <pc:sldMk cId="11847208" sldId="744"/>
            <ac:spMk id="17" creationId="{893C8FC8-ACDD-ADA7-8672-730EDD3DFF40}"/>
          </ac:spMkLst>
        </pc:spChg>
        <pc:spChg chg="add mod">
          <ac:chgData name="Veronica Persson" userId="fbe030b7-6838-4289-af75-92251ba4366a" providerId="ADAL" clId="{AD5EBA3C-EB78-4B27-91AB-99270B45D59D}" dt="2025-12-18T13:02:05.068" v="511" actId="1076"/>
          <ac:spMkLst>
            <pc:docMk/>
            <pc:sldMk cId="11847208" sldId="744"/>
            <ac:spMk id="18" creationId="{BDF1F138-3A7A-40FC-CBF5-D9896910DF39}"/>
          </ac:spMkLst>
        </pc:spChg>
        <pc:picChg chg="add mod modCrop">
          <ac:chgData name="Veronica Persson" userId="fbe030b7-6838-4289-af75-92251ba4366a" providerId="ADAL" clId="{AD5EBA3C-EB78-4B27-91AB-99270B45D59D}" dt="2025-12-18T13:03:17.375" v="521" actId="732"/>
          <ac:picMkLst>
            <pc:docMk/>
            <pc:sldMk cId="11847208" sldId="744"/>
            <ac:picMk id="6" creationId="{19995187-DD01-102A-0299-C09085DA0B6A}"/>
          </ac:picMkLst>
        </pc:picChg>
        <pc:picChg chg="add mod">
          <ac:chgData name="Veronica Persson" userId="fbe030b7-6838-4289-af75-92251ba4366a" providerId="ADAL" clId="{AD5EBA3C-EB78-4B27-91AB-99270B45D59D}" dt="2025-12-18T13:01:56.232" v="508" actId="1076"/>
          <ac:picMkLst>
            <pc:docMk/>
            <pc:sldMk cId="11847208" sldId="744"/>
            <ac:picMk id="10" creationId="{9741BE36-FFE0-7CAC-3BC1-18D8A7396ED5}"/>
          </ac:picMkLst>
        </pc:picChg>
        <pc:picChg chg="add mod">
          <ac:chgData name="Veronica Persson" userId="fbe030b7-6838-4289-af75-92251ba4366a" providerId="ADAL" clId="{AD5EBA3C-EB78-4B27-91AB-99270B45D59D}" dt="2025-12-18T13:02:21.830" v="514" actId="14100"/>
          <ac:picMkLst>
            <pc:docMk/>
            <pc:sldMk cId="11847208" sldId="744"/>
            <ac:picMk id="13" creationId="{6F834422-CDC7-1956-0C95-6BAB9C942FA7}"/>
          </ac:picMkLst>
        </pc:picChg>
      </pc:sldChg>
    </pc:docChg>
  </pc:docChgLst>
  <pc:docChgLst>
    <pc:chgData name="Veronica Persson" userId="fbe030b7-6838-4289-af75-92251ba4366a" providerId="ADAL" clId="{22CC5CB6-2104-445F-BEA4-71DF44C1F5D7}"/>
    <pc:docChg chg="undo custSel addSld delSld modSld">
      <pc:chgData name="Veronica Persson" userId="fbe030b7-6838-4289-af75-92251ba4366a" providerId="ADAL" clId="{22CC5CB6-2104-445F-BEA4-71DF44C1F5D7}" dt="2025-03-06T12:28:51.058" v="375" actId="20577"/>
      <pc:docMkLst>
        <pc:docMk/>
      </pc:docMkLst>
      <pc:sldChg chg="addSp modSp mod">
        <pc:chgData name="Veronica Persson" userId="fbe030b7-6838-4289-af75-92251ba4366a" providerId="ADAL" clId="{22CC5CB6-2104-445F-BEA4-71DF44C1F5D7}" dt="2025-03-06T12:27:49.575" v="358" actId="20577"/>
        <pc:sldMkLst>
          <pc:docMk/>
          <pc:sldMk cId="590096564" sldId="282"/>
        </pc:sldMkLst>
      </pc:sldChg>
      <pc:sldChg chg="modSp mod">
        <pc:chgData name="Veronica Persson" userId="fbe030b7-6838-4289-af75-92251ba4366a" providerId="ADAL" clId="{22CC5CB6-2104-445F-BEA4-71DF44C1F5D7}" dt="2025-03-06T12:28:20.773" v="369" actId="20577"/>
        <pc:sldMkLst>
          <pc:docMk/>
          <pc:sldMk cId="313852590" sldId="722"/>
        </pc:sldMkLst>
      </pc:sldChg>
      <pc:sldChg chg="addSp modSp mod">
        <pc:chgData name="Veronica Persson" userId="fbe030b7-6838-4289-af75-92251ba4366a" providerId="ADAL" clId="{22CC5CB6-2104-445F-BEA4-71DF44C1F5D7}" dt="2025-03-06T12:28:51.058" v="375" actId="20577"/>
        <pc:sldMkLst>
          <pc:docMk/>
          <pc:sldMk cId="4014852771" sldId="730"/>
        </pc:sldMkLst>
      </pc:sldChg>
      <pc:sldChg chg="new del">
        <pc:chgData name="Veronica Persson" userId="fbe030b7-6838-4289-af75-92251ba4366a" providerId="ADAL" clId="{22CC5CB6-2104-445F-BEA4-71DF44C1F5D7}" dt="2025-03-06T12:03:11.036" v="2" actId="2696"/>
        <pc:sldMkLst>
          <pc:docMk/>
          <pc:sldMk cId="2328176801" sldId="744"/>
        </pc:sldMkLst>
      </pc:sldChg>
      <pc:sldChg chg="modSp add del mod">
        <pc:chgData name="Veronica Persson" userId="fbe030b7-6838-4289-af75-92251ba4366a" providerId="ADAL" clId="{22CC5CB6-2104-445F-BEA4-71DF44C1F5D7}" dt="2025-03-06T12:28:08.190" v="359" actId="2696"/>
        <pc:sldMkLst>
          <pc:docMk/>
          <pc:sldMk cId="979907915" sldId="745"/>
        </pc:sldMkLst>
      </pc:sldChg>
    </pc:docChg>
  </pc:docChgLst>
  <pc:docChgLst>
    <pc:chgData name="Veronica Persson" userId="fbe030b7-6838-4289-af75-92251ba4366a" providerId="ADAL" clId="{3E78DA8E-1EA6-49E4-BC10-720AAAFE8F23}"/>
    <pc:docChg chg="undo redo custSel addSld delSld modSld">
      <pc:chgData name="Veronica Persson" userId="fbe030b7-6838-4289-af75-92251ba4366a" providerId="ADAL" clId="{3E78DA8E-1EA6-49E4-BC10-720AAAFE8F23}" dt="2024-10-09T09:13:46.766" v="6346" actId="729"/>
      <pc:docMkLst>
        <pc:docMk/>
      </pc:docMkLst>
      <pc:sldChg chg="addSp delSp modSp mod">
        <pc:chgData name="Veronica Persson" userId="fbe030b7-6838-4289-af75-92251ba4366a" providerId="ADAL" clId="{3E78DA8E-1EA6-49E4-BC10-720AAAFE8F23}" dt="2024-10-08T05:50:25.190" v="5277" actId="692"/>
        <pc:sldMkLst>
          <pc:docMk/>
          <pc:sldMk cId="1508206203" sldId="262"/>
        </pc:sldMkLst>
      </pc:sldChg>
      <pc:sldChg chg="modSp mod">
        <pc:chgData name="Veronica Persson" userId="fbe030b7-6838-4289-af75-92251ba4366a" providerId="ADAL" clId="{3E78DA8E-1EA6-49E4-BC10-720AAAFE8F23}" dt="2024-10-07T12:04:50.107" v="2921" actId="1076"/>
        <pc:sldMkLst>
          <pc:docMk/>
          <pc:sldMk cId="590096564" sldId="282"/>
        </pc:sldMkLst>
      </pc:sldChg>
      <pc:sldChg chg="del">
        <pc:chgData name="Veronica Persson" userId="fbe030b7-6838-4289-af75-92251ba4366a" providerId="ADAL" clId="{3E78DA8E-1EA6-49E4-BC10-720AAAFE8F23}" dt="2024-10-07T11:19:51.776" v="1212" actId="47"/>
        <pc:sldMkLst>
          <pc:docMk/>
          <pc:sldMk cId="56727221" sldId="697"/>
        </pc:sldMkLst>
      </pc:sldChg>
      <pc:sldChg chg="addSp delSp modSp mod">
        <pc:chgData name="Veronica Persson" userId="fbe030b7-6838-4289-af75-92251ba4366a" providerId="ADAL" clId="{3E78DA8E-1EA6-49E4-BC10-720AAAFE8F23}" dt="2024-10-07T12:15:58.677" v="3478" actId="207"/>
        <pc:sldMkLst>
          <pc:docMk/>
          <pc:sldMk cId="3643979914" sldId="715"/>
        </pc:sldMkLst>
      </pc:sldChg>
      <pc:sldChg chg="addSp delSp modSp mod">
        <pc:chgData name="Veronica Persson" userId="fbe030b7-6838-4289-af75-92251ba4366a" providerId="ADAL" clId="{3E78DA8E-1EA6-49E4-BC10-720AAAFE8F23}" dt="2024-10-08T05:40:14.416" v="4836" actId="6549"/>
        <pc:sldMkLst>
          <pc:docMk/>
          <pc:sldMk cId="1507102549" sldId="716"/>
        </pc:sldMkLst>
      </pc:sldChg>
      <pc:sldChg chg="modSp mod">
        <pc:chgData name="Veronica Persson" userId="fbe030b7-6838-4289-af75-92251ba4366a" providerId="ADAL" clId="{3E78DA8E-1EA6-49E4-BC10-720AAAFE8F23}" dt="2024-10-07T12:07:23.180" v="2955" actId="1076"/>
        <pc:sldMkLst>
          <pc:docMk/>
          <pc:sldMk cId="3288084948" sldId="719"/>
        </pc:sldMkLst>
      </pc:sldChg>
      <pc:sldChg chg="modSp mod">
        <pc:chgData name="Veronica Persson" userId="fbe030b7-6838-4289-af75-92251ba4366a" providerId="ADAL" clId="{3E78DA8E-1EA6-49E4-BC10-720AAAFE8F23}" dt="2024-10-07T12:00:54.620" v="2726" actId="20577"/>
        <pc:sldMkLst>
          <pc:docMk/>
          <pc:sldMk cId="2312173355" sldId="721"/>
        </pc:sldMkLst>
      </pc:sldChg>
      <pc:sldChg chg="delSp modSp mod">
        <pc:chgData name="Veronica Persson" userId="fbe030b7-6838-4289-af75-92251ba4366a" providerId="ADAL" clId="{3E78DA8E-1EA6-49E4-BC10-720AAAFE8F23}" dt="2024-10-08T05:31:29.808" v="4503" actId="20577"/>
        <pc:sldMkLst>
          <pc:docMk/>
          <pc:sldMk cId="313852590" sldId="722"/>
        </pc:sldMkLst>
      </pc:sldChg>
      <pc:sldChg chg="addSp delSp modSp mod">
        <pc:chgData name="Veronica Persson" userId="fbe030b7-6838-4289-af75-92251ba4366a" providerId="ADAL" clId="{3E78DA8E-1EA6-49E4-BC10-720AAAFE8F23}" dt="2024-10-08T06:13:08.267" v="6329" actId="1076"/>
        <pc:sldMkLst>
          <pc:docMk/>
          <pc:sldMk cId="1848149920" sldId="724"/>
        </pc:sldMkLst>
      </pc:sldChg>
      <pc:sldChg chg="addSp delSp modSp mod">
        <pc:chgData name="Veronica Persson" userId="fbe030b7-6838-4289-af75-92251ba4366a" providerId="ADAL" clId="{3E78DA8E-1EA6-49E4-BC10-720AAAFE8F23}" dt="2024-10-08T06:13:02.847" v="6327" actId="164"/>
        <pc:sldMkLst>
          <pc:docMk/>
          <pc:sldMk cId="4106652825" sldId="725"/>
        </pc:sldMkLst>
      </pc:sldChg>
      <pc:sldChg chg="addSp delSp modSp mod">
        <pc:chgData name="Veronica Persson" userId="fbe030b7-6838-4289-af75-92251ba4366a" providerId="ADAL" clId="{3E78DA8E-1EA6-49E4-BC10-720AAAFE8F23}" dt="2024-10-07T12:15:48.157" v="3477" actId="207"/>
        <pc:sldMkLst>
          <pc:docMk/>
          <pc:sldMk cId="4014852771" sldId="730"/>
        </pc:sldMkLst>
      </pc:sldChg>
      <pc:sldChg chg="addSp delSp modSp mod">
        <pc:chgData name="Veronica Persson" userId="fbe030b7-6838-4289-af75-92251ba4366a" providerId="ADAL" clId="{3E78DA8E-1EA6-49E4-BC10-720AAAFE8F23}" dt="2024-10-08T05:40:53.499" v="4838" actId="20577"/>
        <pc:sldMkLst>
          <pc:docMk/>
          <pc:sldMk cId="3491175642" sldId="731"/>
        </pc:sldMkLst>
      </pc:sldChg>
      <pc:sldChg chg="addSp delSp modSp mod">
        <pc:chgData name="Veronica Persson" userId="fbe030b7-6838-4289-af75-92251ba4366a" providerId="ADAL" clId="{3E78DA8E-1EA6-49E4-BC10-720AAAFE8F23}" dt="2024-10-08T05:42:49.634" v="4863" actId="207"/>
        <pc:sldMkLst>
          <pc:docMk/>
          <pc:sldMk cId="1408279349" sldId="732"/>
        </pc:sldMkLst>
      </pc:sldChg>
      <pc:sldChg chg="delSp modSp mod">
        <pc:chgData name="Veronica Persson" userId="fbe030b7-6838-4289-af75-92251ba4366a" providerId="ADAL" clId="{3E78DA8E-1EA6-49E4-BC10-720AAAFE8F23}" dt="2024-10-08T05:36:44.579" v="4721" actId="1076"/>
        <pc:sldMkLst>
          <pc:docMk/>
          <pc:sldMk cId="2331502627" sldId="733"/>
        </pc:sldMkLst>
      </pc:sldChg>
      <pc:sldChg chg="del">
        <pc:chgData name="Veronica Persson" userId="fbe030b7-6838-4289-af75-92251ba4366a" providerId="ADAL" clId="{3E78DA8E-1EA6-49E4-BC10-720AAAFE8F23}" dt="2024-10-07T12:24:48.627" v="3494" actId="47"/>
        <pc:sldMkLst>
          <pc:docMk/>
          <pc:sldMk cId="603869215" sldId="734"/>
        </pc:sldMkLst>
      </pc:sldChg>
      <pc:sldChg chg="addSp modSp mod">
        <pc:chgData name="Veronica Persson" userId="fbe030b7-6838-4289-af75-92251ba4366a" providerId="ADAL" clId="{3E78DA8E-1EA6-49E4-BC10-720AAAFE8F23}" dt="2024-10-07T12:06:37.406" v="2951" actId="164"/>
        <pc:sldMkLst>
          <pc:docMk/>
          <pc:sldMk cId="179484189" sldId="736"/>
        </pc:sldMkLst>
      </pc:sldChg>
      <pc:sldChg chg="mod modShow">
        <pc:chgData name="Veronica Persson" userId="fbe030b7-6838-4289-af75-92251ba4366a" providerId="ADAL" clId="{3E78DA8E-1EA6-49E4-BC10-720AAAFE8F23}" dt="2024-10-09T09:13:35.064" v="6344" actId="729"/>
        <pc:sldMkLst>
          <pc:docMk/>
          <pc:sldMk cId="391618290" sldId="737"/>
        </pc:sldMkLst>
      </pc:sldChg>
      <pc:sldChg chg="mod modShow">
        <pc:chgData name="Veronica Persson" userId="fbe030b7-6838-4289-af75-92251ba4366a" providerId="ADAL" clId="{3E78DA8E-1EA6-49E4-BC10-720AAAFE8F23}" dt="2024-10-09T09:13:37.669" v="6345" actId="729"/>
        <pc:sldMkLst>
          <pc:docMk/>
          <pc:sldMk cId="4104545360" sldId="739"/>
        </pc:sldMkLst>
      </pc:sldChg>
      <pc:sldChg chg="mod modShow">
        <pc:chgData name="Veronica Persson" userId="fbe030b7-6838-4289-af75-92251ba4366a" providerId="ADAL" clId="{3E78DA8E-1EA6-49E4-BC10-720AAAFE8F23}" dt="2024-10-09T09:13:46.766" v="6346" actId="729"/>
        <pc:sldMkLst>
          <pc:docMk/>
          <pc:sldMk cId="387016170" sldId="740"/>
        </pc:sldMkLst>
      </pc:sldChg>
      <pc:sldChg chg="mod modShow">
        <pc:chgData name="Veronica Persson" userId="fbe030b7-6838-4289-af75-92251ba4366a" providerId="ADAL" clId="{3E78DA8E-1EA6-49E4-BC10-720AAAFE8F23}" dt="2024-10-09T09:13:32.420" v="6343" actId="729"/>
        <pc:sldMkLst>
          <pc:docMk/>
          <pc:sldMk cId="3256946599" sldId="741"/>
        </pc:sldMkLst>
      </pc:sldChg>
      <pc:sldChg chg="addSp delSp modSp new mod">
        <pc:chgData name="Veronica Persson" userId="fbe030b7-6838-4289-af75-92251ba4366a" providerId="ADAL" clId="{3E78DA8E-1EA6-49E4-BC10-720AAAFE8F23}" dt="2024-10-08T06:12:53.821" v="6324" actId="164"/>
        <pc:sldMkLst>
          <pc:docMk/>
          <pc:sldMk cId="2815912311" sldId="742"/>
        </pc:sldMkLst>
      </pc:sldChg>
      <pc:sldChg chg="addSp delSp modSp new mod">
        <pc:chgData name="Veronica Persson" userId="fbe030b7-6838-4289-af75-92251ba4366a" providerId="ADAL" clId="{3E78DA8E-1EA6-49E4-BC10-720AAAFE8F23}" dt="2024-10-08T06:13:56.700" v="6338" actId="14100"/>
        <pc:sldMkLst>
          <pc:docMk/>
          <pc:sldMk cId="3773092425" sldId="74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235A3-FA91-4F69-B358-EBED2E2B3055}" type="datetimeFigureOut">
              <a:rPr lang="sv-SE" smtClean="0"/>
              <a:t>2025-12-18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CDF36-9EC5-4356-BFF1-50AF8DCF0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267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CDF36-9EC5-4356-BFF1-50AF8DCF068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605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16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5641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6309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285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9052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6756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9228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4935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F84C-07F7-4A3D-B9E5-C2CE5A175DD9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2722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CDF36-9EC5-4356-BFF1-50AF8DCF0687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6760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466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4224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9678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69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003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8950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5405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E39A5-4F67-4D23-824E-42277346554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545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2025-12-18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08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2025-12-18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2025-12-18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2025-12-18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8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2025-12-18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8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2025-12-18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960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2025-12-18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569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2025-12-18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197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2025-12-18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619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2025-12-18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29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2025-12-18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2025-12-18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955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96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2025-12-18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4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2025-12-18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2025-12-18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7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2025-12-18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2025-12-18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7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2025-12-18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5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2025-12-18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2025-12-18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2025-12-18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2025-12-18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2025-12-18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2025-12-18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2025-12-18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2025-12-18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2025-12-18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2025-12-18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2025-12-18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0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2025-12-18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kemedelsverket.se/sv/behandling-och-forskrivning/forskrivning/restsituationer/sok-restanmalda-lakemede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varmland.se/vardgivarwebben/vard-och-behandling/lakemedel/region/restnoteringar-utgaende-lakemedel-och-licenser?c=svid10_1f1bd4dd18c37e1cbe499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varmland.se/vardgivarwebben/vard-och-behandling/lakemedel/region/restnoteringar-utgaende-lakemedel-och-licenser?c=svid10_1f1bd4dd18c37e1cbe499d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regionvarmland.se/regionvarmland/ovrigt/hantera-prenumerationer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varmland.se/vardgivarwebben/vard-och-behandling/lakemedel/region/restnoteringar-utgaende-lakemedel-och-licenser?c=svid10_1f1bd4dd18c37e1cbe499de" TargetMode="External"/><Relationship Id="rId7" Type="http://schemas.openxmlformats.org/officeDocument/2006/relationships/hyperlink" Target="https://regionvarmland.se/regionvarmland/ovrigt/hantera-prenumeration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varmland.se/vardgivarwebben/vard-och-behandling/lakemedel/restnoteringar-utgaende-lakemedel-och-licenser/produktinformation-licenslakemede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varmland.se/vardgivarwebben/vard-och-behandling/lakemedel/region/restnoteringar-utgaende-lakemedel-och-licenser?c=svid10_1f1bd4dd18c37e1cbe499de&amp;c=svid10_1f1bd4dd18c37e1cbe499e0#svid10_1f1bd4dd18c37e1cbe499e0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inera.se/tjanster/alla-tjanster-a-o/sil---svenska-informationstjanster-for-lakemedel/" TargetMode="External"/><Relationship Id="rId5" Type="http://schemas.openxmlformats.org/officeDocument/2006/relationships/hyperlink" Target="https://www.fass.se/LIF/startpage?userType=0" TargetMode="External"/><Relationship Id="rId4" Type="http://schemas.openxmlformats.org/officeDocument/2006/relationships/hyperlink" Target="https://www.lakemedelsverket.se/sv/behandling-och-forskrivning/forskrivning/restsituationer/sok-restanmalda-lakemede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ACC19E-B0FC-4C89-CD55-3F9A5AC6A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5643" y="1307519"/>
            <a:ext cx="7850632" cy="2071206"/>
          </a:xfrm>
        </p:spPr>
        <p:txBody>
          <a:bodyPr/>
          <a:lstStyle/>
          <a:p>
            <a:r>
              <a:rPr lang="sv-SE" sz="4800" dirty="0"/>
              <a:t>Restnoteringar, utgående läkemedel och licenser</a:t>
            </a:r>
            <a:br>
              <a:rPr lang="sv-SE" sz="4800" dirty="0"/>
            </a:br>
            <a:br>
              <a:rPr lang="sv-SE" dirty="0"/>
            </a:br>
            <a:r>
              <a:rPr lang="sv-SE" sz="2800" dirty="0"/>
              <a:t>Var kan du hitta information?</a:t>
            </a:r>
            <a:endParaRPr lang="sv-SE" dirty="0"/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48B4C72C-4B91-6770-BC00-6C33EF56B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5645" y="3804757"/>
            <a:ext cx="5599074" cy="2315488"/>
          </a:xfrm>
        </p:spPr>
        <p:txBody>
          <a:bodyPr/>
          <a:lstStyle/>
          <a:p>
            <a:endParaRPr lang="sv-SE" b="1" dirty="0"/>
          </a:p>
          <a:p>
            <a:r>
              <a:rPr lang="sv-SE" sz="2000" b="1" dirty="0"/>
              <a:t>Material från Läkemedelscentrum</a:t>
            </a:r>
          </a:p>
          <a:p>
            <a:endParaRPr lang="sv-SE" sz="2000" b="1" dirty="0"/>
          </a:p>
          <a:p>
            <a:r>
              <a:rPr lang="sv-SE" sz="2000" b="1" dirty="0"/>
              <a:t>2025-12-18</a:t>
            </a:r>
          </a:p>
        </p:txBody>
      </p:sp>
    </p:spTree>
    <p:extLst>
      <p:ext uri="{BB962C8B-B14F-4D97-AF65-F5344CB8AC3E}">
        <p14:creationId xmlns:p14="http://schemas.microsoft.com/office/powerpoint/2010/main" val="31385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D2402B-E6AC-9A9B-B488-558FDDB9E104}"/>
              </a:ext>
            </a:extLst>
          </p:cNvPr>
          <p:cNvSpPr txBox="1">
            <a:spLocks/>
          </p:cNvSpPr>
          <p:nvPr/>
        </p:nvSpPr>
        <p:spPr>
          <a:xfrm>
            <a:off x="1672237" y="79042"/>
            <a:ext cx="9446801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Funktioner på fass.se - lagerstatus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3EB7443-6E03-7F39-94BB-2C7FD6129A8B}"/>
              </a:ext>
            </a:extLst>
          </p:cNvPr>
          <p:cNvSpPr txBox="1"/>
          <p:nvPr/>
        </p:nvSpPr>
        <p:spPr>
          <a:xfrm>
            <a:off x="855045" y="3676414"/>
            <a:ext cx="5642007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Du kan välja att antingen ange en specifik ort eller klicka på ”Sök nära mig”. Väljer du ”Sök nära mig” kan du se lagerstatus för samtliga apotek i Värmland.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689735E-681E-850F-582D-88F932DA03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1418"/>
          <a:stretch>
            <a:fillRect/>
          </a:stretch>
        </p:blipFill>
        <p:spPr>
          <a:xfrm>
            <a:off x="7105985" y="1060866"/>
            <a:ext cx="3627370" cy="21092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Pil: uppåt 11">
            <a:extLst>
              <a:ext uri="{FF2B5EF4-FFF2-40B4-BE49-F238E27FC236}">
                <a16:creationId xmlns:a16="http://schemas.microsoft.com/office/drawing/2014/main" id="{7818C397-B90E-D6AC-7137-835AB1408652}"/>
              </a:ext>
            </a:extLst>
          </p:cNvPr>
          <p:cNvSpPr/>
          <p:nvPr/>
        </p:nvSpPr>
        <p:spPr>
          <a:xfrm rot="10800000">
            <a:off x="8523368" y="3745186"/>
            <a:ext cx="391687" cy="785785"/>
          </a:xfrm>
          <a:prstGeom prst="upArrow">
            <a:avLst>
              <a:gd name="adj1" fmla="val 45203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2BE289D2-C5B5-48E3-5E0F-4A0C69637685}"/>
              </a:ext>
            </a:extLst>
          </p:cNvPr>
          <p:cNvGrpSpPr/>
          <p:nvPr/>
        </p:nvGrpSpPr>
        <p:grpSpPr>
          <a:xfrm>
            <a:off x="840607" y="4714117"/>
            <a:ext cx="8884321" cy="1947490"/>
            <a:chOff x="622934" y="4336792"/>
            <a:chExt cx="8884321" cy="1947490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361F5595-7EBE-CC47-3606-C624506CF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934" y="4336792"/>
              <a:ext cx="8884321" cy="194749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CAAC8B2F-250A-5CB9-0D86-20448BC0AEF6}"/>
                </a:ext>
              </a:extLst>
            </p:cNvPr>
            <p:cNvSpPr/>
            <p:nvPr/>
          </p:nvSpPr>
          <p:spPr>
            <a:xfrm>
              <a:off x="795864" y="5095958"/>
              <a:ext cx="6887635" cy="4581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B91C2ADA-C8D4-E4C9-1677-CB6E810816F0}"/>
                </a:ext>
              </a:extLst>
            </p:cNvPr>
            <p:cNvSpPr/>
            <p:nvPr/>
          </p:nvSpPr>
          <p:spPr>
            <a:xfrm>
              <a:off x="7924799" y="5249333"/>
              <a:ext cx="1545167" cy="2709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8FDCDE00-1795-BC83-A169-B31721643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045" y="2132492"/>
            <a:ext cx="4700636" cy="9911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Pil: uppåt 17">
            <a:extLst>
              <a:ext uri="{FF2B5EF4-FFF2-40B4-BE49-F238E27FC236}">
                <a16:creationId xmlns:a16="http://schemas.microsoft.com/office/drawing/2014/main" id="{6B360134-E9D3-4685-D0D0-88B6B03630E0}"/>
              </a:ext>
            </a:extLst>
          </p:cNvPr>
          <p:cNvSpPr/>
          <p:nvPr/>
        </p:nvSpPr>
        <p:spPr>
          <a:xfrm rot="5400000">
            <a:off x="6144381" y="1755628"/>
            <a:ext cx="358466" cy="1212416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020790EA-85AC-8294-9A10-241C6B5DFE1E}"/>
              </a:ext>
            </a:extLst>
          </p:cNvPr>
          <p:cNvSpPr txBox="1"/>
          <p:nvPr/>
        </p:nvSpPr>
        <p:spPr>
          <a:xfrm>
            <a:off x="840607" y="1352173"/>
            <a:ext cx="487679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När du klickar på ”Lagerstatus” för aktuellt läkemedel får du upp en sökruta.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C2B736FF-926C-9781-AB6E-C9A1E0BAA864}"/>
              </a:ext>
            </a:extLst>
          </p:cNvPr>
          <p:cNvSpPr txBox="1"/>
          <p:nvPr/>
        </p:nvSpPr>
        <p:spPr>
          <a:xfrm>
            <a:off x="6744101" y="3330255"/>
            <a:ext cx="482546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Välj den förpackning du vill se lagerstatus för.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26ED8966-28D4-BF70-363B-95AB49348541}"/>
              </a:ext>
            </a:extLst>
          </p:cNvPr>
          <p:cNvSpPr/>
          <p:nvPr/>
        </p:nvSpPr>
        <p:spPr>
          <a:xfrm>
            <a:off x="4588934" y="2774434"/>
            <a:ext cx="914400" cy="3193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814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6F0E222E-66BD-F423-DBAA-D900DE0D542C}"/>
              </a:ext>
            </a:extLst>
          </p:cNvPr>
          <p:cNvSpPr txBox="1"/>
          <p:nvPr/>
        </p:nvSpPr>
        <p:spPr>
          <a:xfrm>
            <a:off x="8302335" y="2488998"/>
            <a:ext cx="3605645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På </a:t>
            </a:r>
            <a:r>
              <a:rPr lang="sv-SE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läkemedelsverket.se </a:t>
            </a:r>
            <a:r>
              <a:rPr lang="sv-SE" dirty="0"/>
              <a:t>kan du söka bland alla läkemedel som är restanmälda. </a:t>
            </a:r>
          </a:p>
          <a:p>
            <a:endParaRPr lang="sv-SE" dirty="0"/>
          </a:p>
          <a:p>
            <a:r>
              <a:rPr lang="sv-SE" dirty="0"/>
              <a:t>Du kan se både pågående och kommande restnoteringar. </a:t>
            </a:r>
          </a:p>
          <a:p>
            <a:endParaRPr lang="sv-SE" dirty="0"/>
          </a:p>
          <a:p>
            <a:r>
              <a:rPr lang="sv-SE" dirty="0"/>
              <a:t>Klicka på Sök restanmälda läkemedel för att komma till söktjänsten.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9C285BE3-3746-8417-A005-273CABD185F1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9446801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/>
              <a:t>Restinformation</a:t>
            </a:r>
            <a:r>
              <a:rPr lang="sv-SE" dirty="0"/>
              <a:t> på Läkemedelsverket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2EE6BE14-A39D-1FB0-E199-A29AB2173765}"/>
              </a:ext>
            </a:extLst>
          </p:cNvPr>
          <p:cNvGrpSpPr/>
          <p:nvPr/>
        </p:nvGrpSpPr>
        <p:grpSpPr>
          <a:xfrm>
            <a:off x="878169" y="1506681"/>
            <a:ext cx="6691032" cy="4353791"/>
            <a:chOff x="878169" y="1506681"/>
            <a:chExt cx="6691032" cy="4353791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B1FA208E-817D-CF55-85C2-A2BEA7212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8169" y="1506681"/>
              <a:ext cx="6691032" cy="435379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C265CD77-5EA4-A60D-6771-88A4AB5E4F86}"/>
                </a:ext>
              </a:extLst>
            </p:cNvPr>
            <p:cNvSpPr/>
            <p:nvPr/>
          </p:nvSpPr>
          <p:spPr>
            <a:xfrm>
              <a:off x="2639291" y="4260274"/>
              <a:ext cx="3553691" cy="10910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7" name="Pil: vänster 6">
            <a:extLst>
              <a:ext uri="{FF2B5EF4-FFF2-40B4-BE49-F238E27FC236}">
                <a16:creationId xmlns:a16="http://schemas.microsoft.com/office/drawing/2014/main" id="{21784F7D-5F72-A4B9-23CC-A78F5A112192}"/>
              </a:ext>
            </a:extLst>
          </p:cNvPr>
          <p:cNvSpPr/>
          <p:nvPr/>
        </p:nvSpPr>
        <p:spPr>
          <a:xfrm>
            <a:off x="7710055" y="4696342"/>
            <a:ext cx="503821" cy="239340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6652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1F98CB3-FF13-76BB-4AB8-20A7D5858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4936" y="2389333"/>
            <a:ext cx="5498881" cy="3240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I söktjänsten kan du välja att söka pågående rest, kommande rest samt se avslutade restnoteringar.</a:t>
            </a:r>
          </a:p>
          <a:p>
            <a:pPr marL="0" indent="0">
              <a:spcBef>
                <a:spcPts val="0"/>
              </a:spcBef>
              <a:buNone/>
            </a:pP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Om du klickar i pågående och/eller kommande får du upp alla restanmälda läkemedel i Sverige.</a:t>
            </a:r>
          </a:p>
          <a:p>
            <a:pPr marL="0" indent="0">
              <a:spcBef>
                <a:spcPts val="0"/>
              </a:spcBef>
              <a:buNone/>
            </a:pP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Är du enbart intresserad av att se </a:t>
            </a:r>
            <a:r>
              <a:rPr lang="sv-SE" sz="1800" dirty="0" err="1"/>
              <a:t>restinformation</a:t>
            </a:r>
            <a:r>
              <a:rPr lang="sv-SE" sz="1800" dirty="0"/>
              <a:t> för ett enskilt läkemedel eller en specifik substans kan du välja att enbart söka efter dessa.</a:t>
            </a:r>
          </a:p>
          <a:p>
            <a:pPr marL="0" indent="0">
              <a:spcBef>
                <a:spcPts val="0"/>
              </a:spcBef>
              <a:buNone/>
            </a:pP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Klicka på Sök för att få fram informationen.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A6D6D40D-7006-F9FF-C9C3-35E2F3336A95}"/>
              </a:ext>
            </a:extLst>
          </p:cNvPr>
          <p:cNvSpPr txBox="1">
            <a:spLocks/>
          </p:cNvSpPr>
          <p:nvPr/>
        </p:nvSpPr>
        <p:spPr>
          <a:xfrm>
            <a:off x="789709" y="315575"/>
            <a:ext cx="10910455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200" dirty="0"/>
              <a:t>Sök restanmälda läkemedel på läkemedelsverket.se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FABB43C5-8278-E434-44B7-68F4FD2D4856}"/>
              </a:ext>
            </a:extLst>
          </p:cNvPr>
          <p:cNvGrpSpPr/>
          <p:nvPr/>
        </p:nvGrpSpPr>
        <p:grpSpPr>
          <a:xfrm>
            <a:off x="789709" y="1360355"/>
            <a:ext cx="4768522" cy="5105050"/>
            <a:chOff x="789709" y="1360355"/>
            <a:chExt cx="4768522" cy="5105050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42DD5CA1-4D26-2200-0367-4283663B9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709" y="1360355"/>
              <a:ext cx="4768522" cy="5105050"/>
            </a:xfrm>
            <a:prstGeom prst="rect">
              <a:avLst/>
            </a:prstGeom>
          </p:spPr>
        </p:pic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D841F081-199F-6148-9936-3FD84214EBA9}"/>
                </a:ext>
              </a:extLst>
            </p:cNvPr>
            <p:cNvSpPr/>
            <p:nvPr/>
          </p:nvSpPr>
          <p:spPr>
            <a:xfrm>
              <a:off x="1132609" y="5922819"/>
              <a:ext cx="716972" cy="38672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2815912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01D6F1E5-C4A2-8AED-72E3-701F53E95C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3782" y="5060092"/>
            <a:ext cx="8541327" cy="80692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I listan som kommer upp kan du sortera på flera olika parametrar. Om du vill se vilka läkemedel som väntas gå i rest inom en snar framtid kan du sortera listan via Startdatum och scrolla ner till närliggande datum. </a:t>
            </a:r>
          </a:p>
          <a:p>
            <a:pPr marL="0" indent="0">
              <a:spcBef>
                <a:spcPts val="0"/>
              </a:spcBef>
              <a:buNone/>
            </a:pPr>
            <a:endParaRPr lang="sv-SE" sz="18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800" dirty="0"/>
              <a:t>Om du hellre vill ha listan i Excel-format klickar du på Exportera till Excel.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2BDC0848-CA22-70CC-E9E2-F2E1F213B81B}"/>
              </a:ext>
            </a:extLst>
          </p:cNvPr>
          <p:cNvSpPr txBox="1">
            <a:spLocks/>
          </p:cNvSpPr>
          <p:nvPr/>
        </p:nvSpPr>
        <p:spPr>
          <a:xfrm>
            <a:off x="789709" y="315575"/>
            <a:ext cx="10910455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200" dirty="0"/>
              <a:t>Sök restanmälda läkemedel på läkemedelsverket.se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AA016099-A8AF-FE2B-C494-EC5A979653E4}"/>
              </a:ext>
            </a:extLst>
          </p:cNvPr>
          <p:cNvGrpSpPr/>
          <p:nvPr/>
        </p:nvGrpSpPr>
        <p:grpSpPr>
          <a:xfrm>
            <a:off x="1163782" y="1293485"/>
            <a:ext cx="9507682" cy="3434379"/>
            <a:chOff x="1163782" y="1293485"/>
            <a:chExt cx="9507682" cy="3434379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F13A63EA-8790-1980-1F9C-499AEF97F0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16"/>
            <a:stretch/>
          </p:blipFill>
          <p:spPr>
            <a:xfrm>
              <a:off x="1163782" y="1293485"/>
              <a:ext cx="9507682" cy="34343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BE910BBD-9852-1A5D-CA0E-F74EC4A9528A}"/>
                </a:ext>
              </a:extLst>
            </p:cNvPr>
            <p:cNvSpPr/>
            <p:nvPr/>
          </p:nvSpPr>
          <p:spPr>
            <a:xfrm>
              <a:off x="7928263" y="2483427"/>
              <a:ext cx="904010" cy="55071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3773092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B63674FB-A6F8-8A24-22A9-10A989731466}"/>
              </a:ext>
            </a:extLst>
          </p:cNvPr>
          <p:cNvSpPr txBox="1">
            <a:spLocks/>
          </p:cNvSpPr>
          <p:nvPr/>
        </p:nvSpPr>
        <p:spPr>
          <a:xfrm>
            <a:off x="1816690" y="766789"/>
            <a:ext cx="9024730" cy="133715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Information i ordinationsmallar i Cosmic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3163CBE-F007-81C5-A0EE-7BF7215E5495}"/>
              </a:ext>
            </a:extLst>
          </p:cNvPr>
          <p:cNvSpPr/>
          <p:nvPr/>
        </p:nvSpPr>
        <p:spPr>
          <a:xfrm>
            <a:off x="2484419" y="2513178"/>
            <a:ext cx="7689272" cy="1672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Arbetet med att manuellt uppdatera ordinationsmallar med information om restnoteringar är pausat från och med den 2023-06-15. Målsättningen är att återuppta arbetet när en mer automatiserad lösning finns på plats. </a:t>
            </a: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r>
              <a:rPr lang="sv-SE" dirty="0">
                <a:solidFill>
                  <a:schemeClr val="tx1"/>
                </a:solidFill>
              </a:rPr>
              <a:t>Ordinationsmallar på nya alternativ och relevanta licensläkemedel kommer fortfarande att skapas och underhållas efter behov.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8084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B4BC76-EACA-A930-47FF-1AC8DFCA0BD6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9446801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Information i ordinationsmallar i Cosmic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669654C-B889-8C1B-4404-C3A9214A5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185" y="1758306"/>
            <a:ext cx="8185747" cy="318833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v-SE" sz="1800" dirty="0"/>
              <a:t>Mallfarmaceuter märker upp ordinationsmallar samt skriver in prognos och annan information i ”Om mallen”.</a:t>
            </a:r>
            <a:br>
              <a:rPr lang="sv-SE" sz="1800" dirty="0"/>
            </a:br>
            <a:br>
              <a:rPr lang="sv-SE" sz="1800" dirty="0"/>
            </a:br>
            <a:r>
              <a:rPr lang="sv-SE" sz="1800" b="1" dirty="0"/>
              <a:t>Observera att detta inte syns i läkemedelslistan eller vid receptförnyelse!</a:t>
            </a:r>
          </a:p>
          <a:p>
            <a:pPr marL="0" indent="0">
              <a:lnSpc>
                <a:spcPct val="90000"/>
              </a:lnSpc>
              <a:buNone/>
            </a:pPr>
            <a:endParaRPr lang="sv-SE" sz="1800" b="1" dirty="0"/>
          </a:p>
          <a:p>
            <a:pPr marL="0" indent="0">
              <a:lnSpc>
                <a:spcPct val="90000"/>
              </a:lnSpc>
              <a:buNone/>
            </a:pPr>
            <a:r>
              <a:rPr lang="sv-SE" sz="1800" dirty="0"/>
              <a:t>Så hur kan man ta del av information för ett restnoterat läkemedel som patienten redan är ordinerad?</a:t>
            </a:r>
          </a:p>
          <a:p>
            <a:pPr marL="0" indent="0">
              <a:lnSpc>
                <a:spcPct val="90000"/>
              </a:lnSpc>
              <a:buNone/>
            </a:pPr>
            <a:endParaRPr lang="sv-SE" sz="1800" dirty="0"/>
          </a:p>
          <a:p>
            <a:pPr marL="0" indent="0">
              <a:lnSpc>
                <a:spcPct val="90000"/>
              </a:lnSpc>
              <a:buNone/>
            </a:pPr>
            <a:r>
              <a:rPr lang="sv-SE" sz="1800" b="1" dirty="0"/>
              <a:t>Sök upp läkemedlet i ny-fliken och se om ordinationsmallen är uppmärkt och uppdaterad med information </a:t>
            </a:r>
            <a:r>
              <a:rPr lang="sv-SE" sz="1800" dirty="0"/>
              <a:t>(se nästa bild).</a:t>
            </a:r>
            <a:endParaRPr lang="sv-SE" sz="1800" b="1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256946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58F43DA-DEF6-077B-52B9-E010F8CFC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470" y="2204124"/>
            <a:ext cx="9573060" cy="244975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A603C12-4360-B9B8-72F9-5E2CBDF860E0}"/>
              </a:ext>
            </a:extLst>
          </p:cNvPr>
          <p:cNvSpPr txBox="1"/>
          <p:nvPr/>
        </p:nvSpPr>
        <p:spPr>
          <a:xfrm>
            <a:off x="3073053" y="5101161"/>
            <a:ext cx="648430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Ordinationsmallar uppmärkta med ”RESTNOTERAD”.</a:t>
            </a:r>
          </a:p>
          <a:p>
            <a:endParaRPr lang="sv-SE" dirty="0"/>
          </a:p>
          <a:p>
            <a:r>
              <a:rPr lang="sv-SE" dirty="0"/>
              <a:t>Information finns då också i fältet ”Om mallen” (se nästa bild).  </a:t>
            </a:r>
          </a:p>
        </p:txBody>
      </p:sp>
    </p:spTree>
    <p:extLst>
      <p:ext uri="{BB962C8B-B14F-4D97-AF65-F5344CB8AC3E}">
        <p14:creationId xmlns:p14="http://schemas.microsoft.com/office/powerpoint/2010/main" val="391618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FA4723E-36F6-E2E5-7E73-D872F4C20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229"/>
            <a:ext cx="12192000" cy="5657541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4329141-147D-3A2E-77EB-5F5807369A20}"/>
              </a:ext>
            </a:extLst>
          </p:cNvPr>
          <p:cNvSpPr/>
          <p:nvPr/>
        </p:nvSpPr>
        <p:spPr>
          <a:xfrm>
            <a:off x="8590764" y="4382199"/>
            <a:ext cx="3601235" cy="1514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4545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AB1683B-60B0-5017-09EA-C38D9059E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843" y="1593676"/>
            <a:ext cx="4650314" cy="183532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E67B6445-5CC9-70C6-B3D5-BD46D9E83A3D}"/>
              </a:ext>
            </a:extLst>
          </p:cNvPr>
          <p:cNvSpPr txBox="1"/>
          <p:nvPr/>
        </p:nvSpPr>
        <p:spPr>
          <a:xfrm>
            <a:off x="3073053" y="4186761"/>
            <a:ext cx="648430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Här finns prognos för restnoteringen. Det kan också finnas:</a:t>
            </a:r>
          </a:p>
          <a:p>
            <a:pPr marL="285750" indent="-285750">
              <a:buFontTx/>
              <a:buChar char="-"/>
            </a:pPr>
            <a:r>
              <a:rPr lang="sv-SE" dirty="0"/>
              <a:t>info om eventuell regiongemensam licens</a:t>
            </a:r>
          </a:p>
          <a:p>
            <a:pPr marL="285750" indent="-285750">
              <a:buFontTx/>
              <a:buChar char="-"/>
            </a:pPr>
            <a:r>
              <a:rPr lang="sv-SE" dirty="0"/>
              <a:t>direktlänk till FASS.se</a:t>
            </a:r>
          </a:p>
          <a:p>
            <a:pPr marL="285750" indent="-285750">
              <a:buFontTx/>
              <a:buChar char="-"/>
            </a:pPr>
            <a:r>
              <a:rPr lang="sv-SE" dirty="0"/>
              <a:t>direktlänk till webben (om restmeddelande finns publicerat)</a:t>
            </a:r>
          </a:p>
        </p:txBody>
      </p:sp>
    </p:spTree>
    <p:extLst>
      <p:ext uri="{BB962C8B-B14F-4D97-AF65-F5344CB8AC3E}">
        <p14:creationId xmlns:p14="http://schemas.microsoft.com/office/powerpoint/2010/main" val="387016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B63674FB-A6F8-8A24-22A9-10A989731466}"/>
              </a:ext>
            </a:extLst>
          </p:cNvPr>
          <p:cNvSpPr txBox="1">
            <a:spLocks/>
          </p:cNvSpPr>
          <p:nvPr/>
        </p:nvSpPr>
        <p:spPr>
          <a:xfrm>
            <a:off x="1205346" y="938749"/>
            <a:ext cx="11180617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/>
              <a:t>Licensläkemedel och </a:t>
            </a:r>
            <a:r>
              <a:rPr lang="sv-SE" sz="3200" dirty="0" err="1"/>
              <a:t>extemporeläkemedel</a:t>
            </a:r>
            <a:r>
              <a:rPr lang="sv-SE" sz="3200" dirty="0"/>
              <a:t> i Cosmic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7C2C46B8-0B99-BC7E-CEBA-1198062DC971}"/>
              </a:ext>
            </a:extLst>
          </p:cNvPr>
          <p:cNvGrpSpPr/>
          <p:nvPr/>
        </p:nvGrpSpPr>
        <p:grpSpPr>
          <a:xfrm>
            <a:off x="1849345" y="2247735"/>
            <a:ext cx="8382683" cy="1181265"/>
            <a:chOff x="1849345" y="2247735"/>
            <a:chExt cx="8382683" cy="1181265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BFEC0334-8F13-45AC-8320-C758ED9CF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0335" y="2247735"/>
              <a:ext cx="6401693" cy="1181265"/>
            </a:xfrm>
            <a:prstGeom prst="rect">
              <a:avLst/>
            </a:prstGeom>
          </p:spPr>
        </p:pic>
        <p:sp>
          <p:nvSpPr>
            <p:cNvPr id="4" name="Ellips 3">
              <a:extLst>
                <a:ext uri="{FF2B5EF4-FFF2-40B4-BE49-F238E27FC236}">
                  <a16:creationId xmlns:a16="http://schemas.microsoft.com/office/drawing/2014/main" id="{4CD62E3E-C336-5A64-72AD-BCEFF40D949B}"/>
                </a:ext>
              </a:extLst>
            </p:cNvPr>
            <p:cNvSpPr/>
            <p:nvPr/>
          </p:nvSpPr>
          <p:spPr>
            <a:xfrm>
              <a:off x="1849345" y="2477858"/>
              <a:ext cx="1320661" cy="72101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>
                  <a:solidFill>
                    <a:schemeClr val="tx1"/>
                  </a:solidFill>
                </a:rPr>
                <a:t>Godkänt läkemedel</a:t>
              </a:r>
            </a:p>
          </p:txBody>
        </p:sp>
        <p:sp>
          <p:nvSpPr>
            <p:cNvPr id="5" name="Pil: nedåt 4">
              <a:extLst>
                <a:ext uri="{FF2B5EF4-FFF2-40B4-BE49-F238E27FC236}">
                  <a16:creationId xmlns:a16="http://schemas.microsoft.com/office/drawing/2014/main" id="{02033AB7-13EB-ED68-6EFA-F1600060A586}"/>
                </a:ext>
              </a:extLst>
            </p:cNvPr>
            <p:cNvSpPr/>
            <p:nvPr/>
          </p:nvSpPr>
          <p:spPr>
            <a:xfrm rot="16200000">
              <a:off x="3440669" y="2592231"/>
              <a:ext cx="287063" cy="49227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20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8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4EEA54-31B2-4DA6-8B19-75BB0F325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185" y="1810260"/>
            <a:ext cx="7839715" cy="439670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v-SE" sz="1800" b="1" dirty="0"/>
              <a:t>Restrådet: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sz="1800" dirty="0"/>
              <a:t>Bevakar vissa restnoterade läkemedel och publicerar </a:t>
            </a:r>
            <a:r>
              <a:rPr lang="sv-SE" sz="1800" dirty="0" err="1"/>
              <a:t>restmeddelanden</a:t>
            </a:r>
            <a:r>
              <a:rPr lang="sv-SE" sz="1800" dirty="0"/>
              <a:t> på vårdgivarwebben. Du hittar informationen på sidan för </a:t>
            </a:r>
            <a:r>
              <a:rPr lang="sv-SE" sz="18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restnoteringar, utgående läkemedel och licenser</a:t>
            </a:r>
            <a:r>
              <a:rPr lang="sv-SE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v-SE" sz="1800" dirty="0"/>
              <a:t>eller genom att klicka dig fram på webben via Region Värmland → Läkemedel → Vårdgivarwebben → </a:t>
            </a:r>
            <a:r>
              <a:rPr lang="sv-SE" sz="1800" dirty="0">
                <a:sym typeface="Wingdings" panose="05000000000000000000" pitchFamily="2" charset="2"/>
              </a:rPr>
              <a:t>Restnoteringar, utgående läkemedel och licenser.</a:t>
            </a:r>
            <a:endParaRPr lang="sv-SE" sz="1800" b="1" dirty="0"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endParaRPr lang="sv-SE" sz="1800" b="1" dirty="0"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v-SE" sz="1800" b="1" dirty="0">
                <a:sym typeface="Wingdings" panose="05000000000000000000" pitchFamily="2" charset="2"/>
              </a:rPr>
              <a:t>Mallfarmaceuter</a:t>
            </a:r>
            <a:r>
              <a:rPr lang="sv-SE" sz="1800" dirty="0">
                <a:sym typeface="Wingdings" panose="05000000000000000000" pitchFamily="2" charset="2"/>
              </a:rPr>
              <a:t> uppdaterar information i ordinationsmallar.</a:t>
            </a:r>
          </a:p>
          <a:p>
            <a:pPr marL="0" indent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r>
              <a:rPr lang="sv-SE" sz="1800" b="1" dirty="0">
                <a:sym typeface="Wingdings" panose="05000000000000000000" pitchFamily="2" charset="2"/>
              </a:rPr>
              <a:t>Avdelningsfarmaceuter</a:t>
            </a:r>
            <a:r>
              <a:rPr lang="sv-SE" sz="1800" dirty="0">
                <a:sym typeface="Wingdings" panose="05000000000000000000" pitchFamily="2" charset="2"/>
              </a:rPr>
              <a:t> hanterar lager och sortiment i läkemedelsförråden hos de vårdenheter som har tjänsten läkemedelsservice (LMS).</a:t>
            </a: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r>
              <a:rPr lang="sv-SE" sz="1800" dirty="0">
                <a:sym typeface="Wingdings" panose="05000000000000000000" pitchFamily="2" charset="2"/>
              </a:rPr>
              <a:t>Information publiceras löpande i nyhetsbladet </a:t>
            </a:r>
            <a:r>
              <a:rPr lang="sv-SE" sz="1800" b="1" dirty="0">
                <a:sym typeface="Wingdings" panose="05000000000000000000" pitchFamily="2" charset="2"/>
              </a:rPr>
              <a:t>Läkemedelsnytt.</a:t>
            </a: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92FBFA03-0CE1-A587-6211-5BE161E1CC0B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9446801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Restnoteringar – </a:t>
            </a:r>
            <a:r>
              <a:rPr lang="sv-SE" sz="3000" dirty="0"/>
              <a:t>vad gör Läkemedelscentrum?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1502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>
            <a:extLst>
              <a:ext uri="{FF2B5EF4-FFF2-40B4-BE49-F238E27FC236}">
                <a16:creationId xmlns:a16="http://schemas.microsoft.com/office/drawing/2014/main" id="{3F0C9FC6-0CB3-4AEE-A1E8-4C1944353C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3637" b="20466"/>
          <a:stretch/>
        </p:blipFill>
        <p:spPr>
          <a:xfrm>
            <a:off x="1546174" y="720619"/>
            <a:ext cx="9099651" cy="3738275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B63674FB-A6F8-8A24-22A9-10A989731466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8072547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6E5A33B-6801-883F-10E0-2E62E8311C3C}"/>
              </a:ext>
            </a:extLst>
          </p:cNvPr>
          <p:cNvSpPr/>
          <p:nvPr/>
        </p:nvSpPr>
        <p:spPr>
          <a:xfrm>
            <a:off x="1546173" y="730328"/>
            <a:ext cx="3518195" cy="7867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530985B-1283-A753-8239-C850D3F86F4C}"/>
              </a:ext>
            </a:extLst>
          </p:cNvPr>
          <p:cNvSpPr txBox="1"/>
          <p:nvPr/>
        </p:nvSpPr>
        <p:spPr>
          <a:xfrm>
            <a:off x="1432144" y="4715512"/>
            <a:ext cx="9377818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Se till att välja ”Icke godkända läkemedel” samt ”alla enheter” i urvalen uppe till vänster. </a:t>
            </a:r>
          </a:p>
          <a:p>
            <a:endParaRPr lang="sv-SE" dirty="0"/>
          </a:p>
          <a:p>
            <a:r>
              <a:rPr lang="sv-SE" dirty="0"/>
              <a:t>Sök på </a:t>
            </a:r>
            <a:r>
              <a:rPr lang="sv-SE" b="1" dirty="0"/>
              <a:t>produktnamnet </a:t>
            </a:r>
            <a:r>
              <a:rPr lang="sv-SE" dirty="0"/>
              <a:t>på aktuellt licensläkemedel eller extempore. Det går </a:t>
            </a:r>
            <a:r>
              <a:rPr lang="sv-SE" b="1" dirty="0"/>
              <a:t>inte </a:t>
            </a:r>
            <a:r>
              <a:rPr lang="sv-SE" dirty="0"/>
              <a:t>att få sökträff vid sökning på generiskt namn.</a:t>
            </a:r>
          </a:p>
          <a:p>
            <a:endParaRPr lang="sv-SE" dirty="0"/>
          </a:p>
          <a:p>
            <a:r>
              <a:rPr lang="sv-SE" dirty="0"/>
              <a:t>Om ingen träff genereras finns hjälpmallar att ordinera och förskriva med (se nästa bild).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6779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4E0CFA4-8A64-DB35-C77B-820E23E52D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530" r="32681"/>
          <a:stretch/>
        </p:blipFill>
        <p:spPr>
          <a:xfrm>
            <a:off x="977728" y="1270925"/>
            <a:ext cx="10048026" cy="2166909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F0A72661-15E1-51DC-2556-4A4600215BA4}"/>
              </a:ext>
            </a:extLst>
          </p:cNvPr>
          <p:cNvSpPr txBox="1">
            <a:spLocks/>
          </p:cNvSpPr>
          <p:nvPr/>
        </p:nvSpPr>
        <p:spPr>
          <a:xfrm>
            <a:off x="1647185" y="464001"/>
            <a:ext cx="8072547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59D80D9-7899-5A5C-2F45-A0EA3011E798}"/>
              </a:ext>
            </a:extLst>
          </p:cNvPr>
          <p:cNvSpPr/>
          <p:nvPr/>
        </p:nvSpPr>
        <p:spPr>
          <a:xfrm>
            <a:off x="1401097" y="1567612"/>
            <a:ext cx="3518195" cy="7867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783EE58-4B41-1BD2-C7E9-502662217DCB}"/>
              </a:ext>
            </a:extLst>
          </p:cNvPr>
          <p:cNvSpPr txBox="1"/>
          <p:nvPr/>
        </p:nvSpPr>
        <p:spPr>
          <a:xfrm>
            <a:off x="1407091" y="4076685"/>
            <a:ext cx="937781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v-SE" dirty="0"/>
              <a:t>Hjälpmallarna har instruktioner, med information i varje fält, som behöver fyllas i för att slutföra en korrekt ordination och receptförskrivning.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2173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0DFA9B-1A26-4AB0-B4DB-488DCF474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6725" y="965740"/>
            <a:ext cx="8199151" cy="4670972"/>
          </a:xfrm>
        </p:spPr>
        <p:txBody>
          <a:bodyPr/>
          <a:lstStyle/>
          <a:p>
            <a:r>
              <a:rPr lang="sv-SE" sz="3000" dirty="0"/>
              <a:t>				</a:t>
            </a:r>
            <a:br>
              <a:rPr lang="sv-SE" sz="3000" dirty="0"/>
            </a:br>
            <a:br>
              <a:rPr lang="sv-SE" sz="1800" b="0" dirty="0"/>
            </a:br>
            <a:br>
              <a:rPr lang="sv-SE" sz="1800" b="0" dirty="0"/>
            </a:br>
            <a:br>
              <a:rPr lang="sv-SE" sz="1800" b="0" dirty="0"/>
            </a:br>
            <a:r>
              <a:rPr lang="sv-SE" sz="2800" dirty="0"/>
              <a:t>Frågor, funderingar, synpunkter?</a:t>
            </a:r>
            <a:br>
              <a:rPr lang="sv-SE" sz="2400" b="0" dirty="0"/>
            </a:br>
            <a:br>
              <a:rPr lang="sv-SE" sz="2400" b="0" dirty="0"/>
            </a:br>
            <a:r>
              <a:rPr lang="sv-SE" sz="2400" dirty="0"/>
              <a:t>Restrådet på Läkemedelscentrum:</a:t>
            </a:r>
            <a:br>
              <a:rPr lang="sv-SE" sz="2400" dirty="0"/>
            </a:br>
            <a:r>
              <a:rPr lang="sv-SE" sz="2000" b="0" dirty="0"/>
              <a:t>Nås via meddelandefunktionen nederst på sidan för </a:t>
            </a:r>
            <a:r>
              <a:rPr lang="sv-SE" sz="2000" b="0" dirty="0">
                <a:solidFill>
                  <a:schemeClr val="accent5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Restnoteringar, utgående läkemedel och licenser </a:t>
            </a:r>
            <a:r>
              <a:rPr lang="sv-SE" sz="2000" b="0" dirty="0"/>
              <a:t>eller via Läkemedelsförsörjningsenhetens telefon och mejl:</a:t>
            </a:r>
            <a:br>
              <a:rPr lang="sv-SE" sz="2000" b="0" dirty="0"/>
            </a:br>
            <a:r>
              <a:rPr lang="sv-SE" sz="2000" b="0" dirty="0"/>
              <a:t>Tel.010-831 51 40 (mån-tors kl.08-16, </a:t>
            </a:r>
            <a:r>
              <a:rPr lang="sv-SE" sz="2000" b="0" dirty="0" err="1"/>
              <a:t>fre</a:t>
            </a:r>
            <a:r>
              <a:rPr lang="sv-SE" sz="2000" b="0" dirty="0"/>
              <a:t> kl.08-15)</a:t>
            </a:r>
            <a:br>
              <a:rPr lang="sv-SE" sz="2000" b="0" dirty="0"/>
            </a:br>
            <a:r>
              <a:rPr lang="sv-SE" sz="2000" b="0" dirty="0"/>
              <a:t>lakemedelsforsorjningsenheten@regionvarmland.se  </a:t>
            </a:r>
            <a:br>
              <a:rPr lang="sv-SE" sz="2400" b="0" dirty="0"/>
            </a:br>
            <a:br>
              <a:rPr lang="sv-SE" sz="1600" b="0" dirty="0"/>
            </a:br>
            <a:r>
              <a:rPr lang="sv-SE" sz="2400" dirty="0"/>
              <a:t>Ordinationsmallar, klinisk farmaci, läkemedelsstatistik:</a:t>
            </a:r>
            <a:br>
              <a:rPr lang="sv-SE" sz="2000" b="0" dirty="0"/>
            </a:br>
            <a:r>
              <a:rPr lang="sv-SE" sz="2000" b="0" dirty="0"/>
              <a:t>Farmacitjänsteenheten tel. 101-831 41 41 (vardagar kl.08-15) </a:t>
            </a:r>
            <a:br>
              <a:rPr lang="sv-SE" sz="2000" b="0" dirty="0"/>
            </a:br>
            <a:r>
              <a:rPr lang="sv-SE" sz="2000" b="0" dirty="0"/>
              <a:t>farmacitjansteenheten@regionvarmland.se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Avdelningsfarmaceut, läkemedelsförsörjning:</a:t>
            </a:r>
            <a:br>
              <a:rPr lang="sv-SE" sz="2400" b="0" dirty="0"/>
            </a:br>
            <a:r>
              <a:rPr lang="sv-SE" sz="2000" b="0" dirty="0" err="1"/>
              <a:t>Läkemedelsförsörjningsenheten</a:t>
            </a:r>
            <a:r>
              <a:rPr lang="sv-SE" sz="2000" b="0" dirty="0"/>
              <a:t> tel. 010-831 51 40</a:t>
            </a:r>
            <a:br>
              <a:rPr lang="sv-SE" sz="2000" b="0" dirty="0"/>
            </a:br>
            <a:r>
              <a:rPr lang="sv-SE" sz="2000" b="0" dirty="0"/>
              <a:t>(mån-tors kl.08-16, </a:t>
            </a:r>
            <a:r>
              <a:rPr lang="sv-SE" sz="2000" b="0" dirty="0" err="1"/>
              <a:t>fre</a:t>
            </a:r>
            <a:r>
              <a:rPr lang="sv-SE" sz="2000" b="0" dirty="0"/>
              <a:t> kl.08-15)</a:t>
            </a:r>
            <a:br>
              <a:rPr lang="sv-SE" sz="2000" b="0" dirty="0"/>
            </a:br>
            <a:r>
              <a:rPr lang="sv-SE" sz="2000" b="0" dirty="0"/>
              <a:t>lakemedelsforsorjningsenheten@regionvarmland.se</a:t>
            </a:r>
            <a:endParaRPr lang="sv-SE" sz="2500" b="0" dirty="0"/>
          </a:p>
        </p:txBody>
      </p:sp>
      <p:pic>
        <p:nvPicPr>
          <p:cNvPr id="3" name="Bildobjekt 2" descr="En bild som visar mönster, pixel, stygn&#10;&#10;Automatiskt genererad beskrivning">
            <a:extLst>
              <a:ext uri="{FF2B5EF4-FFF2-40B4-BE49-F238E27FC236}">
                <a16:creationId xmlns:a16="http://schemas.microsoft.com/office/drawing/2014/main" id="{0F4D3996-1809-FABE-D91B-94D3D1B38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37" y="4291435"/>
            <a:ext cx="1954906" cy="1954906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66D4EEF-C4E3-8984-F592-A7AA03B8615E}"/>
              </a:ext>
            </a:extLst>
          </p:cNvPr>
          <p:cNvSpPr txBox="1">
            <a:spLocks/>
          </p:cNvSpPr>
          <p:nvPr/>
        </p:nvSpPr>
        <p:spPr>
          <a:xfrm>
            <a:off x="290965" y="3107724"/>
            <a:ext cx="3304851" cy="10416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1800" b="0" dirty="0"/>
              <a:t>Påminnelse: Prenumerera på Läkemedelsnytt för senaste nytt om läkemedel.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AD5E6A2-AB24-6D21-25E2-24D81E33FF84}"/>
              </a:ext>
            </a:extLst>
          </p:cNvPr>
          <p:cNvSpPr txBox="1"/>
          <p:nvPr/>
        </p:nvSpPr>
        <p:spPr>
          <a:xfrm>
            <a:off x="868572" y="6260611"/>
            <a:ext cx="6097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https://www.regionvarmland.se/regionvarmland/ovrigt/hantera-prenumerationer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9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4EEA54-31B2-4DA6-8B19-75BB0F325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7185" y="1758306"/>
            <a:ext cx="6353815" cy="4850311"/>
          </a:xfrm>
        </p:spPr>
        <p:txBody>
          <a:bodyPr vert="horz" lIns="91440" tIns="45720" rIns="91440" bIns="45720" rtlCol="0">
            <a:noAutofit/>
          </a:bodyPr>
          <a:lstStyle/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  <a:p>
            <a:pPr marL="0">
              <a:lnSpc>
                <a:spcPct val="90000"/>
              </a:lnSpc>
              <a:buNone/>
            </a:pPr>
            <a:endParaRPr lang="sv-SE" sz="1800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92FBFA03-0CE1-A587-6211-5BE161E1CC0B}"/>
              </a:ext>
            </a:extLst>
          </p:cNvPr>
          <p:cNvSpPr txBox="1">
            <a:spLocks/>
          </p:cNvSpPr>
          <p:nvPr/>
        </p:nvSpPr>
        <p:spPr>
          <a:xfrm>
            <a:off x="1647185" y="187211"/>
            <a:ext cx="9446801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Läkemedelsnytt</a:t>
            </a:r>
            <a:r>
              <a:rPr lang="sv-SE" sz="3000" dirty="0"/>
              <a:t> </a:t>
            </a: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FFFA5AD-DD41-7F31-68B6-9B35553BB65A}"/>
              </a:ext>
            </a:extLst>
          </p:cNvPr>
          <p:cNvSpPr txBox="1"/>
          <p:nvPr/>
        </p:nvSpPr>
        <p:spPr>
          <a:xfrm>
            <a:off x="1647185" y="1287588"/>
            <a:ext cx="53714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0" dirty="0"/>
              <a:t>Nyhetsblad med löpande uppdateringar om läkemedel, restnoteringar och vad som ändras i </a:t>
            </a:r>
            <a:r>
              <a:rPr lang="sv-SE" sz="2000" b="0" i="1" dirty="0"/>
              <a:t>Rekommenderade läkemedel.</a:t>
            </a:r>
          </a:p>
          <a:p>
            <a:endParaRPr lang="sv-SE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ym typeface="Wingdings" panose="05000000000000000000" pitchFamily="2" charset="2"/>
              </a:rPr>
              <a:t>Ges ut av Läkemedelscentrum.</a:t>
            </a:r>
          </a:p>
          <a:p>
            <a:endParaRPr lang="sv-SE" sz="2000" dirty="0">
              <a:sym typeface="Wingdings" panose="05000000000000000000" pitchFamily="2" charset="2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485E378-C7D0-AA71-0CE4-D0DB81321D67}"/>
              </a:ext>
            </a:extLst>
          </p:cNvPr>
          <p:cNvSpPr txBox="1"/>
          <p:nvPr/>
        </p:nvSpPr>
        <p:spPr>
          <a:xfrm>
            <a:off x="789709" y="5637488"/>
            <a:ext cx="649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ym typeface="Wingdings" panose="05000000000000000000" pitchFamily="2" charset="2"/>
              </a:rPr>
              <a:t>I denna ruta finns information om utvalda nya restnoterade läkemedel samt uppdateringar av redan pågående restnoteringar. Här hittar du även en </a:t>
            </a:r>
            <a:r>
              <a:rPr lang="sv-SE" sz="1600" dirty="0">
                <a:solidFill>
                  <a:schemeClr val="accent5">
                    <a:lumMod val="60000"/>
                    <a:lumOff val="40000"/>
                  </a:schemeClr>
                </a:solidFill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direktlänk till webbsidan för restnoterade läkemedel</a:t>
            </a:r>
            <a:r>
              <a:rPr lang="sv-SE" sz="1600" dirty="0">
                <a:solidFill>
                  <a:schemeClr val="accent5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sv-SE" sz="1600" dirty="0">
                <a:sym typeface="Wingdings" panose="05000000000000000000" pitchFamily="2" charset="2"/>
              </a:rPr>
              <a:t>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7F9A7E9-0242-C7FE-518A-597980565847}"/>
              </a:ext>
            </a:extLst>
          </p:cNvPr>
          <p:cNvGrpSpPr/>
          <p:nvPr/>
        </p:nvGrpSpPr>
        <p:grpSpPr>
          <a:xfrm>
            <a:off x="7299462" y="432299"/>
            <a:ext cx="2765524" cy="5993401"/>
            <a:chOff x="7464466" y="190674"/>
            <a:chExt cx="2765524" cy="5993401"/>
          </a:xfrm>
        </p:grpSpPr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F0D58301-4123-0A21-0670-62CE390A7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64467" y="4364897"/>
              <a:ext cx="2765522" cy="1819178"/>
            </a:xfrm>
            <a:prstGeom prst="rect">
              <a:avLst/>
            </a:prstGeom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301B8D59-0A8B-0E02-652E-71A9F45AF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64466" y="190674"/>
              <a:ext cx="2765524" cy="415756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10" name="Rektangel 9">
            <a:extLst>
              <a:ext uri="{FF2B5EF4-FFF2-40B4-BE49-F238E27FC236}">
                <a16:creationId xmlns:a16="http://schemas.microsoft.com/office/drawing/2014/main" id="{8B83A7FB-ED77-29E3-7CB1-D3BF69EB916A}"/>
              </a:ext>
            </a:extLst>
          </p:cNvPr>
          <p:cNvSpPr/>
          <p:nvPr/>
        </p:nvSpPr>
        <p:spPr>
          <a:xfrm>
            <a:off x="7287492" y="4606522"/>
            <a:ext cx="2765523" cy="18191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En bild som visar mönster, pixel, stygn&#10;&#10;Automatiskt genererad beskrivning">
            <a:extLst>
              <a:ext uri="{FF2B5EF4-FFF2-40B4-BE49-F238E27FC236}">
                <a16:creationId xmlns:a16="http://schemas.microsoft.com/office/drawing/2014/main" id="{5ABA3923-4D07-A7CB-A015-FDF0F982D0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4001074"/>
            <a:ext cx="1318532" cy="1318532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F25AD65-5B23-55CC-521F-74CA85FA1535}"/>
              </a:ext>
            </a:extLst>
          </p:cNvPr>
          <p:cNvSpPr txBox="1"/>
          <p:nvPr/>
        </p:nvSpPr>
        <p:spPr>
          <a:xfrm>
            <a:off x="2449990" y="3783177"/>
            <a:ext cx="348026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ym typeface="Wingdings" panose="05000000000000000000" pitchFamily="2" charset="2"/>
              </a:rPr>
              <a:t>Du får lättast tillgång till </a:t>
            </a:r>
          </a:p>
          <a:p>
            <a:r>
              <a:rPr lang="sv-SE" dirty="0">
                <a:sym typeface="Wingdings" panose="05000000000000000000" pitchFamily="2" charset="2"/>
              </a:rPr>
              <a:t>nyhetsbladet genom att </a:t>
            </a:r>
          </a:p>
          <a:p>
            <a:r>
              <a:rPr lang="sv-SE" dirty="0">
                <a:solidFill>
                  <a:schemeClr val="accent5">
                    <a:lumMod val="60000"/>
                    <a:lumOff val="40000"/>
                  </a:schemeClr>
                </a:solidFill>
                <a:sym typeface="Wingdings" panose="05000000000000000000" pitchFamily="2" charset="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prenumerera via intranätet</a:t>
            </a:r>
            <a:r>
              <a:rPr lang="sv-SE" dirty="0">
                <a:sym typeface="Wingdings" panose="05000000000000000000" pitchFamily="2" charset="2"/>
              </a:rPr>
              <a:t>.</a:t>
            </a:r>
          </a:p>
          <a:p>
            <a:endParaRPr lang="sv-SE" sz="900" dirty="0">
              <a:sym typeface="Wingdings" panose="05000000000000000000" pitchFamily="2" charset="2"/>
            </a:endParaRPr>
          </a:p>
          <a:p>
            <a:r>
              <a:rPr lang="sv-SE" dirty="0">
                <a:sym typeface="Wingdings" panose="05000000000000000000" pitchFamily="2" charset="2"/>
              </a:rPr>
              <a:t>Scanna QR-koden för att </a:t>
            </a:r>
          </a:p>
          <a:p>
            <a:r>
              <a:rPr lang="sv-SE" dirty="0">
                <a:sym typeface="Wingdings" panose="05000000000000000000" pitchFamily="2" charset="2"/>
              </a:rPr>
              <a:t>komma till prenumerationssidan.</a:t>
            </a:r>
          </a:p>
        </p:txBody>
      </p:sp>
    </p:spTree>
    <p:extLst>
      <p:ext uri="{BB962C8B-B14F-4D97-AF65-F5344CB8AC3E}">
        <p14:creationId xmlns:p14="http://schemas.microsoft.com/office/powerpoint/2010/main" val="401485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D60C72B5-2B46-1BD2-1448-AD2B459AD7CA}"/>
              </a:ext>
            </a:extLst>
          </p:cNvPr>
          <p:cNvSpPr txBox="1"/>
          <p:nvPr/>
        </p:nvSpPr>
        <p:spPr>
          <a:xfrm>
            <a:off x="5528592" y="672357"/>
            <a:ext cx="58077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/>
              <a:t>Från länken i den röda rutan i Läkemedelsnytt kan du klicka dig vidare till </a:t>
            </a:r>
            <a:r>
              <a:rPr lang="sv-SE" sz="20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webbsidan</a:t>
            </a:r>
            <a:r>
              <a:rPr lang="sv-SE" sz="2000" dirty="0"/>
              <a:t> med Restrådets publicerade </a:t>
            </a:r>
            <a:r>
              <a:rPr lang="sv-SE" sz="2000" dirty="0" err="1"/>
              <a:t>restmeddelanden</a:t>
            </a:r>
            <a:r>
              <a:rPr lang="sv-SE" sz="2000" dirty="0"/>
              <a:t>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E7FB3AE-787B-E925-3B72-9C730601E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10" y="240552"/>
            <a:ext cx="4766347" cy="26689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E001E56-BFEE-35BA-61E0-10F6903B2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845" y="2119745"/>
            <a:ext cx="5036016" cy="36056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Pil: böjd 7">
            <a:extLst>
              <a:ext uri="{FF2B5EF4-FFF2-40B4-BE49-F238E27FC236}">
                <a16:creationId xmlns:a16="http://schemas.microsoft.com/office/drawing/2014/main" id="{C17DF8ED-AFA2-E9AD-16E6-7986921465A0}"/>
              </a:ext>
            </a:extLst>
          </p:cNvPr>
          <p:cNvSpPr/>
          <p:nvPr/>
        </p:nvSpPr>
        <p:spPr>
          <a:xfrm rot="5400000">
            <a:off x="10365287" y="1596922"/>
            <a:ext cx="551145" cy="338202"/>
          </a:xfrm>
          <a:prstGeom prst="bentArrow">
            <a:avLst>
              <a:gd name="adj1" fmla="val 25000"/>
              <a:gd name="adj2" fmla="val 28797"/>
              <a:gd name="adj3" fmla="val 25000"/>
              <a:gd name="adj4" fmla="val 4375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3B6FD4D-32AF-EE33-71E0-B982DD01428D}"/>
              </a:ext>
            </a:extLst>
          </p:cNvPr>
          <p:cNvSpPr txBox="1"/>
          <p:nvPr/>
        </p:nvSpPr>
        <p:spPr>
          <a:xfrm>
            <a:off x="852055" y="3280985"/>
            <a:ext cx="55868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/>
              <a:t>Om du klickar på + tecknet på raden för </a:t>
            </a:r>
            <a:r>
              <a:rPr lang="sv-SE" sz="2000" dirty="0" err="1"/>
              <a:t>Restmeddelanden</a:t>
            </a:r>
            <a:r>
              <a:rPr lang="sv-SE" sz="2000" dirty="0"/>
              <a:t> och utgående läkemedel får du upp hela listan med </a:t>
            </a:r>
            <a:r>
              <a:rPr lang="sv-SE" sz="2000" dirty="0" err="1"/>
              <a:t>restmeddelanden</a:t>
            </a:r>
            <a:r>
              <a:rPr lang="sv-SE" sz="2000" dirty="0"/>
              <a:t>.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1A1A4CC9-28B6-D2F1-8504-7EB7221DE897}"/>
              </a:ext>
            </a:extLst>
          </p:cNvPr>
          <p:cNvSpPr/>
          <p:nvPr/>
        </p:nvSpPr>
        <p:spPr>
          <a:xfrm>
            <a:off x="11492345" y="4986233"/>
            <a:ext cx="408516" cy="354694"/>
          </a:xfrm>
          <a:prstGeom prst="ellipse">
            <a:avLst/>
          </a:prstGeom>
          <a:noFill/>
          <a:ln w="412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8B9F8ACE-47DF-4FA9-FE1F-873818D013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0898"/>
          <a:stretch/>
        </p:blipFill>
        <p:spPr>
          <a:xfrm>
            <a:off x="852055" y="4418796"/>
            <a:ext cx="4676537" cy="18442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Pil: vänster 14">
            <a:extLst>
              <a:ext uri="{FF2B5EF4-FFF2-40B4-BE49-F238E27FC236}">
                <a16:creationId xmlns:a16="http://schemas.microsoft.com/office/drawing/2014/main" id="{9C9638FC-BDC0-A3D2-2831-F0E3060F72B5}"/>
              </a:ext>
            </a:extLst>
          </p:cNvPr>
          <p:cNvSpPr/>
          <p:nvPr/>
        </p:nvSpPr>
        <p:spPr>
          <a:xfrm>
            <a:off x="5683827" y="4986233"/>
            <a:ext cx="1059873" cy="198831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397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8DB7A702-F474-814A-FBDA-3BDE15F7B0A4}"/>
              </a:ext>
            </a:extLst>
          </p:cNvPr>
          <p:cNvSpPr txBox="1"/>
          <p:nvPr/>
        </p:nvSpPr>
        <p:spPr>
          <a:xfrm>
            <a:off x="6224155" y="1582340"/>
            <a:ext cx="573578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Exempel på hur ett </a:t>
            </a:r>
            <a:r>
              <a:rPr lang="sv-SE" dirty="0" err="1"/>
              <a:t>restmeddelande</a:t>
            </a:r>
            <a:r>
              <a:rPr lang="sv-SE" dirty="0"/>
              <a:t> kan se ut. Här finns bland annat information om: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Vilket läkemedel som är restnoterat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Hur länge restnoteringen väntas pågå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Vilka alternativ som finns att tillgå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Om regiongemensam licens finns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Recepthantering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Om Läkemedelsverket har beviljat särskilt tillstånd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Kontaktuppgifter till öppenvårdsapotek i Regionen</a:t>
            </a:r>
          </a:p>
          <a:p>
            <a:endParaRPr lang="sv-SE" dirty="0"/>
          </a:p>
          <a:p>
            <a:r>
              <a:rPr lang="sv-SE" dirty="0"/>
              <a:t>Vid uppdatering av </a:t>
            </a:r>
            <a:r>
              <a:rPr lang="sv-SE" dirty="0" err="1"/>
              <a:t>restmeddelandet</a:t>
            </a:r>
            <a:r>
              <a:rPr lang="sv-SE" dirty="0"/>
              <a:t> hittar du ny information överst i den rosa rutan.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78F2B30-3F35-D796-3123-2A3804889A09}"/>
              </a:ext>
            </a:extLst>
          </p:cNvPr>
          <p:cNvSpPr txBox="1"/>
          <p:nvPr/>
        </p:nvSpPr>
        <p:spPr>
          <a:xfrm>
            <a:off x="6951517" y="654627"/>
            <a:ext cx="396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err="1"/>
              <a:t>Restmeddelande</a:t>
            </a:r>
            <a:endParaRPr lang="sv-SE" sz="2800" b="1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FD9C80-B567-EFCB-B15B-2FD2DDDD7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96" y="216894"/>
            <a:ext cx="5485304" cy="63592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7102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2E06FA49-7595-B112-650D-5AAC2D4A24C0}"/>
              </a:ext>
            </a:extLst>
          </p:cNvPr>
          <p:cNvSpPr txBox="1"/>
          <p:nvPr/>
        </p:nvSpPr>
        <p:spPr>
          <a:xfrm>
            <a:off x="769361" y="1458952"/>
            <a:ext cx="102969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Längre ner på webbsidan hittar du allmän information om licenser, en länk till Läkemedelsverkets särskilda tillstånd samt produktinformation (SPC) för de licensläkemedel som nämns i restmeddelanden och/eller är beviljade som regiongemensamma licenser.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CBDECFF-9522-1D28-1BF2-E1328DA4A756}"/>
              </a:ext>
            </a:extLst>
          </p:cNvPr>
          <p:cNvSpPr txBox="1"/>
          <p:nvPr/>
        </p:nvSpPr>
        <p:spPr>
          <a:xfrm>
            <a:off x="769361" y="588580"/>
            <a:ext cx="7335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/>
              <a:t>Information om licensläkemedel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B274F9A-C25F-BA2C-682B-89E24185FFCF}"/>
              </a:ext>
            </a:extLst>
          </p:cNvPr>
          <p:cNvSpPr txBox="1"/>
          <p:nvPr/>
        </p:nvSpPr>
        <p:spPr>
          <a:xfrm>
            <a:off x="6160155" y="5576395"/>
            <a:ext cx="2440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Klicka på + tecknet för att få fram listan med produktresuméer.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98D4861B-482C-B132-3FC9-0ECCD8593A6E}"/>
              </a:ext>
            </a:extLst>
          </p:cNvPr>
          <p:cNvGrpSpPr/>
          <p:nvPr/>
        </p:nvGrpSpPr>
        <p:grpSpPr>
          <a:xfrm>
            <a:off x="769361" y="2867892"/>
            <a:ext cx="5070330" cy="3746134"/>
            <a:chOff x="769361" y="2581839"/>
            <a:chExt cx="5154410" cy="3825049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A50A9699-314A-CEC3-5206-96889F47C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361" y="2581839"/>
              <a:ext cx="5154410" cy="38250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Ellips 9">
              <a:extLst>
                <a:ext uri="{FF2B5EF4-FFF2-40B4-BE49-F238E27FC236}">
                  <a16:creationId xmlns:a16="http://schemas.microsoft.com/office/drawing/2014/main" id="{525C0406-A8AF-D11B-6B26-2CE2B67ADD25}"/>
                </a:ext>
              </a:extLst>
            </p:cNvPr>
            <p:cNvSpPr/>
            <p:nvPr/>
          </p:nvSpPr>
          <p:spPr>
            <a:xfrm>
              <a:off x="5434445" y="6020560"/>
              <a:ext cx="415636" cy="386328"/>
            </a:xfrm>
            <a:prstGeom prst="ellipse">
              <a:avLst/>
            </a:prstGeom>
            <a:noFill/>
            <a:ln w="508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2760AA80-B851-8160-9C1C-8D266E674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444" y="3241964"/>
            <a:ext cx="5444478" cy="19142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Pil: böjd uppåt 13">
            <a:extLst>
              <a:ext uri="{FF2B5EF4-FFF2-40B4-BE49-F238E27FC236}">
                <a16:creationId xmlns:a16="http://schemas.microsoft.com/office/drawing/2014/main" id="{A6903DF7-6522-98EF-5C41-B2DCC8CC69CC}"/>
              </a:ext>
            </a:extLst>
          </p:cNvPr>
          <p:cNvSpPr/>
          <p:nvPr/>
        </p:nvSpPr>
        <p:spPr>
          <a:xfrm>
            <a:off x="8697190" y="5399048"/>
            <a:ext cx="1246909" cy="523770"/>
          </a:xfrm>
          <a:prstGeom prst="bentUpArrow">
            <a:avLst>
              <a:gd name="adj1" fmla="val 25000"/>
              <a:gd name="adj2" fmla="val 25000"/>
              <a:gd name="adj3" fmla="val 28344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il: nedåt 15">
            <a:extLst>
              <a:ext uri="{FF2B5EF4-FFF2-40B4-BE49-F238E27FC236}">
                <a16:creationId xmlns:a16="http://schemas.microsoft.com/office/drawing/2014/main" id="{527DCD9B-0697-338E-A8B0-CD15165EBDE3}"/>
              </a:ext>
            </a:extLst>
          </p:cNvPr>
          <p:cNvSpPr/>
          <p:nvPr/>
        </p:nvSpPr>
        <p:spPr>
          <a:xfrm>
            <a:off x="2857498" y="2382282"/>
            <a:ext cx="207819" cy="393303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1175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741F7C-646A-95E6-3E66-99FE045E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1030" y="436418"/>
            <a:ext cx="8328088" cy="362642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sv-SE" sz="4000" b="1" dirty="0"/>
              <a:t>Hur </a:t>
            </a:r>
            <a:r>
              <a:rPr lang="sv-SE" sz="4000" b="1" dirty="0">
                <a:sym typeface="Wingdings" panose="05000000000000000000" pitchFamily="2" charset="2"/>
              </a:rPr>
              <a:t>kan du hålla dig uppdaterad?</a:t>
            </a:r>
          </a:p>
          <a:p>
            <a:pPr marL="0" algn="ctr">
              <a:lnSpc>
                <a:spcPct val="90000"/>
              </a:lnSpc>
              <a:buNone/>
            </a:pPr>
            <a:endParaRPr lang="sv-SE" sz="1800" dirty="0"/>
          </a:p>
          <a:p>
            <a:pPr marL="0" algn="ctr">
              <a:lnSpc>
                <a:spcPct val="90000"/>
              </a:lnSpc>
              <a:buNone/>
            </a:pPr>
            <a:endParaRPr lang="sv-SE" sz="1800" dirty="0"/>
          </a:p>
          <a:p>
            <a:pPr marL="0" algn="ctr">
              <a:lnSpc>
                <a:spcPct val="90000"/>
              </a:lnSpc>
              <a:buNone/>
            </a:pPr>
            <a:endParaRPr lang="sv-SE" sz="1800" dirty="0"/>
          </a:p>
          <a:p>
            <a:pPr marL="0" algn="ctr">
              <a:lnSpc>
                <a:spcPct val="90000"/>
              </a:lnSpc>
              <a:buNone/>
            </a:pPr>
            <a:endParaRPr lang="sv-SE" sz="1800" dirty="0"/>
          </a:p>
          <a:p>
            <a:pPr marL="0" algn="ctr">
              <a:lnSpc>
                <a:spcPct val="90000"/>
              </a:lnSpc>
              <a:buNone/>
            </a:pPr>
            <a:endParaRPr lang="sv-SE" sz="18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6D1FC11-04BB-E021-AB00-7D32B7E17315}"/>
              </a:ext>
            </a:extLst>
          </p:cNvPr>
          <p:cNvSpPr txBox="1"/>
          <p:nvPr/>
        </p:nvSpPr>
        <p:spPr>
          <a:xfrm>
            <a:off x="602673" y="1997839"/>
            <a:ext cx="56214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Webbsidan </a:t>
            </a:r>
            <a:r>
              <a:rPr lang="sv-SE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Restnoteringar, utgående läkemedel och licenser </a:t>
            </a:r>
            <a:r>
              <a:rPr lang="sv-SE" dirty="0"/>
              <a:t>uppdateras löpande men inte dagligen. Datumet i slutet av länken visar när </a:t>
            </a:r>
            <a:r>
              <a:rPr lang="sv-SE" dirty="0" err="1"/>
              <a:t>restmeddelandet</a:t>
            </a:r>
            <a:r>
              <a:rPr lang="sv-SE" dirty="0"/>
              <a:t> senast uppdaterades.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 daglig uppdatering om restnoterande läkemedel se </a:t>
            </a:r>
            <a:r>
              <a:rPr lang="sv-SE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Läkemedelsverkets </a:t>
            </a:r>
            <a:r>
              <a:rPr lang="sv-SE" dirty="0" err="1">
                <a:solidFill>
                  <a:schemeClr val="accent5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restinformation</a:t>
            </a:r>
            <a:r>
              <a:rPr lang="sv-SE" dirty="0"/>
              <a:t>.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Information om restnoterade läkemedel finns även på </a:t>
            </a:r>
            <a:r>
              <a:rPr lang="sv-SE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Fass.se</a:t>
            </a:r>
            <a:r>
              <a:rPr lang="sv-S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v-SE" dirty="0"/>
              <a:t>och i </a:t>
            </a:r>
            <a:r>
              <a:rPr lang="sv-SE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SIL-online</a:t>
            </a:r>
            <a:r>
              <a:rPr lang="sv-SE" dirty="0"/>
              <a:t>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B1BC9DA-6868-AF0C-F66D-5EF4901519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5074" y="1275044"/>
            <a:ext cx="5022273" cy="47401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827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24637E45-CCE3-E1BD-3AD5-8BBD18F253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286"/>
          <a:stretch>
            <a:fillRect/>
          </a:stretch>
        </p:blipFill>
        <p:spPr>
          <a:xfrm>
            <a:off x="385539" y="1233211"/>
            <a:ext cx="8748836" cy="4933424"/>
          </a:xfrm>
          <a:prstGeom prst="rect">
            <a:avLst/>
          </a:prstGeom>
          <a:ln>
            <a:noFill/>
          </a:ln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EDD805F-AEF4-5347-D542-A820DE336649}"/>
              </a:ext>
            </a:extLst>
          </p:cNvPr>
          <p:cNvSpPr txBox="1">
            <a:spLocks/>
          </p:cNvSpPr>
          <p:nvPr/>
        </p:nvSpPr>
        <p:spPr>
          <a:xfrm>
            <a:off x="989014" y="179702"/>
            <a:ext cx="9446801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/>
              <a:t>Restinformation</a:t>
            </a:r>
            <a:r>
              <a:rPr lang="sv-SE" dirty="0"/>
              <a:t> på fass.se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0D657B12-47DC-9D4F-10D5-383AC782EEDD}"/>
              </a:ext>
            </a:extLst>
          </p:cNvPr>
          <p:cNvGrpSpPr/>
          <p:nvPr/>
        </p:nvGrpSpPr>
        <p:grpSpPr>
          <a:xfrm>
            <a:off x="552390" y="3357521"/>
            <a:ext cx="6752848" cy="3255242"/>
            <a:chOff x="3632221" y="526590"/>
            <a:chExt cx="7080597" cy="3226033"/>
          </a:xfrm>
        </p:grpSpPr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ADC425D5-683C-2557-5325-A3F166F56221}"/>
                </a:ext>
              </a:extLst>
            </p:cNvPr>
            <p:cNvGrpSpPr/>
            <p:nvPr/>
          </p:nvGrpSpPr>
          <p:grpSpPr>
            <a:xfrm>
              <a:off x="3632221" y="526590"/>
              <a:ext cx="4257979" cy="2783909"/>
              <a:chOff x="4551239" y="445089"/>
              <a:chExt cx="4257979" cy="2783909"/>
            </a:xfrm>
          </p:grpSpPr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53EEC29F-D217-B081-4FCD-E19463510763}"/>
                  </a:ext>
                </a:extLst>
              </p:cNvPr>
              <p:cNvSpPr/>
              <p:nvPr/>
            </p:nvSpPr>
            <p:spPr>
              <a:xfrm>
                <a:off x="4551239" y="3023069"/>
                <a:ext cx="1753831" cy="20592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A3B24ABD-73AA-299A-F084-DC5DE716FB84}"/>
                  </a:ext>
                </a:extLst>
              </p:cNvPr>
              <p:cNvSpPr/>
              <p:nvPr/>
            </p:nvSpPr>
            <p:spPr>
              <a:xfrm>
                <a:off x="7673995" y="445089"/>
                <a:ext cx="1135223" cy="50568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</p:grpSp>
        <p:sp>
          <p:nvSpPr>
            <p:cNvPr id="3" name="textruta 2">
              <a:extLst>
                <a:ext uri="{FF2B5EF4-FFF2-40B4-BE49-F238E27FC236}">
                  <a16:creationId xmlns:a16="http://schemas.microsoft.com/office/drawing/2014/main" id="{4AEBB356-E906-4F22-0C0E-76B0C2D551C8}"/>
                </a:ext>
              </a:extLst>
            </p:cNvPr>
            <p:cNvSpPr txBox="1"/>
            <p:nvPr/>
          </p:nvSpPr>
          <p:spPr>
            <a:xfrm>
              <a:off x="7004035" y="2685071"/>
              <a:ext cx="3708783" cy="1067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1600" dirty="0"/>
                <a:t>Vid en restnotering kan läkemedlet fortfarande finnas kvar på öppenvårdsapoteken. Kontrollera gärna lagerstatus före vidare åtgärd.</a:t>
              </a:r>
            </a:p>
          </p:txBody>
        </p:sp>
        <p:sp>
          <p:nvSpPr>
            <p:cNvPr id="6" name="Pil: uppåt 5">
              <a:extLst>
                <a:ext uri="{FF2B5EF4-FFF2-40B4-BE49-F238E27FC236}">
                  <a16:creationId xmlns:a16="http://schemas.microsoft.com/office/drawing/2014/main" id="{F6AD1993-4904-345E-E3D9-DBCBBC69DC7C}"/>
                </a:ext>
              </a:extLst>
            </p:cNvPr>
            <p:cNvSpPr/>
            <p:nvPr/>
          </p:nvSpPr>
          <p:spPr>
            <a:xfrm>
              <a:off x="10088041" y="1468015"/>
              <a:ext cx="223949" cy="1155750"/>
            </a:xfrm>
            <a:prstGeom prst="up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8" name="textruta 7">
            <a:extLst>
              <a:ext uri="{FF2B5EF4-FFF2-40B4-BE49-F238E27FC236}">
                <a16:creationId xmlns:a16="http://schemas.microsoft.com/office/drawing/2014/main" id="{05B61915-AD9C-529E-FC8C-C06A9B4D326C}"/>
              </a:ext>
            </a:extLst>
          </p:cNvPr>
          <p:cNvSpPr txBox="1"/>
          <p:nvPr/>
        </p:nvSpPr>
        <p:spPr>
          <a:xfrm>
            <a:off x="9210893" y="903064"/>
            <a:ext cx="286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 </a:t>
            </a:r>
            <a:r>
              <a:rPr lang="sv-SE" dirty="0" err="1"/>
              <a:t>Fass</a:t>
            </a:r>
            <a:r>
              <a:rPr lang="sv-SE" dirty="0"/>
              <a:t> finns information som visar om läkemedlet är restanmält till Läkemedelsverket. </a:t>
            </a:r>
          </a:p>
          <a:p>
            <a:endParaRPr lang="sv-SE" dirty="0"/>
          </a:p>
          <a:p>
            <a:r>
              <a:rPr lang="sv-SE" dirty="0"/>
              <a:t>Genom att klicka på rutan ”Restanmält läkemedel” kan du se mer information om resten. </a:t>
            </a:r>
          </a:p>
          <a:p>
            <a:endParaRPr lang="sv-SE" dirty="0"/>
          </a:p>
          <a:p>
            <a:r>
              <a:rPr lang="sv-SE" dirty="0"/>
              <a:t>Du kan även se om läkemedlet har något generiskt utbytbart alternativ samt kontrollera lagerstatus på öppenvårdsapoteken.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5821580-8427-0915-FE95-5D9D514DB5CF}"/>
              </a:ext>
            </a:extLst>
          </p:cNvPr>
          <p:cNvSpPr/>
          <p:nvPr/>
        </p:nvSpPr>
        <p:spPr>
          <a:xfrm>
            <a:off x="6413398" y="4028556"/>
            <a:ext cx="805550" cy="2068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820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C1CD3F0A-67D4-F24D-C1EB-481B75473153}"/>
              </a:ext>
            </a:extLst>
          </p:cNvPr>
          <p:cNvSpPr txBox="1">
            <a:spLocks/>
          </p:cNvSpPr>
          <p:nvPr/>
        </p:nvSpPr>
        <p:spPr>
          <a:xfrm>
            <a:off x="989014" y="179702"/>
            <a:ext cx="9446801" cy="806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/>
              <a:t>Restinformation</a:t>
            </a:r>
            <a:r>
              <a:rPr lang="sv-SE" dirty="0"/>
              <a:t> på fass.se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9995187-DD01-102A-0299-C09085DA0B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725" r="6701"/>
          <a:stretch>
            <a:fillRect/>
          </a:stretch>
        </p:blipFill>
        <p:spPr>
          <a:xfrm>
            <a:off x="1078874" y="1524000"/>
            <a:ext cx="3239128" cy="700866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B5BBE0D-1BB6-BDE5-C5EF-8C3927E5DEC1}"/>
              </a:ext>
            </a:extLst>
          </p:cNvPr>
          <p:cNvSpPr/>
          <p:nvPr/>
        </p:nvSpPr>
        <p:spPr>
          <a:xfrm>
            <a:off x="3416301" y="1523999"/>
            <a:ext cx="901700" cy="4529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Pil: uppåt 7">
            <a:extLst>
              <a:ext uri="{FF2B5EF4-FFF2-40B4-BE49-F238E27FC236}">
                <a16:creationId xmlns:a16="http://schemas.microsoft.com/office/drawing/2014/main" id="{A66BCC85-E32E-BEE9-692F-1FAE17FCFA6C}"/>
              </a:ext>
            </a:extLst>
          </p:cNvPr>
          <p:cNvSpPr/>
          <p:nvPr/>
        </p:nvSpPr>
        <p:spPr>
          <a:xfrm rot="10800000">
            <a:off x="2508536" y="2086931"/>
            <a:ext cx="306227" cy="429632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741BE36-FFE0-7CAC-3BC1-18D8A7396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54" y="2533456"/>
            <a:ext cx="11030348" cy="908067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B3C39EC8-23DF-A6D5-164E-B1BE4F631516}"/>
              </a:ext>
            </a:extLst>
          </p:cNvPr>
          <p:cNvSpPr/>
          <p:nvPr/>
        </p:nvSpPr>
        <p:spPr>
          <a:xfrm>
            <a:off x="9471660" y="2807064"/>
            <a:ext cx="2128520" cy="447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6F834422-CDC7-1956-0C95-6BAB9C942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14" y="3807192"/>
            <a:ext cx="5726776" cy="2871106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E54F8090-A790-8DA0-0562-EC7B8F827EEC}"/>
              </a:ext>
            </a:extLst>
          </p:cNvPr>
          <p:cNvSpPr/>
          <p:nvPr/>
        </p:nvSpPr>
        <p:spPr>
          <a:xfrm>
            <a:off x="1236132" y="6358467"/>
            <a:ext cx="3367618" cy="2690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5BF1640-644D-E6C4-A130-FB02D879B504}"/>
              </a:ext>
            </a:extLst>
          </p:cNvPr>
          <p:cNvSpPr txBox="1"/>
          <p:nvPr/>
        </p:nvSpPr>
        <p:spPr>
          <a:xfrm>
            <a:off x="5041900" y="1578535"/>
            <a:ext cx="6071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När du klickar på ”Visa mer” och ”Visa mer information” får du mer information om det restnoterade läkemedlet.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893C8FC8-ACDD-ADA7-8672-730EDD3DFF40}"/>
              </a:ext>
            </a:extLst>
          </p:cNvPr>
          <p:cNvSpPr txBox="1"/>
          <p:nvPr/>
        </p:nvSpPr>
        <p:spPr>
          <a:xfrm>
            <a:off x="6883400" y="4640146"/>
            <a:ext cx="4900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Du kan även klicka dig vidare till Läkemedelsverket för att ta del av ytterligare information kring restnoteringen.</a:t>
            </a:r>
          </a:p>
        </p:txBody>
      </p:sp>
      <p:sp>
        <p:nvSpPr>
          <p:cNvPr id="18" name="Pil: uppåt 17">
            <a:extLst>
              <a:ext uri="{FF2B5EF4-FFF2-40B4-BE49-F238E27FC236}">
                <a16:creationId xmlns:a16="http://schemas.microsoft.com/office/drawing/2014/main" id="{BDF1F138-3A7A-40FC-CBF5-D9896910DF39}"/>
              </a:ext>
            </a:extLst>
          </p:cNvPr>
          <p:cNvSpPr/>
          <p:nvPr/>
        </p:nvSpPr>
        <p:spPr>
          <a:xfrm rot="10800000">
            <a:off x="2534338" y="3449118"/>
            <a:ext cx="306227" cy="429632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47208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2D9715C568A240AE5C975461848630" ma:contentTypeVersion="19" ma:contentTypeDescription="Create a new document." ma:contentTypeScope="" ma:versionID="4a93d59cac1e3704e18072960c1062c0">
  <xsd:schema xmlns:xsd="http://www.w3.org/2001/XMLSchema" xmlns:xs="http://www.w3.org/2001/XMLSchema" xmlns:p="http://schemas.microsoft.com/office/2006/metadata/properties" xmlns:ns2="020ce738-0d0d-4b34-b216-b9dce7869fd4" xmlns:ns3="27459485-c959-4ffe-b6a3-3ec1fa9cc897" targetNamespace="http://schemas.microsoft.com/office/2006/metadata/properties" ma:root="true" ma:fieldsID="bf9e370a13e744b4f9118c109da34b21" ns2:_="" ns3:_="">
    <xsd:import namespace="020ce738-0d0d-4b34-b216-b9dce7869fd4"/>
    <xsd:import namespace="27459485-c959-4ffe-b6a3-3ec1fa9cc8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ce738-0d0d-4b34-b216-b9dce7869f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6c666c-3d86-41dd-931b-6486b2d8a6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59485-c959-4ffe-b6a3-3ec1fa9cc89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5f51080-6049-4844-8f76-dee381049e63}" ma:internalName="TaxCatchAll" ma:showField="CatchAllData" ma:web="27459485-c959-4ffe-b6a3-3ec1fa9cc8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0ce738-0d0d-4b34-b216-b9dce7869fd4">
      <Terms xmlns="http://schemas.microsoft.com/office/infopath/2007/PartnerControls"/>
    </lcf76f155ced4ddcb4097134ff3c332f>
    <TaxCatchAll xmlns="27459485-c959-4ffe-b6a3-3ec1fa9cc897" xsi:nil="true"/>
  </documentManagement>
</p:properties>
</file>

<file path=customXml/itemProps1.xml><?xml version="1.0" encoding="utf-8"?>
<ds:datastoreItem xmlns:ds="http://schemas.openxmlformats.org/officeDocument/2006/customXml" ds:itemID="{CD9B5986-DA62-4623-BC12-63B742D3CB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1E46EB-AA65-48BE-AC09-86C425048B13}"/>
</file>

<file path=customXml/itemProps3.xml><?xml version="1.0" encoding="utf-8"?>
<ds:datastoreItem xmlns:ds="http://schemas.openxmlformats.org/officeDocument/2006/customXml" ds:itemID="{BB6AEF98-B864-4F3D-8516-AB443C9DB6CD}">
  <ds:schemaRefs>
    <ds:schemaRef ds:uri="http://schemas.microsoft.com/office/2006/documentManagement/types"/>
    <ds:schemaRef ds:uri="f5fa44e2-66ca-450c-a974-712b89d0f1a0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c91454d1-bcb0-491d-8c43-686d29376df5"/>
    <ds:schemaRef ds:uri="020ce738-0d0d-4b34-b216-b9dce7869fd4"/>
    <ds:schemaRef ds:uri="27459485-c959-4ffe-b6a3-3ec1fa9cc8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Powerpoint-Region Värmland</Template>
  <TotalTime>4450</TotalTime>
  <Words>1171</Words>
  <Application>Microsoft Office PowerPoint</Application>
  <PresentationFormat>Bredbild</PresentationFormat>
  <Paragraphs>136</Paragraphs>
  <Slides>22</Slides>
  <Notes>19</Notes>
  <HiddenSlides>4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22</vt:i4>
      </vt:variant>
    </vt:vector>
  </HeadingPairs>
  <TitlesOfParts>
    <vt:vector size="29" baseType="lpstr">
      <vt:lpstr>Arial</vt:lpstr>
      <vt:lpstr>Calibri</vt:lpstr>
      <vt:lpstr>Courier New</vt:lpstr>
      <vt:lpstr>Wingdings</vt:lpstr>
      <vt:lpstr>Region Varmland</vt:lpstr>
      <vt:lpstr>Region Varmland Grå</vt:lpstr>
      <vt:lpstr>Stor rubrik</vt:lpstr>
      <vt:lpstr>Restnoteringar, utgående läkemedel och licenser  Var kan du hitta information?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        Frågor, funderingar, synpunkter?  Restrådet på Läkemedelscentrum: Nås via meddelandefunktionen nederst på sidan för Restnoteringar, utgående läkemedel och licenser eller via Läkemedelsförsörjningsenhetens telefon och mejl: Tel.010-831 51 40 (mån-tors kl.08-16, fre kl.08-15) lakemedelsforsorjningsenheten@regionvarmland.se    Ordinationsmallar, klinisk farmaci, läkemedelsstatistik: Farmacitjänsteenheten tel. 101-831 41 41 (vardagar kl.08-15)  farmacitjansteenheten@regionvarmland.se  Avdelningsfarmaceut, läkemedelsförsörjning: Läkemedelsförsörjningsenheten tel. 010-831 51 40 (mån-tors kl.08-16, fre kl.08-15) lakemedelsforsorjningsenheten@regionvarmland.se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Samverkan genom hela vårdkedjan - underlättar för alla parter</dc:title>
  <dc:creator>Jeanette Wern</dc:creator>
  <cp:lastModifiedBy>Veronica Persson</cp:lastModifiedBy>
  <cp:revision>21</cp:revision>
  <dcterms:created xsi:type="dcterms:W3CDTF">2019-08-15T09:34:44Z</dcterms:created>
  <dcterms:modified xsi:type="dcterms:W3CDTF">2025-12-18T13:22:29Z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0x010100762D9715C568A240AE5C975461848630</vt:lpwstr>
  </property>
  <property fmtid="{D5CDD505-2E9C-101B-9397-08002B2CF9AE}" pid="3" name="MSIP_Label_f0bc4404-d96b-4544-9544-a30b749faca9_Enabled">
    <vt:lpwstr>true</vt:lpwstr>
  </property>
  <property fmtid="{D5CDD505-2E9C-101B-9397-08002B2CF9AE}" pid="4" name="MSIP_Label_f0bc4404-d96b-4544-9544-a30b749faca9_SetDate">
    <vt:lpwstr>2022-08-03T10:21:26Z</vt:lpwstr>
  </property>
  <property fmtid="{D5CDD505-2E9C-101B-9397-08002B2CF9AE}" pid="5" name="MSIP_Label_f0bc4404-d96b-4544-9544-a30b749faca9_Method">
    <vt:lpwstr>Standard</vt:lpwstr>
  </property>
  <property fmtid="{D5CDD505-2E9C-101B-9397-08002B2CF9AE}" pid="6" name="MSIP_Label_f0bc4404-d96b-4544-9544-a30b749faca9_Name">
    <vt:lpwstr>Internal</vt:lpwstr>
  </property>
  <property fmtid="{D5CDD505-2E9C-101B-9397-08002B2CF9AE}" pid="7" name="MSIP_Label_f0bc4404-d96b-4544-9544-a30b749faca9_SiteId">
    <vt:lpwstr>176bdcf0-2ce3-4610-962a-d59c1f5ce9f6</vt:lpwstr>
  </property>
  <property fmtid="{D5CDD505-2E9C-101B-9397-08002B2CF9AE}" pid="8" name="MSIP_Label_f0bc4404-d96b-4544-9544-a30b749faca9_ActionId">
    <vt:lpwstr>82ed8d80-fbc9-4a8a-8723-919a04ab685f</vt:lpwstr>
  </property>
  <property fmtid="{D5CDD505-2E9C-101B-9397-08002B2CF9AE}" pid="9" name="MSIP_Label_f0bc4404-d96b-4544-9544-a30b749faca9_ContentBits">
    <vt:lpwstr>0</vt:lpwstr>
  </property>
  <property fmtid="{D5CDD505-2E9C-101B-9397-08002B2CF9AE}" pid="10" name="MediaServiceImageTags">
    <vt:lpwstr/>
  </property>
</Properties>
</file>