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4"/>
    <p:sldMasterId id="2147483772" r:id="rId5"/>
    <p:sldMasterId id="2147483778" r:id="rId6"/>
    <p:sldMasterId id="2147483921" r:id="rId7"/>
    <p:sldMasterId id="2147484144" r:id="rId8"/>
    <p:sldMasterId id="2147484160" r:id="rId9"/>
  </p:sldMasterIdLst>
  <p:notesMasterIdLst>
    <p:notesMasterId r:id="rId26"/>
  </p:notesMasterIdLst>
  <p:handoutMasterIdLst>
    <p:handoutMasterId r:id="rId27"/>
  </p:handoutMasterIdLst>
  <p:sldIdLst>
    <p:sldId id="645" r:id="rId10"/>
    <p:sldId id="541" r:id="rId11"/>
    <p:sldId id="585" r:id="rId12"/>
    <p:sldId id="586" r:id="rId13"/>
    <p:sldId id="540" r:id="rId14"/>
    <p:sldId id="534" r:id="rId15"/>
    <p:sldId id="625" r:id="rId16"/>
    <p:sldId id="620" r:id="rId17"/>
    <p:sldId id="623" r:id="rId18"/>
    <p:sldId id="646" r:id="rId19"/>
    <p:sldId id="644" r:id="rId20"/>
    <p:sldId id="628" r:id="rId21"/>
    <p:sldId id="629" r:id="rId22"/>
    <p:sldId id="647" r:id="rId23"/>
    <p:sldId id="630" r:id="rId24"/>
    <p:sldId id="489" r:id="rId25"/>
  </p:sldIdLst>
  <p:sldSz cx="9144000" cy="5143500" type="screen16x9"/>
  <p:notesSz cx="6797675" cy="9872663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6196" autoAdjust="0"/>
  </p:normalViewPr>
  <p:slideViewPr>
    <p:cSldViewPr>
      <p:cViewPr varScale="1">
        <p:scale>
          <a:sx n="88" d="100"/>
          <a:sy n="88" d="100"/>
        </p:scale>
        <p:origin x="692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AACCF23-1A2A-4F60-A21A-5786337178F8}" type="datetimeFigureOut">
              <a:rPr lang="sv-SE" altLang="en-US"/>
              <a:pPr>
                <a:defRPr/>
              </a:pPr>
              <a:t>2022-10-28</a:t>
            </a:fld>
            <a:endParaRPr lang="sv-SE" altLang="en-US" dirty="0"/>
          </a:p>
        </p:txBody>
      </p:sp>
      <p:sp>
        <p:nvSpPr>
          <p:cNvPr id="230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sv-SE" altLang="en-US" dirty="0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7363"/>
            <a:ext cx="29464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1BACB35-C982-4B3B-B5E7-0C2A626EBFAC}" type="slidenum">
              <a:rPr lang="sv-SE" altLang="en-US"/>
              <a:pPr>
                <a:defRPr/>
              </a:pPr>
              <a:t>‹#›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12698193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5251" tIns="47626" rIns="95251" bIns="47626" rtlCol="0"/>
          <a:lstStyle>
            <a:lvl1pPr algn="l"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5251" tIns="47626" rIns="95251" bIns="47626" rtlCol="0"/>
          <a:lstStyle>
            <a:lvl1pPr algn="r"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fld id="{AF582DCA-0474-48A6-B091-0257076EE261}" type="datetimeFigureOut">
              <a:rPr lang="sv-SE"/>
              <a:pPr>
                <a:defRPr/>
              </a:pPr>
              <a:t>2022-10-28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1" tIns="47626" rIns="95251" bIns="47626" rtlCol="0" anchor="ctr"/>
          <a:lstStyle/>
          <a:p>
            <a:pPr lv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5251" tIns="47626" rIns="95251" bIns="47626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5251" tIns="47626" rIns="95251" bIns="47626" rtlCol="0" anchor="b"/>
          <a:lstStyle>
            <a:lvl1pPr algn="l" eaLnBrk="0" hangingPunct="0"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5251" tIns="47626" rIns="95251" bIns="4762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876C6BA-4DE6-4676-ABFC-8B411BA600CA}" type="slidenum">
              <a:rPr lang="sv-SE" altLang="en-US"/>
              <a:pPr>
                <a:defRPr/>
              </a:pPr>
              <a:t>‹#›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1210718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127" charset="-128"/>
        <a:cs typeface="ＭＳ Ｐゴシック" pitchFamily="127" charset="-128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ＭＳ Ｐゴシック" pitchFamily="127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Placeholder 1026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Placeholder 1027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6360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880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5B231-D652-4FB8-B713-8FFB5308D2E1}" type="slidenum">
              <a:rPr kumimoji="0" lang="sv-SE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2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880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5B231-D652-4FB8-B713-8FFB5308D2E1}" type="slidenum">
              <a:rPr kumimoji="0" lang="sv-SE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3943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 dirty="0">
              <a:ea typeface="+mn-ea"/>
              <a:cs typeface="+mn-cs"/>
            </a:endParaRPr>
          </a:p>
        </p:txBody>
      </p:sp>
      <p:sp>
        <p:nvSpPr>
          <p:cNvPr id="624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0B4E6D5-9B30-425C-98FD-1EA9070375A5}" type="slidenum">
              <a:rPr lang="sv-SE" altLang="en-US" sz="1200">
                <a:solidFill>
                  <a:srgbClr val="000000"/>
                </a:solidFill>
              </a:rPr>
              <a:pPr/>
              <a:t>2</a:t>
            </a:fld>
            <a:endParaRPr lang="sv-SE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 dirty="0">
              <a:ea typeface="+mn-ea"/>
              <a:cs typeface="+mn-cs"/>
            </a:endParaRPr>
          </a:p>
        </p:txBody>
      </p:sp>
      <p:sp>
        <p:nvSpPr>
          <p:cNvPr id="71684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83085E7-BF4C-4212-94B4-E04842D083BD}" type="slidenum">
              <a:rPr lang="sv-SE" altLang="en-US" sz="1200">
                <a:solidFill>
                  <a:srgbClr val="000000"/>
                </a:solidFill>
              </a:rPr>
              <a:pPr/>
              <a:t>5</a:t>
            </a:fld>
            <a:endParaRPr lang="sv-SE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sv-SE" dirty="0">
              <a:ea typeface="+mn-ea"/>
              <a:cs typeface="+mn-cs"/>
            </a:endParaRPr>
          </a:p>
        </p:txBody>
      </p:sp>
      <p:sp>
        <p:nvSpPr>
          <p:cNvPr id="73732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9976C6-0FE2-4C96-9142-E8B48B189B46}" type="slidenum">
              <a:rPr lang="sv-SE" altLang="en-US" sz="1200">
                <a:solidFill>
                  <a:srgbClr val="000000"/>
                </a:solidFill>
              </a:rPr>
              <a:pPr/>
              <a:t>6</a:t>
            </a:fld>
            <a:endParaRPr lang="sv-SE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880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5B231-D652-4FB8-B713-8FFB5308D2E1}" type="slidenum">
              <a:rPr kumimoji="0" lang="sv-SE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7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880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5B231-D652-4FB8-B713-8FFB5308D2E1}" type="slidenum">
              <a:rPr kumimoji="0" lang="sv-SE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880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5B231-D652-4FB8-B713-8FFB5308D2E1}" type="slidenum">
              <a:rPr kumimoji="0" lang="sv-SE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57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880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5B231-D652-4FB8-B713-8FFB5308D2E1}" type="slidenum">
              <a:rPr kumimoji="0" lang="sv-SE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590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741363"/>
            <a:ext cx="6578600" cy="37004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sv-SE">
              <a:ea typeface="+mn-ea"/>
              <a:cs typeface="+mn-cs"/>
            </a:endParaRPr>
          </a:p>
        </p:txBody>
      </p:sp>
      <p:sp>
        <p:nvSpPr>
          <p:cNvPr id="88068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65B231-D652-4FB8-B713-8FFB5308D2E1}" type="slidenum">
              <a:rPr kumimoji="0" lang="sv-SE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59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lstad.se/" TargetMode="Externa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1000" y="397224"/>
            <a:ext cx="7902900" cy="3942437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204358-92A4-4F8F-9395-5DDF2A3191B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712165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1000" y="1181883"/>
            <a:ext cx="7902900" cy="1102519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1000" y="2308864"/>
            <a:ext cx="7902900" cy="1429587"/>
          </a:xfrm>
        </p:spPr>
        <p:txBody>
          <a:bodyPr/>
          <a:lstStyle>
            <a:lvl1pPr marL="0" indent="0" algn="ctr">
              <a:buNone/>
              <a:defRPr sz="16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7DBC7A-A963-488B-A78E-3C12D9F387C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51212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0" y="1221600"/>
            <a:ext cx="7902900" cy="318635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44EEB4-5CE3-4B76-801D-77ABD30FA918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94833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Yell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1" y="1221600"/>
            <a:ext cx="3806984" cy="318635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16463" y="1221601"/>
            <a:ext cx="3807437" cy="31863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89A678-78AC-497D-BC00-A5783383A590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824743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Yellow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1101" y="432000"/>
            <a:ext cx="3950099" cy="65603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71100" y="1221601"/>
            <a:ext cx="3950100" cy="31863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4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5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7D1B15-CE58-4128-825C-3DDE270695B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268644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0"/>
            <a:ext cx="3852000" cy="51435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sv-SE"/>
              <a:t>Bild här</a:t>
            </a:r>
          </a:p>
        </p:txBody>
      </p:sp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1" y="432000"/>
            <a:ext cx="3950069" cy="65603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72000" y="1221601"/>
            <a:ext cx="3950070" cy="3078341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8ABAD-8583-4A39-A161-29217DCFC46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Yellow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5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62BEF7-14F7-45DF-8B42-12FED93004EB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428984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69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60032" y="457200"/>
            <a:ext cx="3598168" cy="656035"/>
          </a:xfrm>
        </p:spPr>
        <p:txBody>
          <a:bodyPr/>
          <a:lstStyle>
            <a:lvl1pPr>
              <a:defRPr sz="195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860032" y="1221600"/>
            <a:ext cx="3599756" cy="318635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6E6613-6987-4167-A512-44C70B1000BB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049353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1000" y="397224"/>
            <a:ext cx="7902900" cy="3942437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204358-92A4-4F8F-9395-5DDF2A3191B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ran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1000" y="1174739"/>
            <a:ext cx="7837200" cy="1102519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1000" y="2301720"/>
            <a:ext cx="7837200" cy="1429587"/>
          </a:xfrm>
        </p:spPr>
        <p:txBody>
          <a:bodyPr/>
          <a:lstStyle>
            <a:lvl1pPr marL="0" indent="0" algn="ctr">
              <a:buNone/>
              <a:defRPr sz="16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C2CF231-8819-48D0-9F4D-4D7E63A889DD}" type="slidenum">
              <a:rPr lang="sv-SE" altLang="en-US"/>
              <a:pPr>
                <a:defRPr/>
              </a:pPr>
              <a:t>‹#›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968684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0" y="1221600"/>
            <a:ext cx="7902900" cy="318635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962A1D-170A-4B37-9058-09BAF0E91E56}" type="slidenum">
              <a:rPr lang="sv-SE" altLang="en-US"/>
              <a:pPr>
                <a:defRPr/>
              </a:pPr>
              <a:t>‹#›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252263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1000" y="1181883"/>
            <a:ext cx="7902900" cy="1102519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1000" y="2308864"/>
            <a:ext cx="7902900" cy="1429587"/>
          </a:xfrm>
        </p:spPr>
        <p:txBody>
          <a:bodyPr/>
          <a:lstStyle>
            <a:lvl1pPr marL="0" indent="0" algn="ctr">
              <a:buNone/>
              <a:defRPr sz="16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8167F-D9A8-493F-A902-94B1C079F72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3916695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1" y="1221600"/>
            <a:ext cx="3806984" cy="3186354"/>
          </a:xfrm>
        </p:spPr>
        <p:txBody>
          <a:bodyPr/>
          <a:lstStyle>
            <a:lvl2pPr marL="363538" indent="-177800">
              <a:tabLst/>
              <a:defRPr/>
            </a:lvl2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16463" y="1221601"/>
            <a:ext cx="3807437" cy="31863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D60C5E-94A1-4EA9-8D28-2E267A55872B}" type="slidenum">
              <a:rPr lang="sv-SE" altLang="en-US"/>
              <a:pPr>
                <a:defRPr/>
              </a:pPr>
              <a:t>‹#›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92395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1101" y="432000"/>
            <a:ext cx="3950099" cy="65603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71099" y="1221601"/>
            <a:ext cx="3950100" cy="31863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92B636-83C3-47CB-B1A9-D9BA37A1EEE5}" type="slidenum">
              <a:rPr lang="sv-SE" altLang="en-US"/>
              <a:pPr>
                <a:defRPr/>
              </a:pPr>
              <a:t>‹#›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544093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0"/>
            <a:ext cx="3852000" cy="51435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sv-SE"/>
              <a:t>Bild här</a:t>
            </a:r>
          </a:p>
        </p:txBody>
      </p:sp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1" y="432000"/>
            <a:ext cx="3950069" cy="65603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72000" y="1221601"/>
            <a:ext cx="3950070" cy="3078341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8ABAD-8583-4A39-A161-29217DCFC46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ran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5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47411E-7F69-4CAD-AF67-AC89A290EB41}" type="slidenum">
              <a:rPr lang="sv-SE" altLang="en-US"/>
              <a:pPr>
                <a:defRPr/>
              </a:pPr>
              <a:t>‹#›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2136215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1000" y="397224"/>
            <a:ext cx="7902900" cy="3942437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204358-92A4-4F8F-9395-5DDF2A3191B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0999" y="1181883"/>
            <a:ext cx="7902900" cy="1102519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0999" y="2308864"/>
            <a:ext cx="7902900" cy="1429587"/>
          </a:xfrm>
        </p:spPr>
        <p:txBody>
          <a:bodyPr/>
          <a:lstStyle>
            <a:lvl1pPr marL="0" indent="0" algn="ctr">
              <a:buNone/>
              <a:defRPr sz="16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1634EE-7AC3-48A0-B62D-DA52E52674BE}" type="slidenum">
              <a:rPr lang="sv-SE" altLang="en-US"/>
              <a:pPr>
                <a:defRPr/>
              </a:pPr>
              <a:t>‹#›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37728470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0" y="1221600"/>
            <a:ext cx="7902899" cy="318635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4F9FC5-CEF2-4712-AAED-916A927E02F0}" type="slidenum">
              <a:rPr lang="sv-SE" altLang="en-US"/>
              <a:pPr>
                <a:defRPr/>
              </a:pPr>
              <a:t>‹#›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2787780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0" y="1221600"/>
            <a:ext cx="3806985" cy="318635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16464" y="1221601"/>
            <a:ext cx="3807435" cy="31863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EBF18C-1BB8-4A57-960B-9171F420D3E0}" type="slidenum">
              <a:rPr lang="sv-SE" altLang="en-US"/>
              <a:pPr>
                <a:defRPr/>
              </a:pPr>
              <a:t>‹#›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9332300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9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1100" y="432000"/>
            <a:ext cx="3950100" cy="65603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71101" y="1221601"/>
            <a:ext cx="3950099" cy="318635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7FF79B-1B4B-4497-9B33-7D871782048C}" type="slidenum">
              <a:rPr lang="sv-SE" altLang="en-US"/>
              <a:pPr>
                <a:defRPr/>
              </a:pPr>
              <a:t>‹#›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3158201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0"/>
            <a:ext cx="3852000" cy="51435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sv-SE"/>
              <a:t>Bild här</a:t>
            </a:r>
          </a:p>
        </p:txBody>
      </p:sp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1" y="432000"/>
            <a:ext cx="3950069" cy="65603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72000" y="1221601"/>
            <a:ext cx="3950070" cy="3078341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8ABAD-8583-4A39-A161-29217DCFC46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0" y="1221600"/>
            <a:ext cx="7902900" cy="3078342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FD2D65-1FCC-4AA7-B2D3-BF620E074F1A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819424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Re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5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632BB67-0227-4327-84C3-7EC5F0BF1C8D}" type="slidenum">
              <a:rPr lang="sv-SE" altLang="en-US"/>
              <a:pPr>
                <a:defRPr/>
              </a:pPr>
              <a:t>‹#›</a:t>
            </a:fld>
            <a:endParaRPr lang="sv-SE" altLang="en-US" dirty="0"/>
          </a:p>
        </p:txBody>
      </p:sp>
    </p:spTree>
    <p:extLst>
      <p:ext uri="{BB962C8B-B14F-4D97-AF65-F5344CB8AC3E}">
        <p14:creationId xmlns:p14="http://schemas.microsoft.com/office/powerpoint/2010/main" val="3643299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d_utan logg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474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d_utan logga g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0689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d_utan logga orange">
    <p:bg>
      <p:bgPr>
        <a:solidFill>
          <a:srgbClr val="CA52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116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d_utan logga röd">
    <p:bg>
      <p:bgPr>
        <a:solidFill>
          <a:srgbClr val="B50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344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kgrund_utan logga mörk röd">
    <p:bg>
      <p:bgPr>
        <a:solidFill>
          <a:srgbClr val="8D22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330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1000" y="397224"/>
            <a:ext cx="7902900" cy="3942437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204358-92A4-4F8F-9395-5DDF2A3191B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092022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hi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1000" y="1181883"/>
            <a:ext cx="7902900" cy="1102519"/>
          </a:xfrm>
        </p:spPr>
        <p:txBody>
          <a:bodyPr/>
          <a:lstStyle>
            <a:lvl1pPr algn="ctr"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21000" y="2308864"/>
            <a:ext cx="7902900" cy="1429587"/>
          </a:xfrm>
        </p:spPr>
        <p:txBody>
          <a:bodyPr/>
          <a:lstStyle>
            <a:lvl1pPr marL="0" indent="0" algn="ctr">
              <a:buNone/>
              <a:defRPr sz="16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238167F-D9A8-493F-A902-94B1C079F72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349953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0" y="1221600"/>
            <a:ext cx="7902900" cy="3078342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FD2D65-1FCC-4AA7-B2D3-BF620E074F1A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398537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1" y="1221600"/>
            <a:ext cx="3806984" cy="307834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16463" y="1221601"/>
            <a:ext cx="3807437" cy="307834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621001" y="4617405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1986251" y="4617405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5515263" y="4617405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A70F0-4105-43A0-9FDF-855D780B29A4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71795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1" y="1221600"/>
            <a:ext cx="3806984" cy="30783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16463" y="1221601"/>
            <a:ext cx="3807437" cy="30783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621001" y="4617405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1986251" y="4617405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5515263" y="4617405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FA70F0-4105-43A0-9FDF-855D780B29A4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448219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1" y="432000"/>
            <a:ext cx="3950069" cy="65603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72000" y="1221601"/>
            <a:ext cx="3950070" cy="307834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8ABAD-8583-4A39-A161-29217DCFC46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0658346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0"/>
            <a:ext cx="3852000" cy="51435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sv-SE"/>
              <a:t>Bild här</a:t>
            </a:r>
          </a:p>
        </p:txBody>
      </p:sp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1" y="432000"/>
            <a:ext cx="3950069" cy="65603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72000" y="1221601"/>
            <a:ext cx="3950070" cy="3078341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8ABAD-8583-4A39-A161-29217DCFC46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6398445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1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32001"/>
            <a:ext cx="5027573" cy="453183"/>
          </a:xfrm>
          <a:solidFill>
            <a:schemeClr val="bg1"/>
          </a:solidFill>
        </p:spPr>
        <p:txBody>
          <a:bodyPr wrap="none" lIns="622800" tIns="72000" rIns="108000" bIns="72000" anchor="t" anchorCtr="0">
            <a:sp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1" y="1221600"/>
            <a:ext cx="3806984" cy="803466"/>
          </a:xfrm>
          <a:noFill/>
          <a:ln>
            <a:noFill/>
          </a:ln>
        </p:spPr>
        <p:txBody>
          <a:bodyPr lIns="72000" tIns="72000" rIns="72000" bIns="108000">
            <a:spAutoFit/>
          </a:bodyPr>
          <a:lstStyle>
            <a:lvl1pPr marL="177800" indent="-177800">
              <a:tabLst/>
              <a:defRPr sz="1400"/>
            </a:lvl1pPr>
            <a:lvl2pPr marL="355600" indent="-177800">
              <a:tabLst/>
              <a:defRPr sz="1200"/>
            </a:lvl2pPr>
            <a:lvl3pPr marL="488950" indent="-133350">
              <a:tabLst/>
              <a:defRPr sz="1000"/>
            </a:lvl3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716465" y="1221600"/>
            <a:ext cx="3807437" cy="803466"/>
          </a:xfrm>
          <a:noFill/>
          <a:ln>
            <a:noFill/>
          </a:ln>
        </p:spPr>
        <p:txBody>
          <a:bodyPr lIns="72000" tIns="72000" rIns="72000" bIns="108000">
            <a:spAutoFit/>
          </a:bodyPr>
          <a:lstStyle>
            <a:lvl1pPr marL="134541" marR="0" indent="-13454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400"/>
            </a:lvl1pPr>
            <a:lvl2pPr marL="269081" marR="0" indent="-13454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200"/>
            </a:lvl2pPr>
            <a:lvl3pPr marL="402431" marR="0" indent="-133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000"/>
            </a:lvl3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31931941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69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5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221600"/>
            <a:ext cx="3742184" cy="318635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16464" y="1221600"/>
            <a:ext cx="3743325" cy="318635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9EB6AE-FF90-46EF-B082-3A81A4A7905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82510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1" y="432000"/>
            <a:ext cx="3950069" cy="65603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72000" y="1221601"/>
            <a:ext cx="3950070" cy="30783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8ABAD-8583-4A39-A161-29217DCFC46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128859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hit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0"/>
            <a:ext cx="3852000" cy="51435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r>
              <a:rPr lang="sv-SE"/>
              <a:t>Bild här</a:t>
            </a:r>
          </a:p>
        </p:txBody>
      </p:sp>
      <p:sp>
        <p:nvSpPr>
          <p:cNvPr id="4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1" y="432000"/>
            <a:ext cx="3950069" cy="656035"/>
          </a:xfrm>
        </p:spPr>
        <p:txBody>
          <a:bodyPr/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572000" y="1221601"/>
            <a:ext cx="3950070" cy="30783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D8ABAD-8583-4A39-A161-29217DCFC465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1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432001"/>
            <a:ext cx="5027573" cy="453183"/>
          </a:xfrm>
          <a:solidFill>
            <a:schemeClr val="bg1"/>
          </a:solidFill>
        </p:spPr>
        <p:txBody>
          <a:bodyPr wrap="none" lIns="622800" tIns="72000" rIns="108000" bIns="72000" anchor="t" anchorCtr="0">
            <a:spAutoFit/>
          </a:bodyPr>
          <a:lstStyle>
            <a:lvl1pPr>
              <a:defRPr sz="20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1001" y="1221600"/>
            <a:ext cx="3806984" cy="803466"/>
          </a:xfrm>
          <a:noFill/>
          <a:ln>
            <a:noFill/>
          </a:ln>
        </p:spPr>
        <p:txBody>
          <a:bodyPr lIns="72000" tIns="72000" rIns="72000" bIns="108000">
            <a:spAutoFit/>
          </a:bodyPr>
          <a:lstStyle>
            <a:lvl1pPr marL="177800" indent="-177800">
              <a:tabLst/>
              <a:defRPr sz="1400"/>
            </a:lvl1pPr>
            <a:lvl2pPr marL="355600" indent="-177800">
              <a:tabLst/>
              <a:defRPr sz="1200"/>
            </a:lvl2pPr>
            <a:lvl3pPr marL="488950" indent="-133350">
              <a:tabLst/>
              <a:defRPr sz="10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4716465" y="1221600"/>
            <a:ext cx="3807437" cy="803466"/>
          </a:xfrm>
          <a:noFill/>
          <a:ln>
            <a:noFill/>
          </a:ln>
        </p:spPr>
        <p:txBody>
          <a:bodyPr lIns="72000" tIns="72000" rIns="72000" bIns="108000">
            <a:spAutoFit/>
          </a:bodyPr>
          <a:lstStyle>
            <a:lvl1pPr marL="134541" marR="0" indent="-13454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400"/>
            </a:lvl1pPr>
            <a:lvl2pPr marL="269081" marR="0" indent="-134541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 sz="1200"/>
            </a:lvl2pPr>
            <a:lvl3pPr marL="402431" marR="0" indent="-1333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1000"/>
            </a:lvl3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e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9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69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95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221600"/>
            <a:ext cx="3742184" cy="318635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716464" y="1221600"/>
            <a:ext cx="3743325" cy="31863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9EB6AE-FF90-46EF-B082-3A81A4A7905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174294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7">
            <a:hlinkClick r:id="rId2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21000" y="397224"/>
            <a:ext cx="7902900" cy="3942437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1001" y="4617000"/>
            <a:ext cx="114935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6251" y="4617000"/>
            <a:ext cx="3313113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15263" y="4617000"/>
            <a:ext cx="1905000" cy="3429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204358-92A4-4F8F-9395-5DDF2A3191BF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hyperlink" Target="http://www.karlstad.se/" TargetMode="Externa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hyperlink" Target="http://www.karlstad.se/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hyperlink" Target="http://www.karlstad.se/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1000" y="432000"/>
            <a:ext cx="7902900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1000" y="1221582"/>
            <a:ext cx="7902900" cy="307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dirty="0"/>
              <a:t>Klicka här för att ändra format på bakgrundstexten</a:t>
            </a:r>
          </a:p>
          <a:p>
            <a:pPr lvl="1"/>
            <a:r>
              <a:rPr lang="sv-SE" altLang="en-US" dirty="0"/>
              <a:t>Nivå två</a:t>
            </a:r>
          </a:p>
          <a:p>
            <a:pPr lvl="2"/>
            <a:r>
              <a:rPr lang="sv-SE" altLang="en-US" dirty="0"/>
              <a:t>Nivå tre</a:t>
            </a:r>
          </a:p>
          <a:p>
            <a:pPr lvl="3"/>
            <a:r>
              <a:rPr lang="sv-SE" altLang="en-US" dirty="0"/>
              <a:t>Nivå fyra</a:t>
            </a:r>
          </a:p>
          <a:p>
            <a:pPr lvl="4"/>
            <a:r>
              <a:rPr lang="sv-SE" altLang="en-US" dirty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1001" y="4617405"/>
            <a:ext cx="114935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6251" y="4617405"/>
            <a:ext cx="3313113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6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15263" y="4617405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600" smtClean="0"/>
            </a:lvl1pPr>
          </a:lstStyle>
          <a:p>
            <a:pPr>
              <a:defRPr/>
            </a:pPr>
            <a:fld id="{6F729E3A-5473-46F9-8DFE-99328ADAAAD3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54" r:id="rId6"/>
    <p:sldLayoutId id="2147484153" r:id="rId7"/>
    <p:sldLayoutId id="214748415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  <a:ea typeface="+mj-ea"/>
          <a:cs typeface="ＭＳ Ｐゴシック" pitchFamily="12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185738" indent="-185738" algn="l" rtl="0" eaLnBrk="1" fontAlgn="base" hangingPunct="1">
        <a:spcBef>
          <a:spcPct val="20000"/>
        </a:spcBef>
        <a:spcAft>
          <a:spcPct val="0"/>
        </a:spcAft>
        <a:buChar char="•"/>
        <a:tabLst/>
        <a:defRPr sz="1600">
          <a:solidFill>
            <a:schemeClr val="tx1"/>
          </a:solidFill>
          <a:latin typeface="+mn-lt"/>
          <a:ea typeface="+mn-ea"/>
          <a:cs typeface="ＭＳ Ｐゴシック" pitchFamily="127" charset="-128"/>
        </a:defRPr>
      </a:lvl1pPr>
      <a:lvl2pPr marL="363538" indent="-177800" algn="l" rtl="0" eaLnBrk="1" fontAlgn="base" hangingPunct="1">
        <a:spcBef>
          <a:spcPct val="20000"/>
        </a:spcBef>
        <a:spcAft>
          <a:spcPct val="0"/>
        </a:spcAft>
        <a:buChar char="–"/>
        <a:tabLst/>
        <a:defRPr sz="1400">
          <a:solidFill>
            <a:schemeClr val="tx1"/>
          </a:solidFill>
          <a:latin typeface="+mn-lt"/>
          <a:ea typeface="+mn-ea"/>
        </a:defRPr>
      </a:lvl2pPr>
      <a:lvl3pPr marL="541338" indent="-177800" algn="l" rtl="0" eaLnBrk="1" fontAlgn="base" hangingPunct="1">
        <a:spcBef>
          <a:spcPct val="20000"/>
        </a:spcBef>
        <a:spcAft>
          <a:spcPct val="0"/>
        </a:spcAft>
        <a:buChar char="•"/>
        <a:tabLst/>
        <a:defRPr sz="1200">
          <a:solidFill>
            <a:schemeClr val="tx1"/>
          </a:solidFill>
          <a:latin typeface="+mn-lt"/>
          <a:ea typeface="+mn-ea"/>
        </a:defRPr>
      </a:lvl3pPr>
      <a:lvl4pPr marL="719138" indent="-177800" algn="l" rtl="0" eaLnBrk="1" fontAlgn="base" hangingPunct="1">
        <a:spcBef>
          <a:spcPct val="20000"/>
        </a:spcBef>
        <a:spcAft>
          <a:spcPct val="0"/>
        </a:spcAft>
        <a:buChar char="–"/>
        <a:tabLst/>
        <a:defRPr sz="1000">
          <a:solidFill>
            <a:schemeClr val="tx1"/>
          </a:solidFill>
          <a:latin typeface="+mn-lt"/>
          <a:ea typeface="+mn-ea"/>
        </a:defRPr>
      </a:lvl4pPr>
      <a:lvl5pPr marL="896938" indent="-177800" algn="l" rtl="0" eaLnBrk="1" fontAlgn="base" hangingPunct="1">
        <a:spcBef>
          <a:spcPct val="20000"/>
        </a:spcBef>
        <a:spcAft>
          <a:spcPct val="0"/>
        </a:spcAft>
        <a:buChar char="»"/>
        <a:tabLst/>
        <a:defRPr sz="8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1000" y="432000"/>
            <a:ext cx="7902900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dirty="0"/>
              <a:t>Klicka här för att ändra format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1000" y="1221582"/>
            <a:ext cx="7902900" cy="307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dirty="0"/>
              <a:t>Klicka här för att ändra format på bakgrundstexten</a:t>
            </a:r>
          </a:p>
          <a:p>
            <a:pPr lvl="1"/>
            <a:r>
              <a:rPr lang="sv-SE" altLang="en-US" dirty="0"/>
              <a:t>Nivå två</a:t>
            </a:r>
          </a:p>
          <a:p>
            <a:pPr lvl="2"/>
            <a:r>
              <a:rPr lang="sv-SE" altLang="en-US" dirty="0"/>
              <a:t>Nivå tre</a:t>
            </a:r>
          </a:p>
          <a:p>
            <a:pPr lvl="3"/>
            <a:r>
              <a:rPr lang="sv-SE" altLang="en-US" dirty="0"/>
              <a:t>Nivå fyra</a:t>
            </a:r>
          </a:p>
          <a:p>
            <a:pPr lvl="4"/>
            <a:r>
              <a:rPr lang="sv-SE" altLang="en-US" dirty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1001" y="4617000"/>
            <a:ext cx="114935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6251" y="4617000"/>
            <a:ext cx="3313113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6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15263" y="46170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600" smtClean="0"/>
            </a:lvl1pPr>
          </a:lstStyle>
          <a:p>
            <a:pPr>
              <a:defRPr/>
            </a:pPr>
            <a:fld id="{FA99D92F-3E24-4084-9117-FE049A859122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  <p:sp>
        <p:nvSpPr>
          <p:cNvPr id="3080" name="Rektangel 7">
            <a:hlinkClick r:id="rId10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13" r:id="rId2"/>
    <p:sldLayoutId id="2147484114" r:id="rId3"/>
    <p:sldLayoutId id="2147484115" r:id="rId4"/>
    <p:sldLayoutId id="2147484116" r:id="rId5"/>
    <p:sldLayoutId id="2147484155" r:id="rId6"/>
    <p:sldLayoutId id="2147484117" r:id="rId7"/>
    <p:sldLayoutId id="214748415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 Black" pitchFamily="34" charset="0"/>
          <a:ea typeface="+mj-ea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185738" indent="-185738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1600">
          <a:solidFill>
            <a:schemeClr val="tx1"/>
          </a:solidFill>
          <a:latin typeface="+mn-lt"/>
          <a:ea typeface="+mn-ea"/>
          <a:cs typeface="ＭＳ Ｐゴシック" pitchFamily="127" charset="-128"/>
        </a:defRPr>
      </a:lvl1pPr>
      <a:lvl2pPr marL="363538" indent="-177800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1400">
          <a:solidFill>
            <a:schemeClr val="tx1"/>
          </a:solidFill>
          <a:latin typeface="+mn-lt"/>
          <a:ea typeface="+mn-ea"/>
        </a:defRPr>
      </a:lvl2pPr>
      <a:lvl3pPr marL="541338" indent="-177800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1200">
          <a:solidFill>
            <a:schemeClr val="tx1"/>
          </a:solidFill>
          <a:latin typeface="+mn-lt"/>
          <a:ea typeface="+mn-ea"/>
        </a:defRPr>
      </a:lvl3pPr>
      <a:lvl4pPr marL="719138" indent="-177800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1000">
          <a:solidFill>
            <a:schemeClr val="tx1"/>
          </a:solidFill>
          <a:latin typeface="+mn-lt"/>
          <a:ea typeface="+mn-ea"/>
        </a:defRPr>
      </a:lvl4pPr>
      <a:lvl5pPr marL="896938" indent="-177800" algn="l" rtl="0" eaLnBrk="0" fontAlgn="base" hangingPunct="0">
        <a:spcBef>
          <a:spcPct val="20000"/>
        </a:spcBef>
        <a:spcAft>
          <a:spcPct val="0"/>
        </a:spcAft>
        <a:buChar char="»"/>
        <a:tabLst/>
        <a:defRPr sz="8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52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1000" y="432000"/>
            <a:ext cx="7902900" cy="6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dirty="0"/>
              <a:t>Klicka här för att ändra format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1000" y="1221581"/>
            <a:ext cx="79029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dirty="0"/>
              <a:t>Klicka här för att ändra format på bakgrundstexten</a:t>
            </a:r>
          </a:p>
          <a:p>
            <a:pPr lvl="1"/>
            <a:r>
              <a:rPr lang="sv-SE" altLang="en-US" dirty="0"/>
              <a:t>Nivå två</a:t>
            </a:r>
          </a:p>
          <a:p>
            <a:pPr lvl="2"/>
            <a:r>
              <a:rPr lang="sv-SE" altLang="en-US" dirty="0"/>
              <a:t>Nivå tre</a:t>
            </a:r>
          </a:p>
          <a:p>
            <a:pPr lvl="3"/>
            <a:r>
              <a:rPr lang="sv-SE" altLang="en-US" dirty="0"/>
              <a:t>Nivå fyra</a:t>
            </a:r>
          </a:p>
          <a:p>
            <a:pPr lvl="4"/>
            <a:r>
              <a:rPr lang="sv-SE" altLang="en-US" dirty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1001" y="4617000"/>
            <a:ext cx="114935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chemeClr val="bg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6251" y="4617000"/>
            <a:ext cx="3313113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600">
                <a:solidFill>
                  <a:schemeClr val="bg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15263" y="46170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6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2D86F0-6B22-47DA-AC89-665CEBAB8066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  <p:sp>
        <p:nvSpPr>
          <p:cNvPr id="4104" name="Rektangel 9">
            <a:hlinkClick r:id="rId9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19" r:id="rId2"/>
    <p:sldLayoutId id="2147484120" r:id="rId3"/>
    <p:sldLayoutId id="2147484121" r:id="rId4"/>
    <p:sldLayoutId id="2147484122" r:id="rId5"/>
    <p:sldLayoutId id="2147484156" r:id="rId6"/>
    <p:sldLayoutId id="2147484123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  <a:ea typeface="+mj-ea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185738" indent="-185738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1600">
          <a:solidFill>
            <a:schemeClr val="bg1"/>
          </a:solidFill>
          <a:latin typeface="+mn-lt"/>
          <a:ea typeface="+mn-ea"/>
          <a:cs typeface="ＭＳ Ｐゴシック" pitchFamily="127" charset="-128"/>
        </a:defRPr>
      </a:lvl1pPr>
      <a:lvl2pPr marL="363538" indent="-177800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1400">
          <a:solidFill>
            <a:schemeClr val="bg1"/>
          </a:solidFill>
          <a:latin typeface="+mn-lt"/>
          <a:ea typeface="+mn-ea"/>
        </a:defRPr>
      </a:lvl2pPr>
      <a:lvl3pPr marL="541338" indent="-177800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1200">
          <a:solidFill>
            <a:schemeClr val="bg1"/>
          </a:solidFill>
          <a:latin typeface="+mn-lt"/>
          <a:ea typeface="+mn-ea"/>
        </a:defRPr>
      </a:lvl3pPr>
      <a:lvl4pPr marL="719138" indent="-177800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1000">
          <a:solidFill>
            <a:schemeClr val="bg1"/>
          </a:solidFill>
          <a:latin typeface="+mn-lt"/>
          <a:ea typeface="+mn-ea"/>
        </a:defRPr>
      </a:lvl4pPr>
      <a:lvl5pPr marL="896938" indent="-177800" algn="l" rtl="0" eaLnBrk="0" fontAlgn="base" hangingPunct="0">
        <a:spcBef>
          <a:spcPct val="20000"/>
        </a:spcBef>
        <a:spcAft>
          <a:spcPct val="0"/>
        </a:spcAft>
        <a:buChar char="»"/>
        <a:tabLst/>
        <a:defRPr sz="800">
          <a:solidFill>
            <a:schemeClr val="bg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50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1000" y="432000"/>
            <a:ext cx="7902899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dirty="0"/>
              <a:t>Klicka här för att ändra format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999" y="1221581"/>
            <a:ext cx="79029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dirty="0"/>
              <a:t>Klicka här för att ändra format på bakgrundstexten</a:t>
            </a:r>
          </a:p>
          <a:p>
            <a:pPr lvl="1"/>
            <a:r>
              <a:rPr lang="sv-SE" altLang="en-US" dirty="0"/>
              <a:t>Nivå två</a:t>
            </a:r>
          </a:p>
          <a:p>
            <a:pPr lvl="2"/>
            <a:r>
              <a:rPr lang="sv-SE" altLang="en-US" dirty="0"/>
              <a:t>Nivå tre</a:t>
            </a:r>
          </a:p>
          <a:p>
            <a:pPr lvl="3"/>
            <a:r>
              <a:rPr lang="sv-SE" altLang="en-US" dirty="0"/>
              <a:t>Nivå fyra</a:t>
            </a:r>
          </a:p>
          <a:p>
            <a:pPr lvl="4"/>
            <a:r>
              <a:rPr lang="sv-SE" altLang="en-US" dirty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1000" y="4617000"/>
            <a:ext cx="114935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solidFill>
                  <a:schemeClr val="bg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6250" y="4617000"/>
            <a:ext cx="3313113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600">
                <a:solidFill>
                  <a:schemeClr val="bg1"/>
                </a:solidFill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15262" y="46170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6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12FCAA2-8B1D-4C69-9920-F4E8A4925C8A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  <p:sp>
        <p:nvSpPr>
          <p:cNvPr id="5128" name="Rektangel 9">
            <a:hlinkClick r:id="rId9"/>
          </p:cNvPr>
          <p:cNvSpPr>
            <a:spLocks noChangeArrowheads="1"/>
          </p:cNvSpPr>
          <p:nvPr/>
        </p:nvSpPr>
        <p:spPr bwMode="auto">
          <a:xfrm>
            <a:off x="7812088" y="4893470"/>
            <a:ext cx="1331912" cy="250031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sv-SE" altLang="sv-SE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25" r:id="rId2"/>
    <p:sldLayoutId id="2147484126" r:id="rId3"/>
    <p:sldLayoutId id="2147484127" r:id="rId4"/>
    <p:sldLayoutId id="2147484128" r:id="rId5"/>
    <p:sldLayoutId id="2147484157" r:id="rId6"/>
    <p:sldLayoutId id="2147484129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  <a:ea typeface="+mj-ea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185738" indent="-185738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1600">
          <a:solidFill>
            <a:schemeClr val="bg1"/>
          </a:solidFill>
          <a:latin typeface="+mn-lt"/>
          <a:ea typeface="+mn-ea"/>
          <a:cs typeface="ＭＳ Ｐゴシック" pitchFamily="127" charset="-128"/>
        </a:defRPr>
      </a:lvl1pPr>
      <a:lvl2pPr marL="363538" indent="-177800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1400">
          <a:solidFill>
            <a:schemeClr val="bg1"/>
          </a:solidFill>
          <a:latin typeface="+mn-lt"/>
          <a:ea typeface="+mn-ea"/>
        </a:defRPr>
      </a:lvl2pPr>
      <a:lvl3pPr marL="541338" indent="-177800" algn="l" rtl="0" eaLnBrk="0" fontAlgn="base" hangingPunct="0">
        <a:spcBef>
          <a:spcPct val="20000"/>
        </a:spcBef>
        <a:spcAft>
          <a:spcPct val="0"/>
        </a:spcAft>
        <a:buChar char="•"/>
        <a:tabLst/>
        <a:defRPr sz="1200">
          <a:solidFill>
            <a:schemeClr val="bg1"/>
          </a:solidFill>
          <a:latin typeface="+mn-lt"/>
          <a:ea typeface="+mn-ea"/>
        </a:defRPr>
      </a:lvl3pPr>
      <a:lvl4pPr marL="719138" indent="-177800" algn="l" rtl="0" eaLnBrk="0" fontAlgn="base" hangingPunct="0">
        <a:spcBef>
          <a:spcPct val="20000"/>
        </a:spcBef>
        <a:spcAft>
          <a:spcPct val="0"/>
        </a:spcAft>
        <a:buChar char="–"/>
        <a:tabLst/>
        <a:defRPr sz="1000">
          <a:solidFill>
            <a:schemeClr val="bg1"/>
          </a:solidFill>
          <a:latin typeface="+mn-lt"/>
          <a:ea typeface="+mn-ea"/>
        </a:defRPr>
      </a:lvl4pPr>
      <a:lvl5pPr marL="896938" indent="-177800" algn="l" rtl="0" eaLnBrk="0" fontAlgn="base" hangingPunct="0">
        <a:spcBef>
          <a:spcPct val="20000"/>
        </a:spcBef>
        <a:spcAft>
          <a:spcPct val="0"/>
        </a:spcAft>
        <a:buChar char="»"/>
        <a:tabLst/>
        <a:defRPr sz="800">
          <a:solidFill>
            <a:schemeClr val="bg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07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  <a:ea typeface="+mj-ea"/>
          <a:cs typeface="ＭＳ Ｐゴシック" pitchFamily="1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200025" indent="-2000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ＭＳ Ｐゴシック" pitchFamily="127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1000" y="432000"/>
            <a:ext cx="7902900" cy="65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1000" y="1221582"/>
            <a:ext cx="7902900" cy="307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en-US" dirty="0"/>
              <a:t>Klicka här för att ändra format på bakgrundstexten</a:t>
            </a:r>
          </a:p>
          <a:p>
            <a:pPr lvl="1"/>
            <a:r>
              <a:rPr lang="sv-SE" altLang="en-US" dirty="0"/>
              <a:t>Nivå två</a:t>
            </a:r>
          </a:p>
          <a:p>
            <a:pPr lvl="2"/>
            <a:r>
              <a:rPr lang="sv-SE" altLang="en-US" dirty="0"/>
              <a:t>Nivå tre</a:t>
            </a:r>
          </a:p>
          <a:p>
            <a:pPr lvl="3"/>
            <a:r>
              <a:rPr lang="sv-SE" altLang="en-US" dirty="0"/>
              <a:t>Nivå fyra</a:t>
            </a:r>
          </a:p>
          <a:p>
            <a:pPr lvl="4"/>
            <a:r>
              <a:rPr lang="sv-SE" altLang="en-US" dirty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1001" y="4617405"/>
            <a:ext cx="114935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6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6251" y="4617405"/>
            <a:ext cx="3313113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6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15263" y="4617405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600" smtClean="0"/>
            </a:lvl1pPr>
          </a:lstStyle>
          <a:p>
            <a:pPr>
              <a:defRPr/>
            </a:pPr>
            <a:fld id="{6F729E3A-5473-46F9-8DFE-99328ADAAAD3}" type="slidenum">
              <a:rPr lang="sv-SE" altLang="en-US"/>
              <a:pPr>
                <a:defRPr/>
              </a:pPr>
              <a:t>‹#›</a:t>
            </a:fld>
            <a:endParaRPr lang="sv-SE" altLang="en-US"/>
          </a:p>
        </p:txBody>
      </p:sp>
    </p:spTree>
    <p:extLst>
      <p:ext uri="{BB962C8B-B14F-4D97-AF65-F5344CB8AC3E}">
        <p14:creationId xmlns:p14="http://schemas.microsoft.com/office/powerpoint/2010/main" val="257409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 Black" pitchFamily="34" charset="0"/>
          <a:ea typeface="+mj-ea"/>
          <a:cs typeface="ＭＳ Ｐゴシック" pitchFamily="12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84" charset="0"/>
          <a:ea typeface="ＭＳ Ｐゴシック" pitchFamily="-48" charset="-128"/>
          <a:cs typeface="ＭＳ Ｐゴシック" pitchFamily="127" charset="-128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48" charset="-128"/>
        </a:defRPr>
      </a:lvl9pPr>
    </p:titleStyle>
    <p:bodyStyle>
      <a:lvl1pPr marL="185738" indent="-185738" algn="l" rtl="0" eaLnBrk="1" fontAlgn="base" hangingPunct="1">
        <a:spcBef>
          <a:spcPct val="20000"/>
        </a:spcBef>
        <a:spcAft>
          <a:spcPct val="0"/>
        </a:spcAft>
        <a:buChar char="•"/>
        <a:tabLst/>
        <a:defRPr sz="1600">
          <a:solidFill>
            <a:schemeClr val="tx1"/>
          </a:solidFill>
          <a:latin typeface="+mn-lt"/>
          <a:ea typeface="+mn-ea"/>
          <a:cs typeface="ＭＳ Ｐゴシック" pitchFamily="127" charset="-128"/>
        </a:defRPr>
      </a:lvl1pPr>
      <a:lvl2pPr marL="363538" indent="-177800" algn="l" rtl="0" eaLnBrk="1" fontAlgn="base" hangingPunct="1">
        <a:spcBef>
          <a:spcPct val="20000"/>
        </a:spcBef>
        <a:spcAft>
          <a:spcPct val="0"/>
        </a:spcAft>
        <a:buChar char="–"/>
        <a:tabLst/>
        <a:defRPr sz="1400">
          <a:solidFill>
            <a:schemeClr val="tx1"/>
          </a:solidFill>
          <a:latin typeface="+mn-lt"/>
          <a:ea typeface="+mn-ea"/>
        </a:defRPr>
      </a:lvl2pPr>
      <a:lvl3pPr marL="541338" indent="-177800" algn="l" rtl="0" eaLnBrk="1" fontAlgn="base" hangingPunct="1">
        <a:spcBef>
          <a:spcPct val="20000"/>
        </a:spcBef>
        <a:spcAft>
          <a:spcPct val="0"/>
        </a:spcAft>
        <a:buChar char="•"/>
        <a:tabLst/>
        <a:defRPr sz="1200">
          <a:solidFill>
            <a:schemeClr val="tx1"/>
          </a:solidFill>
          <a:latin typeface="+mn-lt"/>
          <a:ea typeface="+mn-ea"/>
        </a:defRPr>
      </a:lvl3pPr>
      <a:lvl4pPr marL="719138" indent="-177800" algn="l" rtl="0" eaLnBrk="1" fontAlgn="base" hangingPunct="1">
        <a:spcBef>
          <a:spcPct val="20000"/>
        </a:spcBef>
        <a:spcAft>
          <a:spcPct val="0"/>
        </a:spcAft>
        <a:buChar char="–"/>
        <a:tabLst/>
        <a:defRPr sz="1000">
          <a:solidFill>
            <a:schemeClr val="tx1"/>
          </a:solidFill>
          <a:latin typeface="+mn-lt"/>
          <a:ea typeface="+mn-ea"/>
        </a:defRPr>
      </a:lvl4pPr>
      <a:lvl5pPr marL="896938" indent="-177800" algn="l" rtl="0" eaLnBrk="1" fontAlgn="base" hangingPunct="1">
        <a:spcBef>
          <a:spcPct val="20000"/>
        </a:spcBef>
        <a:spcAft>
          <a:spcPct val="0"/>
        </a:spcAft>
        <a:buChar char="»"/>
        <a:tabLst/>
        <a:defRPr sz="800">
          <a:solidFill>
            <a:schemeClr val="tx1"/>
          </a:solidFill>
          <a:latin typeface="+mn-lt"/>
          <a:ea typeface="+mn-ea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u2-HODOZ10" TargetMode="External"/><Relationship Id="rId2" Type="http://schemas.openxmlformats.org/officeDocument/2006/relationships/hyperlink" Target="https://www.youtube.com/watch?v=DWRzdBLDDzc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HH4vuoLd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370" y="-482460"/>
            <a:ext cx="9162628" cy="610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9343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2D67D711-CA69-4B09-8D85-9FFFE50492D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19423" r="19423"/>
          <a:stretch>
            <a:fillRect/>
          </a:stretch>
        </p:blipFill>
        <p:spPr>
          <a:xfrm>
            <a:off x="1232383" y="267494"/>
            <a:ext cx="2518929" cy="2126138"/>
          </a:xfrm>
          <a:prstGeom prst="rect">
            <a:avLst/>
          </a:prstGeom>
        </p:spPr>
      </p:pic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64F245E-DE59-41E2-A6C4-0109D930A82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602780" y="2571750"/>
            <a:ext cx="2280237" cy="186930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3BCDA6C-B3D1-4D8C-AF70-34141DB7C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171" y="555526"/>
            <a:ext cx="2688747" cy="1656184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440F83DF-F2C7-4256-A6DC-3B2F1D5E9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2931790"/>
            <a:ext cx="2243274" cy="169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39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ubrik 1"/>
          <p:cNvSpPr>
            <a:spLocks noGrp="1"/>
          </p:cNvSpPr>
          <p:nvPr>
            <p:ph type="title"/>
          </p:nvPr>
        </p:nvSpPr>
        <p:spPr>
          <a:xfrm>
            <a:off x="827584" y="420662"/>
            <a:ext cx="7902900" cy="656035"/>
          </a:xfrm>
        </p:spPr>
        <p:txBody>
          <a:bodyPr wrap="square" anchor="b">
            <a:normAutofit/>
          </a:bodyPr>
          <a:lstStyle/>
          <a:p>
            <a:r>
              <a:rPr lang="sv-SE" altLang="en-US" dirty="0"/>
              <a:t>PRAKTISK TRÄNING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B637A3EF-8470-48D3-8B9E-528F7E081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5616" y="1923678"/>
            <a:ext cx="2143125" cy="2143125"/>
          </a:xfrm>
          <a:prstGeom prst="rect">
            <a:avLst/>
          </a:prstGeom>
        </p:spPr>
      </p:pic>
      <p:pic>
        <p:nvPicPr>
          <p:cNvPr id="8" name="Platshållare för bild 7">
            <a:extLst>
              <a:ext uri="{FF2B5EF4-FFF2-40B4-BE49-F238E27FC236}">
                <a16:creationId xmlns:a16="http://schemas.microsoft.com/office/drawing/2014/main" id="{E398AA9F-C21B-4C1D-923F-123E8374EB2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/>
          <a:stretch>
            <a:fillRect/>
          </a:stretch>
        </p:blipFill>
        <p:spPr>
          <a:xfrm>
            <a:off x="4355976" y="1666299"/>
            <a:ext cx="3807437" cy="2533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29304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ubrik 1"/>
          <p:cNvSpPr>
            <a:spLocks noGrp="1"/>
          </p:cNvSpPr>
          <p:nvPr>
            <p:ph type="title"/>
          </p:nvPr>
        </p:nvSpPr>
        <p:spPr>
          <a:xfrm>
            <a:off x="1331640" y="411510"/>
            <a:ext cx="7902900" cy="656035"/>
          </a:xfrm>
        </p:spPr>
        <p:txBody>
          <a:bodyPr wrap="square" anchor="b">
            <a:normAutofit/>
          </a:bodyPr>
          <a:lstStyle/>
          <a:p>
            <a:r>
              <a:rPr lang="sv-SE" altLang="en-US" dirty="0"/>
              <a:t>SKÖTSEL OCH RENGÖRING</a:t>
            </a:r>
          </a:p>
        </p:txBody>
      </p:sp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51EF8121-FC7A-497B-BA9E-9E6AEFAFBDB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266612" y="2787774"/>
            <a:ext cx="4016478" cy="2304256"/>
          </a:xfrm>
          <a:prstGeom prst="rect">
            <a:avLst/>
          </a:prstGeom>
          <a:noFill/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D8F0F49D-C809-7BC8-B5CB-A5F6CDF040FD}"/>
              </a:ext>
            </a:extLst>
          </p:cNvPr>
          <p:cNvSpPr txBox="1"/>
          <p:nvPr/>
        </p:nvSpPr>
        <p:spPr>
          <a:xfrm>
            <a:off x="1115616" y="1409963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Efter varje användning – Skölj med varmt vatten och låt lufttorka innan användning.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Om den inte hinner torka – skölj en gång varje dag.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PEP-mask och trebensventil – Koka en gång i veckan. PEP-pipan ska ej kokas.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Vid luftvägsinfektioner – koka dagligen.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4511185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bild 3">
            <a:extLst>
              <a:ext uri="{FF2B5EF4-FFF2-40B4-BE49-F238E27FC236}">
                <a16:creationId xmlns:a16="http://schemas.microsoft.com/office/drawing/2014/main" id="{3109F191-A8C2-4BA2-9EFB-037FD9F67CD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rcRect l="21582" r="1" b="1"/>
          <a:stretch/>
        </p:blipFill>
        <p:spPr>
          <a:xfrm>
            <a:off x="4699127" y="1131590"/>
            <a:ext cx="3743325" cy="3186355"/>
          </a:xfrm>
          <a:prstGeom prst="rect">
            <a:avLst/>
          </a:prstGeom>
          <a:noFill/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B36A932-0594-4F0A-04A4-966417D0F8FF}"/>
              </a:ext>
            </a:extLst>
          </p:cNvPr>
          <p:cNvSpPr txBox="1"/>
          <p:nvPr/>
        </p:nvSpPr>
        <p:spPr>
          <a:xfrm>
            <a:off x="611560" y="411510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Arial Black" panose="020B0A04020102020204" pitchFamily="34" charset="0"/>
              </a:rPr>
              <a:t>KONTRAINDIKATIONER OCH RISKER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4DE45F5A-4B11-AB96-C622-1C9C497EAFE8}"/>
              </a:ext>
            </a:extLst>
          </p:cNvPr>
          <p:cNvSpPr txBox="1"/>
          <p:nvPr/>
        </p:nvSpPr>
        <p:spPr>
          <a:xfrm>
            <a:off x="683568" y="1131590"/>
            <a:ext cx="376130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Risker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Stopp i ventilen – avbryt!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Ej sluter tätt – ingen effekt.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Risk att få matrester i luftvägarna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sv-SE" sz="1400" dirty="0"/>
              <a:t>Låt det gå 30 min mellan matintag och PEP-andning</a:t>
            </a:r>
          </a:p>
          <a:p>
            <a:pPr lvl="2"/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Kontraindikationer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”Pneumothorax” – hål i lungan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Vissa typer av hjärtproblem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2708655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45EDE0-2D4E-0BA5-B307-5CE9DBCC7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857300"/>
            <a:ext cx="7902900" cy="526455"/>
          </a:xfrm>
        </p:spPr>
        <p:txBody>
          <a:bodyPr wrap="square" anchor="b">
            <a:normAutofit/>
          </a:bodyPr>
          <a:lstStyle/>
          <a:p>
            <a:r>
              <a:rPr lang="sv-SE" dirty="0"/>
              <a:t>INDIKATION FÖR PEP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24E023-4009-D4A1-AAFC-5F3301F1D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1840" y="1707654"/>
            <a:ext cx="2799322" cy="2592288"/>
          </a:xfrm>
        </p:spPr>
        <p:txBody>
          <a:bodyPr wrap="square" anchor="t">
            <a:norm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Inaktivitet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Slemproblematik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Neurologiska sjukdomar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dirty="0"/>
              <a:t>Luftvägsinfektioner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i="1" dirty="0"/>
              <a:t>Med mera…</a:t>
            </a:r>
          </a:p>
        </p:txBody>
      </p:sp>
    </p:spTree>
    <p:extLst>
      <p:ext uri="{BB962C8B-B14F-4D97-AF65-F5344CB8AC3E}">
        <p14:creationId xmlns:p14="http://schemas.microsoft.com/office/powerpoint/2010/main" val="135466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ubrik 1"/>
          <p:cNvSpPr>
            <a:spLocks noGrp="1"/>
          </p:cNvSpPr>
          <p:nvPr>
            <p:ph type="title"/>
          </p:nvPr>
        </p:nvSpPr>
        <p:spPr>
          <a:xfrm>
            <a:off x="4572001" y="432000"/>
            <a:ext cx="4176463" cy="656035"/>
          </a:xfrm>
        </p:spPr>
        <p:txBody>
          <a:bodyPr/>
          <a:lstStyle/>
          <a:p>
            <a:r>
              <a:rPr lang="sv-SE" altLang="en-US" dirty="0"/>
              <a:t>INFORMATION DELEGERING</a:t>
            </a:r>
          </a:p>
        </p:txBody>
      </p:sp>
      <p:pic>
        <p:nvPicPr>
          <p:cNvPr id="5" name="Platshållare för bild 4" descr="En bild som visar träd, utomhus, person, håller&#10;&#10;Automatiskt genererad beskrivning">
            <a:extLst>
              <a:ext uri="{FF2B5EF4-FFF2-40B4-BE49-F238E27FC236}">
                <a16:creationId xmlns:a16="http://schemas.microsoft.com/office/drawing/2014/main" id="{DA26C6CE-9B4B-429C-9480-FD23BE896DF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D271767-002B-4ABE-C944-92143B17C63D}"/>
              </a:ext>
            </a:extLst>
          </p:cNvPr>
          <p:cNvSpPr txBox="1"/>
          <p:nvPr/>
        </p:nvSpPr>
        <p:spPr>
          <a:xfrm>
            <a:off x="4553198" y="1347614"/>
            <a:ext cx="41044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Allmän delegering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Finns ordination och instruktion hos kund får du utföra PEP-andning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Signeringslista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Egenvård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Frågor eller saknas instruktion?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sv-SE" sz="1400" dirty="0"/>
              <a:t>Kontakta ansvarig fysioterapeut!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endParaRPr lang="sv-SE" sz="1400" dirty="0"/>
          </a:p>
          <a:p>
            <a:r>
              <a:rPr lang="sv-SE" sz="1400" dirty="0"/>
              <a:t>Kommunväxeln: </a:t>
            </a:r>
          </a:p>
          <a:p>
            <a:r>
              <a:rPr lang="sv-SE" sz="1400" dirty="0"/>
              <a:t>Mottagningstelefon:</a:t>
            </a:r>
          </a:p>
        </p:txBody>
      </p:sp>
    </p:spTree>
    <p:extLst>
      <p:ext uri="{BB962C8B-B14F-4D97-AF65-F5344CB8AC3E}">
        <p14:creationId xmlns:p14="http://schemas.microsoft.com/office/powerpoint/2010/main" val="340404450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PEP-utbildning</a:t>
            </a:r>
            <a:endParaRPr lang="sv-SE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EB5D40AE-43C5-42B0-898E-E44FC18D80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339502"/>
            <a:ext cx="7902900" cy="372387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67544" y="555526"/>
            <a:ext cx="7902900" cy="1440160"/>
          </a:xfrm>
        </p:spPr>
        <p:txBody>
          <a:bodyPr/>
          <a:lstStyle/>
          <a:p>
            <a:r>
              <a:rPr lang="sv-SE" sz="3600" dirty="0"/>
              <a:t> </a:t>
            </a: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r>
              <a:rPr lang="sv-SE" sz="3600" dirty="0"/>
              <a:t> </a:t>
            </a: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br>
              <a:rPr lang="sv-SE" sz="3600" dirty="0"/>
            </a:br>
            <a:r>
              <a:rPr lang="sv-SE" sz="3600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21000" y="2308863"/>
            <a:ext cx="7902900" cy="2495135"/>
          </a:xfrm>
        </p:spPr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r>
              <a:rPr lang="sv-SE" sz="2000" b="1" dirty="0"/>
              <a:t>Varför andas vi?</a:t>
            </a:r>
            <a:r>
              <a:rPr lang="sv-SE" sz="20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5499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400" dirty="0"/>
              <a:t>FILM OM LUNGORNAS FUNKTION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sz="16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  <a:p>
            <a:endParaRPr lang="sv-SE" dirty="0">
              <a:hlinkClick r:id="rId3"/>
            </a:endParaRPr>
          </a:p>
          <a:p>
            <a:r>
              <a:rPr lang="sv-SE" dirty="0">
                <a:hlinkClick r:id="rId3"/>
              </a:rPr>
              <a:t>Hur andningen fungerar - YouTube</a:t>
            </a:r>
            <a:endParaRPr lang="sv-SE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784761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ubrik 1"/>
          <p:cNvSpPr>
            <a:spLocks noGrp="1"/>
          </p:cNvSpPr>
          <p:nvPr>
            <p:ph type="ctrTitle"/>
          </p:nvPr>
        </p:nvSpPr>
        <p:spPr>
          <a:xfrm>
            <a:off x="593442" y="699542"/>
            <a:ext cx="7837200" cy="1102519"/>
          </a:xfrm>
        </p:spPr>
        <p:txBody>
          <a:bodyPr/>
          <a:lstStyle/>
          <a:p>
            <a:r>
              <a:rPr lang="sv-SE" sz="2400" dirty="0">
                <a:latin typeface="Arial Black"/>
              </a:rPr>
              <a:t>PEP = Positive </a:t>
            </a:r>
            <a:r>
              <a:rPr lang="sv-SE" sz="2400" dirty="0" err="1">
                <a:latin typeface="Arial Black"/>
              </a:rPr>
              <a:t>Expiratory</a:t>
            </a:r>
            <a:r>
              <a:rPr lang="sv-SE" sz="2400" dirty="0">
                <a:latin typeface="Arial Black"/>
              </a:rPr>
              <a:t> </a:t>
            </a:r>
            <a:r>
              <a:rPr lang="sv-SE" sz="2400" dirty="0" err="1">
                <a:latin typeface="Arial Black"/>
              </a:rPr>
              <a:t>Pressure</a:t>
            </a:r>
            <a:r>
              <a:rPr lang="sv-SE" sz="2400" dirty="0">
                <a:latin typeface="Arial Black"/>
              </a:rPr>
              <a:t> </a:t>
            </a:r>
            <a:br>
              <a:rPr lang="sv-SE" sz="2400" dirty="0">
                <a:latin typeface="Arial Black"/>
              </a:rPr>
            </a:br>
            <a:r>
              <a:rPr lang="sv-SE" sz="2400" dirty="0">
                <a:latin typeface="Arial Black"/>
              </a:rPr>
              <a:t>= Motståndsandning</a:t>
            </a:r>
            <a:endParaRPr lang="sv-SE" altLang="en-US" sz="2400" dirty="0">
              <a:latin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3442" y="2152417"/>
            <a:ext cx="7837200" cy="1429587"/>
          </a:xfrm>
        </p:spPr>
        <p:txBody>
          <a:bodyPr/>
          <a:lstStyle/>
          <a:p>
            <a:r>
              <a:rPr lang="sv-SE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https://www.youtube.com/watch?v=qHH4vuoLdpg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12C039C-B401-4FBD-9C68-B8FBD4A51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2869989"/>
            <a:ext cx="2016224" cy="172819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29B8A2D-8A5F-4A85-BD69-845E66EA5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6056" y="2867211"/>
            <a:ext cx="2160240" cy="172819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ubrik 1"/>
          <p:cNvSpPr>
            <a:spLocks noGrp="1"/>
          </p:cNvSpPr>
          <p:nvPr>
            <p:ph type="ctrTitle"/>
          </p:nvPr>
        </p:nvSpPr>
        <p:spPr>
          <a:xfrm>
            <a:off x="620550" y="1181883"/>
            <a:ext cx="7902900" cy="1102519"/>
          </a:xfrm>
        </p:spPr>
        <p:txBody>
          <a:bodyPr/>
          <a:lstStyle/>
          <a:p>
            <a:r>
              <a:rPr lang="sv-SE" sz="2400" dirty="0"/>
              <a:t>NÄR ANVÄNDER VI PEP?</a:t>
            </a:r>
            <a:endParaRPr lang="sv-SE" altLang="en-US" sz="2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2AB0995-0BA9-4075-AC59-1D8E61655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555165"/>
            <a:ext cx="3400252" cy="2366571"/>
          </a:xfrm>
          <a:prstGeom prst="rect">
            <a:avLst/>
          </a:prstGeom>
        </p:spPr>
      </p:pic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395536" y="2829357"/>
            <a:ext cx="3230921" cy="1429587"/>
          </a:xfrm>
        </p:spPr>
        <p:txBody>
          <a:bodyPr/>
          <a:lstStyle/>
          <a:p>
            <a:r>
              <a:rPr lang="sv-SE" dirty="0"/>
              <a:t>Vanliga symptom vid sänkt syresättning…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3B433FF-6EE7-402C-918C-841A984C53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5486"/>
            <a:ext cx="2376264" cy="164747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ubrik 1"/>
          <p:cNvSpPr>
            <a:spLocks noGrp="1"/>
          </p:cNvSpPr>
          <p:nvPr>
            <p:ph type="title"/>
          </p:nvPr>
        </p:nvSpPr>
        <p:spPr>
          <a:xfrm>
            <a:off x="3167844" y="428893"/>
            <a:ext cx="2808311" cy="656035"/>
          </a:xfrm>
        </p:spPr>
        <p:txBody>
          <a:bodyPr/>
          <a:lstStyle/>
          <a:p>
            <a:r>
              <a:rPr lang="sv-SE" altLang="en-US" dirty="0"/>
              <a:t>LÄGESÄNDRINGAR</a:t>
            </a:r>
          </a:p>
        </p:txBody>
      </p:sp>
      <p:pic>
        <p:nvPicPr>
          <p:cNvPr id="11" name="Platshållare för bild 10">
            <a:extLst>
              <a:ext uri="{FF2B5EF4-FFF2-40B4-BE49-F238E27FC236}">
                <a16:creationId xmlns:a16="http://schemas.microsoft.com/office/drawing/2014/main" id="{E8F3B167-1320-46A7-9AD6-55BC280A8DD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6" t="26802" r="10831" b="10852"/>
          <a:stretch/>
        </p:blipFill>
        <p:spPr>
          <a:xfrm>
            <a:off x="1907704" y="1084928"/>
            <a:ext cx="4896544" cy="369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386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en-US" dirty="0"/>
              <a:t>Vad behöver vi tänka på vid assisterad andning?</a:t>
            </a:r>
          </a:p>
        </p:txBody>
      </p:sp>
      <p:sp>
        <p:nvSpPr>
          <p:cNvPr id="87043" name="Platshållare för innehåll 1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v-SE" altLang="en-US" dirty="0"/>
              <a:t>Skapa trygghet och tillit</a:t>
            </a:r>
          </a:p>
          <a:p>
            <a:pPr>
              <a:buFontTx/>
              <a:buChar char="-"/>
            </a:pPr>
            <a:r>
              <a:rPr lang="sv-SE" altLang="en-US" dirty="0"/>
              <a:t>Informera om vad vi gör och varför</a:t>
            </a:r>
          </a:p>
          <a:p>
            <a:pPr>
              <a:buFontTx/>
              <a:buChar char="-"/>
            </a:pPr>
            <a:r>
              <a:rPr lang="sv-SE" altLang="en-US" dirty="0"/>
              <a:t>Inhämta information innan behandling</a:t>
            </a:r>
          </a:p>
        </p:txBody>
      </p:sp>
      <p:pic>
        <p:nvPicPr>
          <p:cNvPr id="10" name="Platshållare för bild 9" descr="En bild som visar person, inomhus, kvinna, vägg&#10;&#10;Automatiskt genererad beskrivning">
            <a:extLst>
              <a:ext uri="{FF2B5EF4-FFF2-40B4-BE49-F238E27FC236}">
                <a16:creationId xmlns:a16="http://schemas.microsoft.com/office/drawing/2014/main" id="{FFFAF606-1A34-472A-82CC-0369F5EC3D9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400"/>
          <a:stretch/>
        </p:blipFill>
        <p:spPr>
          <a:xfrm>
            <a:off x="360000" y="0"/>
            <a:ext cx="3852000" cy="5164038"/>
          </a:xfr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ubrik 1"/>
          <p:cNvSpPr>
            <a:spLocks noGrp="1"/>
          </p:cNvSpPr>
          <p:nvPr>
            <p:ph type="title"/>
          </p:nvPr>
        </p:nvSpPr>
        <p:spPr>
          <a:xfrm>
            <a:off x="4572000" y="411510"/>
            <a:ext cx="3950069" cy="656035"/>
          </a:xfrm>
        </p:spPr>
        <p:txBody>
          <a:bodyPr/>
          <a:lstStyle/>
          <a:p>
            <a:r>
              <a:rPr lang="sv-SE" altLang="en-US" dirty="0"/>
              <a:t>Hur gör vi enklast?</a:t>
            </a:r>
          </a:p>
        </p:txBody>
      </p:sp>
      <p:sp>
        <p:nvSpPr>
          <p:cNvPr id="87043" name="Platshållare för innehåll 12"/>
          <p:cNvSpPr>
            <a:spLocks noGrp="1"/>
          </p:cNvSpPr>
          <p:nvPr>
            <p:ph sz="quarter" idx="13"/>
          </p:nvPr>
        </p:nvSpPr>
        <p:spPr>
          <a:xfrm>
            <a:off x="4572000" y="1419622"/>
            <a:ext cx="3950070" cy="3078341"/>
          </a:xfrm>
        </p:spPr>
        <p:txBody>
          <a:bodyPr/>
          <a:lstStyle/>
          <a:p>
            <a:pPr>
              <a:buFontTx/>
              <a:buChar char="-"/>
            </a:pPr>
            <a:r>
              <a:rPr lang="sv-SE" altLang="en-US" dirty="0"/>
              <a:t>Fysisk aktivitet och rörelser i vardagen</a:t>
            </a:r>
          </a:p>
          <a:p>
            <a:pPr>
              <a:buFontTx/>
              <a:buChar char="-"/>
            </a:pPr>
            <a:r>
              <a:rPr lang="sv-SE" altLang="en-US" dirty="0"/>
              <a:t>PEP-pipa</a:t>
            </a:r>
          </a:p>
          <a:p>
            <a:pPr>
              <a:buFontTx/>
              <a:buChar char="-"/>
            </a:pPr>
            <a:r>
              <a:rPr lang="sv-SE" altLang="en-US" dirty="0"/>
              <a:t>PEP-mask</a:t>
            </a:r>
          </a:p>
          <a:p>
            <a:pPr>
              <a:buFontTx/>
              <a:buChar char="-"/>
            </a:pPr>
            <a:r>
              <a:rPr lang="sv-SE" altLang="en-US" dirty="0"/>
              <a:t>SLA </a:t>
            </a:r>
            <a:r>
              <a:rPr lang="sv-SE" altLang="en-US" dirty="0">
                <a:sym typeface="Wingdings" panose="05000000000000000000" pitchFamily="2" charset="2"/>
              </a:rPr>
              <a:t> </a:t>
            </a:r>
            <a:r>
              <a:rPr lang="sv-SE" altLang="en-US" dirty="0"/>
              <a:t>Sluten LäppAndning</a:t>
            </a:r>
          </a:p>
          <a:p>
            <a:pPr marL="0" indent="0">
              <a:buNone/>
            </a:pPr>
            <a:endParaRPr lang="sv-SE" altLang="en-US" dirty="0"/>
          </a:p>
        </p:txBody>
      </p:sp>
      <p:pic>
        <p:nvPicPr>
          <p:cNvPr id="3" name="Platshållare för bild 2" descr="En bild som visar inomhus, golv, vägg, person&#10;&#10;Automatiskt genererad beskrivning">
            <a:extLst>
              <a:ext uri="{FF2B5EF4-FFF2-40B4-BE49-F238E27FC236}">
                <a16:creationId xmlns:a16="http://schemas.microsoft.com/office/drawing/2014/main" id="{09E1145B-124E-475A-8821-9FAA4A0C1DC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0"/>
            <a:ext cx="3852000" cy="5143500"/>
          </a:xfrm>
        </p:spPr>
      </p:pic>
    </p:spTree>
    <p:extLst>
      <p:ext uri="{BB962C8B-B14F-4D97-AF65-F5344CB8AC3E}">
        <p14:creationId xmlns:p14="http://schemas.microsoft.com/office/powerpoint/2010/main" val="72242373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White">
  <a:themeElements>
    <a:clrScheme name="Karlstads Kommun">
      <a:dk1>
        <a:srgbClr val="000000"/>
      </a:dk1>
      <a:lt1>
        <a:srgbClr val="FFFFFF"/>
      </a:lt1>
      <a:dk2>
        <a:srgbClr val="000000"/>
      </a:dk2>
      <a:lt2>
        <a:srgbClr val="FFEC00"/>
      </a:lt2>
      <a:accent1>
        <a:srgbClr val="F8DC00"/>
      </a:accent1>
      <a:accent2>
        <a:srgbClr val="EAB90C"/>
      </a:accent2>
      <a:accent3>
        <a:srgbClr val="D57E1C"/>
      </a:accent3>
      <a:accent4>
        <a:srgbClr val="CA5215"/>
      </a:accent4>
      <a:accent5>
        <a:srgbClr val="B50422"/>
      </a:accent5>
      <a:accent6>
        <a:srgbClr val="8D2227"/>
      </a:accent6>
      <a:hlink>
        <a:srgbClr val="0070C0"/>
      </a:hlink>
      <a:folHlink>
        <a:srgbClr val="7F7F7F"/>
      </a:folHlink>
    </a:clrScheme>
    <a:fontScheme name="Tom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205269D-6CF8-4C64-B315-64A63C2D30BF}" vid="{867B0568-0816-488E-BE83-630CA2B8596F}"/>
    </a:ext>
  </a:extLst>
</a:theme>
</file>

<file path=ppt/theme/theme2.xml><?xml version="1.0" encoding="utf-8"?>
<a:theme xmlns:a="http://schemas.openxmlformats.org/drawingml/2006/main" name="Yellow">
  <a:themeElements>
    <a:clrScheme name="Karlstads Kommun">
      <a:dk1>
        <a:srgbClr val="000000"/>
      </a:dk1>
      <a:lt1>
        <a:srgbClr val="FFFFFF"/>
      </a:lt1>
      <a:dk2>
        <a:srgbClr val="000000"/>
      </a:dk2>
      <a:lt2>
        <a:srgbClr val="FFEC00"/>
      </a:lt2>
      <a:accent1>
        <a:srgbClr val="F8DC00"/>
      </a:accent1>
      <a:accent2>
        <a:srgbClr val="EAB90C"/>
      </a:accent2>
      <a:accent3>
        <a:srgbClr val="D57E1C"/>
      </a:accent3>
      <a:accent4>
        <a:srgbClr val="CA5215"/>
      </a:accent4>
      <a:accent5>
        <a:srgbClr val="B50422"/>
      </a:accent5>
      <a:accent6>
        <a:srgbClr val="8D2227"/>
      </a:accent6>
      <a:hlink>
        <a:srgbClr val="0070C0"/>
      </a:hlink>
      <a:folHlink>
        <a:srgbClr val="7F7F7F"/>
      </a:folHlink>
    </a:clrScheme>
    <a:fontScheme name="Tom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205269D-6CF8-4C64-B315-64A63C2D30BF}" vid="{57249DB8-C0FE-4870-B37E-B7F9EABBCB42}"/>
    </a:ext>
  </a:extLst>
</a:theme>
</file>

<file path=ppt/theme/theme3.xml><?xml version="1.0" encoding="utf-8"?>
<a:theme xmlns:a="http://schemas.openxmlformats.org/drawingml/2006/main" name="Orange">
  <a:themeElements>
    <a:clrScheme name="Karlstads Kommun">
      <a:dk1>
        <a:srgbClr val="000000"/>
      </a:dk1>
      <a:lt1>
        <a:srgbClr val="FFFFFF"/>
      </a:lt1>
      <a:dk2>
        <a:srgbClr val="000000"/>
      </a:dk2>
      <a:lt2>
        <a:srgbClr val="FFEC00"/>
      </a:lt2>
      <a:accent1>
        <a:srgbClr val="F8DC00"/>
      </a:accent1>
      <a:accent2>
        <a:srgbClr val="EAB90C"/>
      </a:accent2>
      <a:accent3>
        <a:srgbClr val="D57E1C"/>
      </a:accent3>
      <a:accent4>
        <a:srgbClr val="CA5215"/>
      </a:accent4>
      <a:accent5>
        <a:srgbClr val="B50422"/>
      </a:accent5>
      <a:accent6>
        <a:srgbClr val="8D2227"/>
      </a:accent6>
      <a:hlink>
        <a:srgbClr val="0070C0"/>
      </a:hlink>
      <a:folHlink>
        <a:srgbClr val="7F7F7F"/>
      </a:folHlink>
    </a:clrScheme>
    <a:fontScheme name="Tom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205269D-6CF8-4C64-B315-64A63C2D30BF}" vid="{A6F43FB8-1DF4-46D9-AE57-98434D40D4F9}"/>
    </a:ext>
  </a:extLst>
</a:theme>
</file>

<file path=ppt/theme/theme4.xml><?xml version="1.0" encoding="utf-8"?>
<a:theme xmlns:a="http://schemas.openxmlformats.org/drawingml/2006/main" name="Red">
  <a:themeElements>
    <a:clrScheme name="Karlstads Kommun">
      <a:dk1>
        <a:srgbClr val="000000"/>
      </a:dk1>
      <a:lt1>
        <a:srgbClr val="FFFFFF"/>
      </a:lt1>
      <a:dk2>
        <a:srgbClr val="000000"/>
      </a:dk2>
      <a:lt2>
        <a:srgbClr val="FFEC00"/>
      </a:lt2>
      <a:accent1>
        <a:srgbClr val="F8DC00"/>
      </a:accent1>
      <a:accent2>
        <a:srgbClr val="EAB90C"/>
      </a:accent2>
      <a:accent3>
        <a:srgbClr val="D57E1C"/>
      </a:accent3>
      <a:accent4>
        <a:srgbClr val="CA5215"/>
      </a:accent4>
      <a:accent5>
        <a:srgbClr val="B50422"/>
      </a:accent5>
      <a:accent6>
        <a:srgbClr val="8D2227"/>
      </a:accent6>
      <a:hlink>
        <a:srgbClr val="0070C0"/>
      </a:hlink>
      <a:folHlink>
        <a:srgbClr val="7F7F7F"/>
      </a:folHlink>
    </a:clrScheme>
    <a:fontScheme name="Tom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205269D-6CF8-4C64-B315-64A63C2D30BF}" vid="{DFC379A4-82C2-4272-B89A-693251C1558E}"/>
    </a:ext>
  </a:extLst>
</a:theme>
</file>

<file path=ppt/theme/theme5.xml><?xml version="1.0" encoding="utf-8"?>
<a:theme xmlns:a="http://schemas.openxmlformats.org/drawingml/2006/main" name="Bakgrund_utan logga">
  <a:themeElements>
    <a:clrScheme name="Karlstads Kommun">
      <a:dk1>
        <a:srgbClr val="000000"/>
      </a:dk1>
      <a:lt1>
        <a:srgbClr val="FFFFFF"/>
      </a:lt1>
      <a:dk2>
        <a:srgbClr val="000000"/>
      </a:dk2>
      <a:lt2>
        <a:srgbClr val="FFEC00"/>
      </a:lt2>
      <a:accent1>
        <a:srgbClr val="F8DC00"/>
      </a:accent1>
      <a:accent2>
        <a:srgbClr val="EAB90C"/>
      </a:accent2>
      <a:accent3>
        <a:srgbClr val="D57E1C"/>
      </a:accent3>
      <a:accent4>
        <a:srgbClr val="CA5215"/>
      </a:accent4>
      <a:accent5>
        <a:srgbClr val="B50422"/>
      </a:accent5>
      <a:accent6>
        <a:srgbClr val="8D2227"/>
      </a:accent6>
      <a:hlink>
        <a:srgbClr val="0070C0"/>
      </a:hlink>
      <a:folHlink>
        <a:srgbClr val="7F7F7F"/>
      </a:folHlink>
    </a:clrScheme>
    <a:fontScheme name="Tom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205269D-6CF8-4C64-B315-64A63C2D30BF}" vid="{40524762-52AD-4A75-89C1-CDA598502B46}"/>
    </a:ext>
  </a:extLst>
</a:theme>
</file>

<file path=ppt/theme/theme6.xml><?xml version="1.0" encoding="utf-8"?>
<a:theme xmlns:a="http://schemas.openxmlformats.org/drawingml/2006/main" name="1_White">
  <a:themeElements>
    <a:clrScheme name="Karlstads Kommun">
      <a:dk1>
        <a:srgbClr val="000000"/>
      </a:dk1>
      <a:lt1>
        <a:srgbClr val="FFFFFF"/>
      </a:lt1>
      <a:dk2>
        <a:srgbClr val="000000"/>
      </a:dk2>
      <a:lt2>
        <a:srgbClr val="FFEC00"/>
      </a:lt2>
      <a:accent1>
        <a:srgbClr val="F8DC00"/>
      </a:accent1>
      <a:accent2>
        <a:srgbClr val="EAB90C"/>
      </a:accent2>
      <a:accent3>
        <a:srgbClr val="D57E1C"/>
      </a:accent3>
      <a:accent4>
        <a:srgbClr val="CA5215"/>
      </a:accent4>
      <a:accent5>
        <a:srgbClr val="B50422"/>
      </a:accent5>
      <a:accent6>
        <a:srgbClr val="8D2227"/>
      </a:accent6>
      <a:hlink>
        <a:srgbClr val="0070C0"/>
      </a:hlink>
      <a:folHlink>
        <a:srgbClr val="7F7F7F"/>
      </a:folHlink>
    </a:clrScheme>
    <a:fontScheme name="Tom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8" charset="-128"/>
          </a:defRPr>
        </a:defPPr>
      </a:lstStyle>
    </a:lnDef>
  </a:objectDefaults>
  <a:extraClrSchemeLst>
    <a:extraClrScheme>
      <a:clrScheme name="Tom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205269D-6CF8-4C64-B315-64A63C2D30BF}" vid="{F72290BF-9AC9-4799-9FFD-EB124C58C792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1dc106-f617-4496-bb46-71b95d73f001">
      <Value>10</Value>
      <Value>5</Value>
      <Value>4</Value>
      <Value>3</Value>
      <Value>1</Value>
    </TaxCatchAll>
    <kdHandlaggare xmlns="ae1dc106-f617-4496-bb46-71b95d73f001">
      <UserInfo>
        <DisplayName/>
        <AccountId xsi:nil="true"/>
        <AccountType/>
      </UserInfo>
    </kdHandlaggare>
    <i72cd72ec4c14244a2a3470d6f3e9a7c xmlns="ae1dc106-f617-4496-bb46-71b95d73f0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Ej process</TermName>
          <TermId xmlns="http://schemas.microsoft.com/office/infopath/2007/PartnerControls">a86c2502-7b97-41b0-90df-5b8d5f2ce7ca</TermId>
        </TermInfo>
      </Terms>
    </i72cd72ec4c14244a2a3470d6f3e9a7c>
    <o1f3a5551bf745ab99b2b0cda3ee02cf xmlns="ae1dc106-f617-4496-bb46-71b95d73f0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Dokument</TermName>
          <TermId xmlns="http://schemas.microsoft.com/office/infopath/2007/PartnerControls">5c09fdb5-f032-4876-8da2-f1ca59c040a3</TermId>
        </TermInfo>
      </Terms>
    </o1f3a5551bf745ab99b2b0cda3ee02cf>
    <kdDiarienummer xmlns="ae1dc106-f617-4496-bb46-71b95d73f001" xsi:nil="true"/>
    <af9fe63a9c7c4bf09c60eaa4de7b5bcf xmlns="ae1dc106-f617-4496-bb46-71b95d73f0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1 - Normala krav</TermName>
          <TermId xmlns="http://schemas.microsoft.com/office/infopath/2007/PartnerControls">55a84703-1395-486b-81e1-0091c67d8a0e</TermId>
        </TermInfo>
      </Terms>
    </af9fe63a9c7c4bf09c60eaa4de7b5bcf>
    <d0eac89a2fb94daab383466ffa505889 xmlns="ae1dc106-f617-4496-bb46-71b95d73f0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VOF Utvecklingsstab</TermName>
          <TermId xmlns="http://schemas.microsoft.com/office/infopath/2007/PartnerControls">fbfccc07-1861-4cc5-a62f-f244dba768c1</TermId>
        </TermInfo>
      </Terms>
    </d0eac89a2fb94daab383466ffa505889>
    <kdDSF xmlns="ae1dc106-f617-4496-bb46-71b95d73f001">true</kdDSF>
    <mc7df0365ace4028b33c75187479c270 xmlns="ae1dc106-f617-4496-bb46-71b95d73f001">
      <Terms xmlns="http://schemas.microsoft.com/office/infopath/2007/PartnerControls">
        <TermInfo xmlns="http://schemas.microsoft.com/office/infopath/2007/PartnerControls">
          <TermName xmlns="http://schemas.microsoft.com/office/infopath/2007/PartnerControls">Aktuellt</TermName>
          <TermId xmlns="http://schemas.microsoft.com/office/infopath/2007/PartnerControls">4ffc7aaa-9fec-4498-ba31-fca1cefbade4</TermId>
        </TermInfo>
      </Terms>
    </mc7df0365ace4028b33c75187479c27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Generell PowerPoint" ma:contentTypeID="0x010100B2F005B75ACF443E8E6B2D48A2046F29030057531DC49F21EF4EBA18A732B0CF8AC9" ma:contentTypeVersion="6" ma:contentTypeDescription="Innehållstyp beskriver vilken typ av dokument du vill spara, exempelvis ett generellt Word-dokument eller ett mötesdokument." ma:contentTypeScope="" ma:versionID="3adad4051bba9aef01fdb2a4248a28fa">
  <xsd:schema xmlns:xsd="http://www.w3.org/2001/XMLSchema" xmlns:xs="http://www.w3.org/2001/XMLSchema" xmlns:p="http://schemas.microsoft.com/office/2006/metadata/properties" xmlns:ns2="ae1dc106-f617-4496-bb46-71b95d73f001" targetNamespace="http://schemas.microsoft.com/office/2006/metadata/properties" ma:root="true" ma:fieldsID="9fb5d092232b9a4c707686b70b6361d8" ns2:_="">
    <xsd:import namespace="ae1dc106-f617-4496-bb46-71b95d73f001"/>
    <xsd:element name="properties">
      <xsd:complexType>
        <xsd:sequence>
          <xsd:element name="documentManagement">
            <xsd:complexType>
              <xsd:all>
                <xsd:element ref="ns2:d0eac89a2fb94daab383466ffa505889" minOccurs="0"/>
                <xsd:element ref="ns2:TaxCatchAll" minOccurs="0"/>
                <xsd:element ref="ns2:TaxCatchAllLabel" minOccurs="0"/>
                <xsd:element ref="ns2:af9fe63a9c7c4bf09c60eaa4de7b5bcf" minOccurs="0"/>
                <xsd:element ref="ns2:i72cd72ec4c14244a2a3470d6f3e9a7c" minOccurs="0"/>
                <xsd:element ref="ns2:o1f3a5551bf745ab99b2b0cda3ee02cf" minOccurs="0"/>
                <xsd:element ref="ns2:kdDSF"/>
                <xsd:element ref="ns2:mc7df0365ace4028b33c75187479c270" minOccurs="0"/>
                <xsd:element ref="ns2:kdHandlaggare" minOccurs="0"/>
                <xsd:element ref="ns2:kdDiarienumm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dc106-f617-4496-bb46-71b95d73f001" elementFormDefault="qualified">
    <xsd:import namespace="http://schemas.microsoft.com/office/2006/documentManagement/types"/>
    <xsd:import namespace="http://schemas.microsoft.com/office/infopath/2007/PartnerControls"/>
    <xsd:element name="d0eac89a2fb94daab383466ffa505889" ma:index="8" ma:taxonomy="true" ma:internalName="d0eac89a2fb94daab383466ffa505889" ma:taxonomyFieldName="kdUtfardandeOrganisation" ma:displayName="Utfärdande organisation" ma:default="2;#Vård- och omsorgsförvaltningen|72dc7a32-2581-4d4f-9b63-12414511d54b" ma:fieldId="{d0eac89a-2fb9-4daa-b383-466ffa505889}" ma:sspId="db98eb23-427e-45b1-9e22-aadb4296fdee" ma:termSetId="0e3c0439-1a6d-4f0e-9e03-76aef50d38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f693b5b5-5895-40f7-b5f2-62a9a476aa20}" ma:internalName="TaxCatchAll" ma:showField="CatchAllData" ma:web="ae1dc106-f617-4496-bb46-71b95d73f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f693b5b5-5895-40f7-b5f2-62a9a476aa20}" ma:internalName="TaxCatchAllLabel" ma:readOnly="true" ma:showField="CatchAllDataLabel" ma:web="ae1dc106-f617-4496-bb46-71b95d73f00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f9fe63a9c7c4bf09c60eaa4de7b5bcf" ma:index="12" ma:taxonomy="true" ma:internalName="af9fe63a9c7c4bf09c60eaa4de7b5bcf" ma:taxonomyFieldName="kdKonfidentialitetsklass" ma:displayName="Konfidentialitetsklass" ma:default="3;#1 - Normala krav|55a84703-1395-486b-81e1-0091c67d8a0e" ma:fieldId="{af9fe63a-9c7c-4bf0-9c60-eaa4de7b5bcf}" ma:sspId="db98eb23-427e-45b1-9e22-aadb4296fdee" ma:termSetId="5376501d-5372-4a79-bf80-8d8035b553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72cd72ec4c14244a2a3470d6f3e9a7c" ma:index="14" ma:taxonomy="true" ma:internalName="i72cd72ec4c14244a2a3470d6f3e9a7c" ma:taxonomyFieldName="kdProcess" ma:displayName="Process" ma:default="5;#Ej process|a86c2502-7b97-41b0-90df-5b8d5f2ce7ca" ma:fieldId="{272cd72e-c4c1-4244-a2a3-470d6f3e9a7c}" ma:sspId="db98eb23-427e-45b1-9e22-aadb4296fdee" ma:termSetId="d47fdd05-c4f1-4a68-be7f-2790ab51cdf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1f3a5551bf745ab99b2b0cda3ee02cf" ma:index="16" ma:taxonomy="true" ma:internalName="o1f3a5551bf745ab99b2b0cda3ee02cf" ma:taxonomyFieldName="kdHandlingstyp" ma:displayName="Handlingstyp" ma:default="1;#Dokument|5c09fdb5-f032-4876-8da2-f1ca59c040a3" ma:fieldId="{81f3a555-1bf7-45ab-99b2-b0cda3ee02cf}" ma:sspId="db98eb23-427e-45b1-9e22-aadb4296fdee" ma:termSetId="46d4eacf-01f8-4e10-bb75-67d8c9d2784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dDSF" ma:index="18" ma:displayName="DSF" ma:default="1" ma:description="Finns det personrelaterad data i dokumentet som faller inom DataSkyddsFörordningens (DSF) regler enligt GDPR (Global Data Protection Regulation)" ma:internalName="kdDSF">
      <xsd:simpleType>
        <xsd:restriction base="dms:Boolean"/>
      </xsd:simpleType>
    </xsd:element>
    <xsd:element name="mc7df0365ace4028b33c75187479c270" ma:index="19" ma:taxonomy="true" ma:internalName="mc7df0365ace4028b33c75187479c270" ma:taxonomyFieldName="kdGallring" ma:displayName="Gallring" ma:default="4;#Aktuellt|4ffc7aaa-9fec-4498-ba31-fca1cefbade4" ma:fieldId="{6c7df036-5ace-4028-b33c-75187479c270}" ma:sspId="db98eb23-427e-45b1-9e22-aadb4296fdee" ma:termSetId="bc661943-1cba-48f8-9086-0f73c5219c0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dHandlaggare" ma:index="21" nillable="true" ma:displayName="Handläggare" ma:description="Ange ansvarig handläggare av dokumentet eller ärendet" ma:internalName="kdHandlaggar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dDiarienummer" ma:index="22" nillable="true" ma:displayName="Diarienummer" ma:description="Dokumentets diarienummer om det är diariefört" ma:internalName="kdDiarienummer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C868E0A-70E9-45E6-A4CB-36D54501C5EE}">
  <ds:schemaRefs>
    <ds:schemaRef ds:uri="http://schemas.microsoft.com/office/2006/metadata/properties"/>
    <ds:schemaRef ds:uri="http://schemas.microsoft.com/office/infopath/2007/PartnerControls"/>
    <ds:schemaRef ds:uri="b7afa98b-5745-4afd-a16e-bda78e18165f"/>
    <ds:schemaRef ds:uri="ae1dc106-f617-4496-bb46-71b95d73f001"/>
  </ds:schemaRefs>
</ds:datastoreItem>
</file>

<file path=customXml/itemProps2.xml><?xml version="1.0" encoding="utf-8"?>
<ds:datastoreItem xmlns:ds="http://schemas.openxmlformats.org/officeDocument/2006/customXml" ds:itemID="{82EA7D0C-57F9-4C51-B13E-C9DB336792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ED938C-D692-4097-A9D2-B0A5312B63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dc106-f617-4496-bb46-71b95d73f0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presentationsmall-vof-2020</Template>
  <TotalTime>440</TotalTime>
  <Words>254</Words>
  <Application>Microsoft Office PowerPoint</Application>
  <PresentationFormat>Bildspel på skärmen (16:9)</PresentationFormat>
  <Paragraphs>72</Paragraphs>
  <Slides>16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White</vt:lpstr>
      <vt:lpstr>Yellow</vt:lpstr>
      <vt:lpstr>Orange</vt:lpstr>
      <vt:lpstr>Red</vt:lpstr>
      <vt:lpstr>Bakgrund_utan logga</vt:lpstr>
      <vt:lpstr>1_White</vt:lpstr>
      <vt:lpstr>PowerPoint-presentation</vt:lpstr>
      <vt:lpstr>PEP-utbildning</vt:lpstr>
      <vt:lpstr>                    </vt:lpstr>
      <vt:lpstr>FILM OM LUNGORNAS FUNKTION</vt:lpstr>
      <vt:lpstr>PEP = Positive Expiratory Pressure  = Motståndsandning</vt:lpstr>
      <vt:lpstr>NÄR ANVÄNDER VI PEP?</vt:lpstr>
      <vt:lpstr>LÄGESÄNDRINGAR</vt:lpstr>
      <vt:lpstr>Vad behöver vi tänka på vid assisterad andning?</vt:lpstr>
      <vt:lpstr>Hur gör vi enklast?</vt:lpstr>
      <vt:lpstr>PowerPoint-presentation</vt:lpstr>
      <vt:lpstr>PRAKTISK TRÄNING</vt:lpstr>
      <vt:lpstr>SKÖTSEL OCH RENGÖRING</vt:lpstr>
      <vt:lpstr>PowerPoint-presentation</vt:lpstr>
      <vt:lpstr>INDIKATION FÖR PEP</vt:lpstr>
      <vt:lpstr>INFORMATION DELEGERING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SNYGG FÖRSTABILD</dc:title>
  <dc:subject/>
  <dc:creator>David Falk</dc:creator>
  <cp:keywords/>
  <dc:description/>
  <cp:lastModifiedBy>Ingela Svensson</cp:lastModifiedBy>
  <cp:revision>23</cp:revision>
  <cp:lastPrinted>2012-04-04T12:53:20Z</cp:lastPrinted>
  <dcterms:created xsi:type="dcterms:W3CDTF">2021-04-29T10:03:13Z</dcterms:created>
  <dcterms:modified xsi:type="dcterms:W3CDTF">2022-10-28T11:08:55Z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0x010100B2F005B75ACF443E8E6B2D48A2046F29030057531DC49F21EF4EBA18A732B0CF8AC9</vt:lpwstr>
  </property>
  <property fmtid="{D5CDD505-2E9C-101B-9397-08002B2CF9AE}" pid="3" name="AuthorIds_UIVersion_512">
    <vt:lpwstr>20</vt:lpwstr>
  </property>
  <property fmtid="{D5CDD505-2E9C-101B-9397-08002B2CF9AE}" pid="4" name="kdHandlingstyp">
    <vt:lpwstr>1;#Dokument|5c09fdb5-f032-4876-8da2-f1ca59c040a3</vt:lpwstr>
  </property>
  <property fmtid="{D5CDD505-2E9C-101B-9397-08002B2CF9AE}" pid="5" name="kdKonfidentialitetsklass">
    <vt:lpwstr>3;#1 - Normala krav|55a84703-1395-486b-81e1-0091c67d8a0e</vt:lpwstr>
  </property>
  <property fmtid="{D5CDD505-2E9C-101B-9397-08002B2CF9AE}" pid="6" name="kdProcess">
    <vt:lpwstr>5;#Ej process|a86c2502-7b97-41b0-90df-5b8d5f2ce7ca</vt:lpwstr>
  </property>
  <property fmtid="{D5CDD505-2E9C-101B-9397-08002B2CF9AE}" pid="7" name="kdGallring">
    <vt:lpwstr>4;#Aktuellt|4ffc7aaa-9fec-4498-ba31-fca1cefbade4</vt:lpwstr>
  </property>
  <property fmtid="{D5CDD505-2E9C-101B-9397-08002B2CF9AE}" pid="8" name="kdUtfardandeOrganisation">
    <vt:lpwstr>10;#VOF Utvecklingsstab|fbfccc07-1861-4cc5-a62f-f244dba768c1</vt:lpwstr>
  </property>
  <property fmtid="{D5CDD505-2E9C-101B-9397-08002B2CF9AE}" pid="9" name="AuthorIds_UIVersion_3584">
    <vt:lpwstr>20</vt:lpwstr>
  </property>
  <property fmtid="{D5CDD505-2E9C-101B-9397-08002B2CF9AE}" pid="10" name="AuthorIds_UIVersion_4096">
    <vt:lpwstr>20</vt:lpwstr>
  </property>
  <property fmtid="{D5CDD505-2E9C-101B-9397-08002B2CF9AE}" pid="11" name="kdGiltigTillOchMed">
    <vt:lpwstr>2029-09-20T00:00:00Z</vt:lpwstr>
  </property>
  <property fmtid="{D5CDD505-2E9C-101B-9397-08002B2CF9AE}" pid="12" name="kdMotesdatum">
    <vt:lpwstr>2019-09-23T10:26:36Z</vt:lpwstr>
  </property>
</Properties>
</file>