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
  </p:notesMasterIdLst>
  <p:sldIdLst>
    <p:sldId id="2147473319" r:id="rId3"/>
    <p:sldId id="5223" r:id="rId4"/>
    <p:sldId id="2147473321" r:id="rId5"/>
    <p:sldId id="2147473311" r:id="rId6"/>
    <p:sldId id="2147473323" r:id="rId7"/>
    <p:sldId id="2147473326" r:id="rId8"/>
    <p:sldId id="2147473324" r:id="rId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D7CD"/>
    <a:srgbClr val="EEF5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7B39C3-C9C3-450B-9196-B9A7C2AEB637}" v="43" dt="2026-06-02T09:20:57.7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404" autoAdjust="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 Svensson" userId="9cf0b2e3-3d1f-4b76-bfcc-aa5c8e2d31c1" providerId="ADAL" clId="{5AC85AB1-05DB-4843-9976-273E5FEE5469}"/>
    <pc:docChg chg="undo custSel addSld delSld modSld sldOrd">
      <pc:chgData name="Karin Svensson" userId="9cf0b2e3-3d1f-4b76-bfcc-aa5c8e2d31c1" providerId="ADAL" clId="{5AC85AB1-05DB-4843-9976-273E5FEE5469}" dt="2026-06-02T09:21:53.928" v="1090" actId="1076"/>
      <pc:docMkLst>
        <pc:docMk/>
      </pc:docMkLst>
      <pc:sldChg chg="del">
        <pc:chgData name="Karin Svensson" userId="9cf0b2e3-3d1f-4b76-bfcc-aa5c8e2d31c1" providerId="ADAL" clId="{5AC85AB1-05DB-4843-9976-273E5FEE5469}" dt="2026-06-02T08:55:13.163" v="550" actId="47"/>
        <pc:sldMkLst>
          <pc:docMk/>
          <pc:sldMk cId="797838098" sldId="256"/>
        </pc:sldMkLst>
      </pc:sldChg>
      <pc:sldChg chg="del">
        <pc:chgData name="Karin Svensson" userId="9cf0b2e3-3d1f-4b76-bfcc-aa5c8e2d31c1" providerId="ADAL" clId="{5AC85AB1-05DB-4843-9976-273E5FEE5469}" dt="2026-06-02T08:57:29.329" v="621" actId="47"/>
        <pc:sldMkLst>
          <pc:docMk/>
          <pc:sldMk cId="356675498" sldId="325"/>
        </pc:sldMkLst>
      </pc:sldChg>
      <pc:sldChg chg="addSp delSp modSp mod modNotesTx">
        <pc:chgData name="Karin Svensson" userId="9cf0b2e3-3d1f-4b76-bfcc-aa5c8e2d31c1" providerId="ADAL" clId="{5AC85AB1-05DB-4843-9976-273E5FEE5469}" dt="2026-06-02T09:19:41.473" v="951" actId="20577"/>
        <pc:sldMkLst>
          <pc:docMk/>
          <pc:sldMk cId="3918304375" sldId="5223"/>
        </pc:sldMkLst>
        <pc:spChg chg="del mod">
          <ac:chgData name="Karin Svensson" userId="9cf0b2e3-3d1f-4b76-bfcc-aa5c8e2d31c1" providerId="ADAL" clId="{5AC85AB1-05DB-4843-9976-273E5FEE5469}" dt="2026-06-02T08:36:17.710" v="63" actId="21"/>
          <ac:spMkLst>
            <pc:docMk/>
            <pc:sldMk cId="3918304375" sldId="5223"/>
            <ac:spMk id="2" creationId="{CE4E8B5B-3975-BB40-7942-880FEFD2F6A9}"/>
          </ac:spMkLst>
        </pc:spChg>
        <pc:spChg chg="add del mod">
          <ac:chgData name="Karin Svensson" userId="9cf0b2e3-3d1f-4b76-bfcc-aa5c8e2d31c1" providerId="ADAL" clId="{5AC85AB1-05DB-4843-9976-273E5FEE5469}" dt="2026-06-02T08:36:17.710" v="63" actId="21"/>
          <ac:spMkLst>
            <pc:docMk/>
            <pc:sldMk cId="3918304375" sldId="5223"/>
            <ac:spMk id="14" creationId="{D557E893-0F5A-4C4F-4F9C-A61B809F0D5A}"/>
          </ac:spMkLst>
        </pc:spChg>
        <pc:spChg chg="add del mod">
          <ac:chgData name="Karin Svensson" userId="9cf0b2e3-3d1f-4b76-bfcc-aa5c8e2d31c1" providerId="ADAL" clId="{5AC85AB1-05DB-4843-9976-273E5FEE5469}" dt="2026-06-02T08:36:17.710" v="63" actId="21"/>
          <ac:spMkLst>
            <pc:docMk/>
            <pc:sldMk cId="3918304375" sldId="5223"/>
            <ac:spMk id="16" creationId="{EC9D1F07-242E-E71F-782D-3B41361B6F2A}"/>
          </ac:spMkLst>
        </pc:spChg>
        <pc:spChg chg="add del mod">
          <ac:chgData name="Karin Svensson" userId="9cf0b2e3-3d1f-4b76-bfcc-aa5c8e2d31c1" providerId="ADAL" clId="{5AC85AB1-05DB-4843-9976-273E5FEE5469}" dt="2026-06-02T08:36:17.710" v="63" actId="21"/>
          <ac:spMkLst>
            <pc:docMk/>
            <pc:sldMk cId="3918304375" sldId="5223"/>
            <ac:spMk id="18" creationId="{87F3F762-B80D-80E0-5036-36862A6216BB}"/>
          </ac:spMkLst>
        </pc:spChg>
        <pc:spChg chg="add del mod">
          <ac:chgData name="Karin Svensson" userId="9cf0b2e3-3d1f-4b76-bfcc-aa5c8e2d31c1" providerId="ADAL" clId="{5AC85AB1-05DB-4843-9976-273E5FEE5469}" dt="2026-06-02T08:36:17.710" v="63" actId="21"/>
          <ac:spMkLst>
            <pc:docMk/>
            <pc:sldMk cId="3918304375" sldId="5223"/>
            <ac:spMk id="20" creationId="{040DFFB1-F89A-D25E-A15C-F961DCB947EE}"/>
          </ac:spMkLst>
        </pc:spChg>
        <pc:picChg chg="mod">
          <ac:chgData name="Karin Svensson" userId="9cf0b2e3-3d1f-4b76-bfcc-aa5c8e2d31c1" providerId="ADAL" clId="{5AC85AB1-05DB-4843-9976-273E5FEE5469}" dt="2026-06-02T08:35:39.127" v="58" actId="1076"/>
          <ac:picMkLst>
            <pc:docMk/>
            <pc:sldMk cId="3918304375" sldId="5223"/>
            <ac:picMk id="12" creationId="{28D95A9E-1E0E-67BC-D1B0-BFF125628D99}"/>
          </ac:picMkLst>
        </pc:picChg>
      </pc:sldChg>
      <pc:sldChg chg="del">
        <pc:chgData name="Karin Svensson" userId="9cf0b2e3-3d1f-4b76-bfcc-aa5c8e2d31c1" providerId="ADAL" clId="{5AC85AB1-05DB-4843-9976-273E5FEE5469}" dt="2026-06-02T08:44:27.128" v="193" actId="47"/>
        <pc:sldMkLst>
          <pc:docMk/>
          <pc:sldMk cId="1688192809" sldId="5277"/>
        </pc:sldMkLst>
      </pc:sldChg>
      <pc:sldChg chg="del">
        <pc:chgData name="Karin Svensson" userId="9cf0b2e3-3d1f-4b76-bfcc-aa5c8e2d31c1" providerId="ADAL" clId="{5AC85AB1-05DB-4843-9976-273E5FEE5469}" dt="2026-06-02T08:44:26.568" v="192" actId="47"/>
        <pc:sldMkLst>
          <pc:docMk/>
          <pc:sldMk cId="182763265" sldId="2147378636"/>
        </pc:sldMkLst>
      </pc:sldChg>
      <pc:sldChg chg="del">
        <pc:chgData name="Karin Svensson" userId="9cf0b2e3-3d1f-4b76-bfcc-aa5c8e2d31c1" providerId="ADAL" clId="{5AC85AB1-05DB-4843-9976-273E5FEE5469}" dt="2026-06-02T08:44:28.083" v="194" actId="47"/>
        <pc:sldMkLst>
          <pc:docMk/>
          <pc:sldMk cId="4152046765" sldId="2147473297"/>
        </pc:sldMkLst>
      </pc:sldChg>
      <pc:sldChg chg="del">
        <pc:chgData name="Karin Svensson" userId="9cf0b2e3-3d1f-4b76-bfcc-aa5c8e2d31c1" providerId="ADAL" clId="{5AC85AB1-05DB-4843-9976-273E5FEE5469}" dt="2026-06-02T08:44:45.202" v="198" actId="47"/>
        <pc:sldMkLst>
          <pc:docMk/>
          <pc:sldMk cId="847728538" sldId="2147473301"/>
        </pc:sldMkLst>
      </pc:sldChg>
      <pc:sldChg chg="ord modNotesTx">
        <pc:chgData name="Karin Svensson" userId="9cf0b2e3-3d1f-4b76-bfcc-aa5c8e2d31c1" providerId="ADAL" clId="{5AC85AB1-05DB-4843-9976-273E5FEE5469}" dt="2026-06-02T08:58:08.158" v="635" actId="20577"/>
        <pc:sldMkLst>
          <pc:docMk/>
          <pc:sldMk cId="2599589886" sldId="2147473311"/>
        </pc:sldMkLst>
      </pc:sldChg>
      <pc:sldChg chg="del">
        <pc:chgData name="Karin Svensson" userId="9cf0b2e3-3d1f-4b76-bfcc-aa5c8e2d31c1" providerId="ADAL" clId="{5AC85AB1-05DB-4843-9976-273E5FEE5469}" dt="2026-06-02T08:44:47.502" v="199" actId="47"/>
        <pc:sldMkLst>
          <pc:docMk/>
          <pc:sldMk cId="959853744" sldId="2147473317"/>
        </pc:sldMkLst>
      </pc:sldChg>
      <pc:sldChg chg="add del">
        <pc:chgData name="Karin Svensson" userId="9cf0b2e3-3d1f-4b76-bfcc-aa5c8e2d31c1" providerId="ADAL" clId="{5AC85AB1-05DB-4843-9976-273E5FEE5469}" dt="2026-06-02T08:44:41.784" v="197" actId="47"/>
        <pc:sldMkLst>
          <pc:docMk/>
          <pc:sldMk cId="1675406829" sldId="2147473318"/>
        </pc:sldMkLst>
      </pc:sldChg>
      <pc:sldChg chg="addSp delSp modSp mod modNotesTx">
        <pc:chgData name="Karin Svensson" userId="9cf0b2e3-3d1f-4b76-bfcc-aa5c8e2d31c1" providerId="ADAL" clId="{5AC85AB1-05DB-4843-9976-273E5FEE5469}" dt="2026-06-02T08:58:40.604" v="645" actId="20577"/>
        <pc:sldMkLst>
          <pc:docMk/>
          <pc:sldMk cId="828243251" sldId="2147473319"/>
        </pc:sldMkLst>
        <pc:spChg chg="mod">
          <ac:chgData name="Karin Svensson" userId="9cf0b2e3-3d1f-4b76-bfcc-aa5c8e2d31c1" providerId="ADAL" clId="{5AC85AB1-05DB-4843-9976-273E5FEE5469}" dt="2026-06-02T08:52:18.037" v="252" actId="120"/>
          <ac:spMkLst>
            <pc:docMk/>
            <pc:sldMk cId="828243251" sldId="2147473319"/>
            <ac:spMk id="2" creationId="{2D97C432-5E4F-DF2B-05CE-C6924F24F28A}"/>
          </ac:spMkLst>
        </pc:spChg>
        <pc:spChg chg="add del mod">
          <ac:chgData name="Karin Svensson" userId="9cf0b2e3-3d1f-4b76-bfcc-aa5c8e2d31c1" providerId="ADAL" clId="{5AC85AB1-05DB-4843-9976-273E5FEE5469}" dt="2026-06-02T08:52:19.590" v="253"/>
          <ac:spMkLst>
            <pc:docMk/>
            <pc:sldMk cId="828243251" sldId="2147473319"/>
            <ac:spMk id="5" creationId="{A9AEB5EB-B624-CB4F-8761-1D0D7B763A20}"/>
          </ac:spMkLst>
        </pc:spChg>
      </pc:sldChg>
      <pc:sldChg chg="del">
        <pc:chgData name="Karin Svensson" userId="9cf0b2e3-3d1f-4b76-bfcc-aa5c8e2d31c1" providerId="ADAL" clId="{5AC85AB1-05DB-4843-9976-273E5FEE5469}" dt="2026-06-02T07:59:13.818" v="49" actId="47"/>
        <pc:sldMkLst>
          <pc:docMk/>
          <pc:sldMk cId="158728690" sldId="2147473320"/>
        </pc:sldMkLst>
      </pc:sldChg>
      <pc:sldChg chg="addSp modSp add del mod ord">
        <pc:chgData name="Karin Svensson" userId="9cf0b2e3-3d1f-4b76-bfcc-aa5c8e2d31c1" providerId="ADAL" clId="{5AC85AB1-05DB-4843-9976-273E5FEE5469}" dt="2026-06-02T08:41:45.414" v="98" actId="47"/>
        <pc:sldMkLst>
          <pc:docMk/>
          <pc:sldMk cId="818537340" sldId="2147473320"/>
        </pc:sldMkLst>
        <pc:spChg chg="add mod">
          <ac:chgData name="Karin Svensson" userId="9cf0b2e3-3d1f-4b76-bfcc-aa5c8e2d31c1" providerId="ADAL" clId="{5AC85AB1-05DB-4843-9976-273E5FEE5469}" dt="2026-06-02T08:36:51.341" v="70" actId="1076"/>
          <ac:spMkLst>
            <pc:docMk/>
            <pc:sldMk cId="818537340" sldId="2147473320"/>
            <ac:spMk id="3" creationId="{CE4E8B5B-3975-BB40-7942-880FEFD2F6A9}"/>
          </ac:spMkLst>
        </pc:spChg>
        <pc:spChg chg="add mod">
          <ac:chgData name="Karin Svensson" userId="9cf0b2e3-3d1f-4b76-bfcc-aa5c8e2d31c1" providerId="ADAL" clId="{5AC85AB1-05DB-4843-9976-273E5FEE5469}" dt="2026-06-02T08:36:51.341" v="70" actId="1076"/>
          <ac:spMkLst>
            <pc:docMk/>
            <pc:sldMk cId="818537340" sldId="2147473320"/>
            <ac:spMk id="14" creationId="{D557E893-0F5A-4C4F-4F9C-A61B809F0D5A}"/>
          </ac:spMkLst>
        </pc:spChg>
        <pc:spChg chg="add mod">
          <ac:chgData name="Karin Svensson" userId="9cf0b2e3-3d1f-4b76-bfcc-aa5c8e2d31c1" providerId="ADAL" clId="{5AC85AB1-05DB-4843-9976-273E5FEE5469}" dt="2026-06-02T08:36:51.341" v="70" actId="1076"/>
          <ac:spMkLst>
            <pc:docMk/>
            <pc:sldMk cId="818537340" sldId="2147473320"/>
            <ac:spMk id="16" creationId="{EC9D1F07-242E-E71F-782D-3B41361B6F2A}"/>
          </ac:spMkLst>
        </pc:spChg>
        <pc:spChg chg="add mod">
          <ac:chgData name="Karin Svensson" userId="9cf0b2e3-3d1f-4b76-bfcc-aa5c8e2d31c1" providerId="ADAL" clId="{5AC85AB1-05DB-4843-9976-273E5FEE5469}" dt="2026-06-02T08:36:51.341" v="70" actId="1076"/>
          <ac:spMkLst>
            <pc:docMk/>
            <pc:sldMk cId="818537340" sldId="2147473320"/>
            <ac:spMk id="18" creationId="{87F3F762-B80D-80E0-5036-36862A6216BB}"/>
          </ac:spMkLst>
        </pc:spChg>
        <pc:spChg chg="add mod">
          <ac:chgData name="Karin Svensson" userId="9cf0b2e3-3d1f-4b76-bfcc-aa5c8e2d31c1" providerId="ADAL" clId="{5AC85AB1-05DB-4843-9976-273E5FEE5469}" dt="2026-06-02T08:36:51.341" v="70" actId="1076"/>
          <ac:spMkLst>
            <pc:docMk/>
            <pc:sldMk cId="818537340" sldId="2147473320"/>
            <ac:spMk id="20" creationId="{040DFFB1-F89A-D25E-A15C-F961DCB947EE}"/>
          </ac:spMkLst>
        </pc:spChg>
      </pc:sldChg>
      <pc:sldChg chg="addSp delSp modSp new mod">
        <pc:chgData name="Karin Svensson" userId="9cf0b2e3-3d1f-4b76-bfcc-aa5c8e2d31c1" providerId="ADAL" clId="{5AC85AB1-05DB-4843-9976-273E5FEE5469}" dt="2026-06-02T09:19:59.807" v="955" actId="20577"/>
        <pc:sldMkLst>
          <pc:docMk/>
          <pc:sldMk cId="627865253" sldId="2147473321"/>
        </pc:sldMkLst>
        <pc:spChg chg="mod">
          <ac:chgData name="Karin Svensson" userId="9cf0b2e3-3d1f-4b76-bfcc-aa5c8e2d31c1" providerId="ADAL" clId="{5AC85AB1-05DB-4843-9976-273E5FEE5469}" dt="2026-06-02T09:17:43.471" v="796" actId="1076"/>
          <ac:spMkLst>
            <pc:docMk/>
            <pc:sldMk cId="627865253" sldId="2147473321"/>
            <ac:spMk id="2" creationId="{5725E773-7D84-69F7-3AA7-EF0CC53ABC83}"/>
          </ac:spMkLst>
        </pc:spChg>
        <pc:spChg chg="mod">
          <ac:chgData name="Karin Svensson" userId="9cf0b2e3-3d1f-4b76-bfcc-aa5c8e2d31c1" providerId="ADAL" clId="{5AC85AB1-05DB-4843-9976-273E5FEE5469}" dt="2026-06-02T09:19:59.807" v="955" actId="20577"/>
          <ac:spMkLst>
            <pc:docMk/>
            <pc:sldMk cId="627865253" sldId="2147473321"/>
            <ac:spMk id="3" creationId="{EEF3B033-46FA-9E03-F689-F96AB02687B7}"/>
          </ac:spMkLst>
        </pc:spChg>
        <pc:spChg chg="add del">
          <ac:chgData name="Karin Svensson" userId="9cf0b2e3-3d1f-4b76-bfcc-aa5c8e2d31c1" providerId="ADAL" clId="{5AC85AB1-05DB-4843-9976-273E5FEE5469}" dt="2026-06-02T08:41:17.713" v="94" actId="931"/>
          <ac:spMkLst>
            <pc:docMk/>
            <pc:sldMk cId="627865253" sldId="2147473321"/>
            <ac:spMk id="4" creationId="{65FAEB70-1BA9-AE53-E113-6D6C626D38BC}"/>
          </ac:spMkLst>
        </pc:spChg>
        <pc:spChg chg="add del mod">
          <ac:chgData name="Karin Svensson" userId="9cf0b2e3-3d1f-4b76-bfcc-aa5c8e2d31c1" providerId="ADAL" clId="{5AC85AB1-05DB-4843-9976-273E5FEE5469}" dt="2026-06-02T08:38:30.609" v="77" actId="478"/>
          <ac:spMkLst>
            <pc:docMk/>
            <pc:sldMk cId="627865253" sldId="2147473321"/>
            <ac:spMk id="6" creationId="{2AD36933-5C30-302D-B918-16DC3AEF0CE9}"/>
          </ac:spMkLst>
        </pc:spChg>
        <pc:picChg chg="add del mod ord">
          <ac:chgData name="Karin Svensson" userId="9cf0b2e3-3d1f-4b76-bfcc-aa5c8e2d31c1" providerId="ADAL" clId="{5AC85AB1-05DB-4843-9976-273E5FEE5469}" dt="2026-06-02T08:41:08.727" v="93" actId="931"/>
          <ac:picMkLst>
            <pc:docMk/>
            <pc:sldMk cId="627865253" sldId="2147473321"/>
            <ac:picMk id="8" creationId="{C9C36643-765B-4693-72FA-AB85034A00DC}"/>
          </ac:picMkLst>
        </pc:picChg>
        <pc:picChg chg="add del mod">
          <ac:chgData name="Karin Svensson" userId="9cf0b2e3-3d1f-4b76-bfcc-aa5c8e2d31c1" providerId="ADAL" clId="{5AC85AB1-05DB-4843-9976-273E5FEE5469}" dt="2026-06-02T08:41:08.053" v="92" actId="931"/>
          <ac:picMkLst>
            <pc:docMk/>
            <pc:sldMk cId="627865253" sldId="2147473321"/>
            <ac:picMk id="10" creationId="{4DD15F6F-D641-B08C-71E8-5B69C4419E41}"/>
          </ac:picMkLst>
        </pc:picChg>
        <pc:picChg chg="add mod ord">
          <ac:chgData name="Karin Svensson" userId="9cf0b2e3-3d1f-4b76-bfcc-aa5c8e2d31c1" providerId="ADAL" clId="{5AC85AB1-05DB-4843-9976-273E5FEE5469}" dt="2026-06-02T08:41:17.713" v="94" actId="931"/>
          <ac:picMkLst>
            <pc:docMk/>
            <pc:sldMk cId="627865253" sldId="2147473321"/>
            <ac:picMk id="12" creationId="{B4F8F41E-5261-BF0C-AD64-0690FDEDF765}"/>
          </ac:picMkLst>
        </pc:picChg>
      </pc:sldChg>
      <pc:sldChg chg="modSp new del mod modNotesTx">
        <pc:chgData name="Karin Svensson" userId="9cf0b2e3-3d1f-4b76-bfcc-aa5c8e2d31c1" providerId="ADAL" clId="{5AC85AB1-05DB-4843-9976-273E5FEE5469}" dt="2026-06-02T08:56:59.297" v="610" actId="47"/>
        <pc:sldMkLst>
          <pc:docMk/>
          <pc:sldMk cId="446587408" sldId="2147473322"/>
        </pc:sldMkLst>
        <pc:spChg chg="mod">
          <ac:chgData name="Karin Svensson" userId="9cf0b2e3-3d1f-4b76-bfcc-aa5c8e2d31c1" providerId="ADAL" clId="{5AC85AB1-05DB-4843-9976-273E5FEE5469}" dt="2026-06-02T08:54:35.345" v="523" actId="21"/>
          <ac:spMkLst>
            <pc:docMk/>
            <pc:sldMk cId="446587408" sldId="2147473322"/>
            <ac:spMk id="2" creationId="{3C07B28A-14A6-719F-BF14-E787BA0EEDF9}"/>
          </ac:spMkLst>
        </pc:spChg>
        <pc:spChg chg="mod">
          <ac:chgData name="Karin Svensson" userId="9cf0b2e3-3d1f-4b76-bfcc-aa5c8e2d31c1" providerId="ADAL" clId="{5AC85AB1-05DB-4843-9976-273E5FEE5469}" dt="2026-06-02T08:56:56.227" v="609" actId="21"/>
          <ac:spMkLst>
            <pc:docMk/>
            <pc:sldMk cId="446587408" sldId="2147473322"/>
            <ac:spMk id="3" creationId="{D3CF3F1A-CDDF-62C8-EF80-E0E9316FB14B}"/>
          </ac:spMkLst>
        </pc:spChg>
      </pc:sldChg>
      <pc:sldChg chg="addSp delSp modSp add mod modNotesTx">
        <pc:chgData name="Karin Svensson" userId="9cf0b2e3-3d1f-4b76-bfcc-aa5c8e2d31c1" providerId="ADAL" clId="{5AC85AB1-05DB-4843-9976-273E5FEE5469}" dt="2026-06-02T09:20:28.201" v="996" actId="20577"/>
        <pc:sldMkLst>
          <pc:docMk/>
          <pc:sldMk cId="1832550353" sldId="2147473323"/>
        </pc:sldMkLst>
        <pc:spChg chg="mod">
          <ac:chgData name="Karin Svensson" userId="9cf0b2e3-3d1f-4b76-bfcc-aa5c8e2d31c1" providerId="ADAL" clId="{5AC85AB1-05DB-4843-9976-273E5FEE5469}" dt="2026-06-02T09:20:28.201" v="996" actId="20577"/>
          <ac:spMkLst>
            <pc:docMk/>
            <pc:sldMk cId="1832550353" sldId="2147473323"/>
            <ac:spMk id="2" creationId="{049058C4-0D44-C697-A5DC-77FDBCCBDFCC}"/>
          </ac:spMkLst>
        </pc:spChg>
        <pc:spChg chg="mod">
          <ac:chgData name="Karin Svensson" userId="9cf0b2e3-3d1f-4b76-bfcc-aa5c8e2d31c1" providerId="ADAL" clId="{5AC85AB1-05DB-4843-9976-273E5FEE5469}" dt="2026-06-02T08:57:03.470" v="611"/>
          <ac:spMkLst>
            <pc:docMk/>
            <pc:sldMk cId="1832550353" sldId="2147473323"/>
            <ac:spMk id="3" creationId="{DB14DCA5-D003-0AEF-336D-D6A6DF769668}"/>
          </ac:spMkLst>
        </pc:spChg>
        <pc:spChg chg="add del mod">
          <ac:chgData name="Karin Svensson" userId="9cf0b2e3-3d1f-4b76-bfcc-aa5c8e2d31c1" providerId="ADAL" clId="{5AC85AB1-05DB-4843-9976-273E5FEE5469}" dt="2026-06-02T08:55:53.022" v="553" actId="931"/>
          <ac:spMkLst>
            <pc:docMk/>
            <pc:sldMk cId="1832550353" sldId="2147473323"/>
            <ac:spMk id="5" creationId="{7CA06BF3-312C-239F-46AB-8340C69D5AF3}"/>
          </ac:spMkLst>
        </pc:spChg>
        <pc:picChg chg="add mod ord">
          <ac:chgData name="Karin Svensson" userId="9cf0b2e3-3d1f-4b76-bfcc-aa5c8e2d31c1" providerId="ADAL" clId="{5AC85AB1-05DB-4843-9976-273E5FEE5469}" dt="2026-06-02T08:55:53.022" v="553" actId="931"/>
          <ac:picMkLst>
            <pc:docMk/>
            <pc:sldMk cId="1832550353" sldId="2147473323"/>
            <ac:picMk id="7" creationId="{B582DBB4-18E0-CC09-F315-5D5B1C686812}"/>
          </ac:picMkLst>
        </pc:picChg>
        <pc:picChg chg="del">
          <ac:chgData name="Karin Svensson" userId="9cf0b2e3-3d1f-4b76-bfcc-aa5c8e2d31c1" providerId="ADAL" clId="{5AC85AB1-05DB-4843-9976-273E5FEE5469}" dt="2026-06-02T08:55:26.592" v="552" actId="478"/>
          <ac:picMkLst>
            <pc:docMk/>
            <pc:sldMk cId="1832550353" sldId="2147473323"/>
            <ac:picMk id="12" creationId="{1DC44A2F-2FDA-A86C-AFEA-CF4853795533}"/>
          </ac:picMkLst>
        </pc:picChg>
      </pc:sldChg>
      <pc:sldChg chg="modSp new del mod modNotesTx">
        <pc:chgData name="Karin Svensson" userId="9cf0b2e3-3d1f-4b76-bfcc-aa5c8e2d31c1" providerId="ADAL" clId="{5AC85AB1-05DB-4843-9976-273E5FEE5469}" dt="2026-06-02T08:53:54.487" v="481" actId="47"/>
        <pc:sldMkLst>
          <pc:docMk/>
          <pc:sldMk cId="2232929349" sldId="2147473323"/>
        </pc:sldMkLst>
        <pc:spChg chg="mod">
          <ac:chgData name="Karin Svensson" userId="9cf0b2e3-3d1f-4b76-bfcc-aa5c8e2d31c1" providerId="ADAL" clId="{5AC85AB1-05DB-4843-9976-273E5FEE5469}" dt="2026-06-02T08:52:41.599" v="291" actId="20577"/>
          <ac:spMkLst>
            <pc:docMk/>
            <pc:sldMk cId="2232929349" sldId="2147473323"/>
            <ac:spMk id="2" creationId="{55FB7ABA-DCD9-FF60-D2A7-4464825598E3}"/>
          </ac:spMkLst>
        </pc:spChg>
        <pc:spChg chg="mod">
          <ac:chgData name="Karin Svensson" userId="9cf0b2e3-3d1f-4b76-bfcc-aa5c8e2d31c1" providerId="ADAL" clId="{5AC85AB1-05DB-4843-9976-273E5FEE5469}" dt="2026-06-02T08:52:19.917" v="254" actId="20577"/>
          <ac:spMkLst>
            <pc:docMk/>
            <pc:sldMk cId="2232929349" sldId="2147473323"/>
            <ac:spMk id="3" creationId="{EB9C49A4-D64E-B0AB-672A-C92E0639859B}"/>
          </ac:spMkLst>
        </pc:spChg>
      </pc:sldChg>
      <pc:sldChg chg="new">
        <pc:chgData name="Karin Svensson" userId="9cf0b2e3-3d1f-4b76-bfcc-aa5c8e2d31c1" providerId="ADAL" clId="{5AC85AB1-05DB-4843-9976-273E5FEE5469}" dt="2026-06-02T08:58:25.427" v="636" actId="680"/>
        <pc:sldMkLst>
          <pc:docMk/>
          <pc:sldMk cId="1157129541" sldId="2147473324"/>
        </pc:sldMkLst>
      </pc:sldChg>
      <pc:sldChg chg="add del">
        <pc:chgData name="Karin Svensson" userId="9cf0b2e3-3d1f-4b76-bfcc-aa5c8e2d31c1" providerId="ADAL" clId="{5AC85AB1-05DB-4843-9976-273E5FEE5469}" dt="2026-06-02T08:58:45.982" v="647"/>
        <pc:sldMkLst>
          <pc:docMk/>
          <pc:sldMk cId="2904855794" sldId="2147473325"/>
        </pc:sldMkLst>
      </pc:sldChg>
      <pc:sldChg chg="new del">
        <pc:chgData name="Karin Svensson" userId="9cf0b2e3-3d1f-4b76-bfcc-aa5c8e2d31c1" providerId="ADAL" clId="{5AC85AB1-05DB-4843-9976-273E5FEE5469}" dt="2026-06-02T08:58:53.962" v="649" actId="680"/>
        <pc:sldMkLst>
          <pc:docMk/>
          <pc:sldMk cId="2948232067" sldId="2147473325"/>
        </pc:sldMkLst>
      </pc:sldChg>
      <pc:sldChg chg="addSp delSp modSp new del mod setBg">
        <pc:chgData name="Karin Svensson" userId="9cf0b2e3-3d1f-4b76-bfcc-aa5c8e2d31c1" providerId="ADAL" clId="{5AC85AB1-05DB-4843-9976-273E5FEE5469}" dt="2026-06-02T09:14:38.509" v="689" actId="47"/>
        <pc:sldMkLst>
          <pc:docMk/>
          <pc:sldMk cId="3103268280" sldId="2147473325"/>
        </pc:sldMkLst>
        <pc:spChg chg="add del mod">
          <ac:chgData name="Karin Svensson" userId="9cf0b2e3-3d1f-4b76-bfcc-aa5c8e2d31c1" providerId="ADAL" clId="{5AC85AB1-05DB-4843-9976-273E5FEE5469}" dt="2026-06-02T09:01:20.600" v="660" actId="478"/>
          <ac:spMkLst>
            <pc:docMk/>
            <pc:sldMk cId="3103268280" sldId="2147473325"/>
            <ac:spMk id="2" creationId="{83DBC982-8881-9345-EB2F-20A55AB36326}"/>
          </ac:spMkLst>
        </pc:spChg>
        <pc:spChg chg="add mod">
          <ac:chgData name="Karin Svensson" userId="9cf0b2e3-3d1f-4b76-bfcc-aa5c8e2d31c1" providerId="ADAL" clId="{5AC85AB1-05DB-4843-9976-273E5FEE5469}" dt="2026-06-02T09:00:29.454" v="658" actId="767"/>
          <ac:spMkLst>
            <pc:docMk/>
            <pc:sldMk cId="3103268280" sldId="2147473325"/>
            <ac:spMk id="3" creationId="{F982B7ED-2D38-B6EE-7FE3-EFB93703571A}"/>
          </ac:spMkLst>
        </pc:spChg>
        <pc:spChg chg="add mod">
          <ac:chgData name="Karin Svensson" userId="9cf0b2e3-3d1f-4b76-bfcc-aa5c8e2d31c1" providerId="ADAL" clId="{5AC85AB1-05DB-4843-9976-273E5FEE5469}" dt="2026-06-02T09:00:31.884" v="659" actId="767"/>
          <ac:spMkLst>
            <pc:docMk/>
            <pc:sldMk cId="3103268280" sldId="2147473325"/>
            <ac:spMk id="4" creationId="{084E2F33-3750-5F96-D2B8-13074BFEF376}"/>
          </ac:spMkLst>
        </pc:spChg>
        <pc:spChg chg="add del mod">
          <ac:chgData name="Karin Svensson" userId="9cf0b2e3-3d1f-4b76-bfcc-aa5c8e2d31c1" providerId="ADAL" clId="{5AC85AB1-05DB-4843-9976-273E5FEE5469}" dt="2026-06-02T09:11:10.657" v="673" actId="478"/>
          <ac:spMkLst>
            <pc:docMk/>
            <pc:sldMk cId="3103268280" sldId="2147473325"/>
            <ac:spMk id="5" creationId="{44FDE1ED-C238-B832-ADD6-95BEB0F91E6B}"/>
          </ac:spMkLst>
        </pc:spChg>
      </pc:sldChg>
      <pc:sldChg chg="addSp modSp new mod">
        <pc:chgData name="Karin Svensson" userId="9cf0b2e3-3d1f-4b76-bfcc-aa5c8e2d31c1" providerId="ADAL" clId="{5AC85AB1-05DB-4843-9976-273E5FEE5469}" dt="2026-06-02T09:21:53.928" v="1090" actId="1076"/>
        <pc:sldMkLst>
          <pc:docMk/>
          <pc:sldMk cId="1520067606" sldId="2147473326"/>
        </pc:sldMkLst>
        <pc:spChg chg="add mod">
          <ac:chgData name="Karin Svensson" userId="9cf0b2e3-3d1f-4b76-bfcc-aa5c8e2d31c1" providerId="ADAL" clId="{5AC85AB1-05DB-4843-9976-273E5FEE5469}" dt="2026-06-02T09:21:53.928" v="1090" actId="1076"/>
          <ac:spMkLst>
            <pc:docMk/>
            <pc:sldMk cId="1520067606" sldId="2147473326"/>
            <ac:spMk id="4" creationId="{D1C67B29-B4AE-1191-A1F3-E2EAFA7F17B8}"/>
          </ac:spMkLst>
        </pc:spChg>
        <pc:picChg chg="add mod">
          <ac:chgData name="Karin Svensson" userId="9cf0b2e3-3d1f-4b76-bfcc-aa5c8e2d31c1" providerId="ADAL" clId="{5AC85AB1-05DB-4843-9976-273E5FEE5469}" dt="2026-06-02T09:14:35.714" v="688" actId="1076"/>
          <ac:picMkLst>
            <pc:docMk/>
            <pc:sldMk cId="1520067606" sldId="2147473326"/>
            <ac:picMk id="3" creationId="{EBBB1EC9-FF1A-E4ED-E36B-A89A178901CA}"/>
          </ac:picMkLst>
        </pc:picChg>
      </pc:sldChg>
      <pc:sldChg chg="addSp delSp modSp add del mod">
        <pc:chgData name="Karin Svensson" userId="9cf0b2e3-3d1f-4b76-bfcc-aa5c8e2d31c1" providerId="ADAL" clId="{5AC85AB1-05DB-4843-9976-273E5FEE5469}" dt="2026-06-02T09:07:22.284" v="666" actId="47"/>
        <pc:sldMkLst>
          <pc:docMk/>
          <pc:sldMk cId="1713036864" sldId="2147473326"/>
        </pc:sldMkLst>
        <pc:spChg chg="add del">
          <ac:chgData name="Karin Svensson" userId="9cf0b2e3-3d1f-4b76-bfcc-aa5c8e2d31c1" providerId="ADAL" clId="{5AC85AB1-05DB-4843-9976-273E5FEE5469}" dt="2026-06-02T09:06:53.912" v="663" actId="478"/>
          <ac:spMkLst>
            <pc:docMk/>
            <pc:sldMk cId="1713036864" sldId="2147473326"/>
            <ac:spMk id="5" creationId="{70F0AB2E-A556-5A36-2CD9-D883AF4AF05F}"/>
          </ac:spMkLst>
        </pc:spChg>
        <pc:picChg chg="add del mod">
          <ac:chgData name="Karin Svensson" userId="9cf0b2e3-3d1f-4b76-bfcc-aa5c8e2d31c1" providerId="ADAL" clId="{5AC85AB1-05DB-4843-9976-273E5FEE5469}" dt="2026-06-02T09:07:16.385" v="665" actId="931"/>
          <ac:picMkLst>
            <pc:docMk/>
            <pc:sldMk cId="1713036864" sldId="2147473326"/>
            <ac:picMk id="7" creationId="{44FF496A-576A-5C06-8F83-779AC98EE474}"/>
          </ac:picMkLst>
        </pc:picChg>
      </pc:sldChg>
      <pc:sldChg chg="delSp new del mod">
        <pc:chgData name="Karin Svensson" userId="9cf0b2e3-3d1f-4b76-bfcc-aa5c8e2d31c1" providerId="ADAL" clId="{5AC85AB1-05DB-4843-9976-273E5FEE5469}" dt="2026-06-02T09:13:27.605" v="679" actId="47"/>
        <pc:sldMkLst>
          <pc:docMk/>
          <pc:sldMk cId="3169584130" sldId="2147473326"/>
        </pc:sldMkLst>
        <pc:spChg chg="del">
          <ac:chgData name="Karin Svensson" userId="9cf0b2e3-3d1f-4b76-bfcc-aa5c8e2d31c1" providerId="ADAL" clId="{5AC85AB1-05DB-4843-9976-273E5FEE5469}" dt="2026-06-02T09:12:07.846" v="678" actId="478"/>
          <ac:spMkLst>
            <pc:docMk/>
            <pc:sldMk cId="3169584130" sldId="2147473326"/>
            <ac:spMk id="2" creationId="{B5CCEEFA-1566-8D2E-CA6E-B5A410492206}"/>
          </ac:spMkLst>
        </pc:spChg>
      </pc:sldChg>
      <pc:sldMasterChg chg="addSldLayout delSldLayout">
        <pc:chgData name="Karin Svensson" userId="9cf0b2e3-3d1f-4b76-bfcc-aa5c8e2d31c1" providerId="ADAL" clId="{5AC85AB1-05DB-4843-9976-273E5FEE5469}" dt="2026-06-02T08:44:41.784" v="197" actId="47"/>
        <pc:sldMasterMkLst>
          <pc:docMk/>
          <pc:sldMasterMk cId="4155653421" sldId="2147483672"/>
        </pc:sldMasterMkLst>
        <pc:sldLayoutChg chg="add del">
          <pc:chgData name="Karin Svensson" userId="9cf0b2e3-3d1f-4b76-bfcc-aa5c8e2d31c1" providerId="ADAL" clId="{5AC85AB1-05DB-4843-9976-273E5FEE5469}" dt="2026-06-02T08:44:41.784" v="197" actId="47"/>
          <pc:sldLayoutMkLst>
            <pc:docMk/>
            <pc:sldMasterMk cId="4155653421" sldId="2147483672"/>
            <pc:sldLayoutMk cId="3681552806" sldId="214748368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DBA4DF-B0D5-4F37-9581-14A4DB4A339B}" type="datetimeFigureOut">
              <a:rPr lang="sv-SE" smtClean="0"/>
              <a:t>2026-06-02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545D74-A818-4ADF-848E-2B13A41DB982}" type="slidenum">
              <a:rPr lang="sv-SE" smtClean="0"/>
              <a:t>‹#›</a:t>
            </a:fld>
            <a:endParaRPr lang="sv-SE"/>
          </a:p>
        </p:txBody>
      </p:sp>
    </p:spTree>
    <p:extLst>
      <p:ext uri="{BB962C8B-B14F-4D97-AF65-F5344CB8AC3E}">
        <p14:creationId xmlns:p14="http://schemas.microsoft.com/office/powerpoint/2010/main" val="2510961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Bilderna hur Värmland arbetar med Vad är viktigt för dig frågan. Stöd i arbetet är Selma, Värmlands gemensamma patient/invånare. </a:t>
            </a:r>
          </a:p>
          <a:p>
            <a:endParaRPr lang="sv-SE" dirty="0"/>
          </a:p>
        </p:txBody>
      </p:sp>
      <p:sp>
        <p:nvSpPr>
          <p:cNvPr id="4" name="Platshållare för bildnummer 3"/>
          <p:cNvSpPr>
            <a:spLocks noGrp="1"/>
          </p:cNvSpPr>
          <p:nvPr>
            <p:ph type="sldNum" sz="quarter" idx="5"/>
          </p:nvPr>
        </p:nvSpPr>
        <p:spPr/>
        <p:txBody>
          <a:bodyPr/>
          <a:lstStyle/>
          <a:p>
            <a:fld id="{60545D74-A818-4ADF-848E-2B13A41DB982}" type="slidenum">
              <a:rPr lang="sv-SE" smtClean="0"/>
              <a:t>1</a:t>
            </a:fld>
            <a:endParaRPr lang="sv-SE"/>
          </a:p>
        </p:txBody>
      </p:sp>
    </p:spTree>
    <p:extLst>
      <p:ext uri="{BB962C8B-B14F-4D97-AF65-F5344CB8AC3E}">
        <p14:creationId xmlns:p14="http://schemas.microsoft.com/office/powerpoint/2010/main" val="2955211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Selma är Värmlands gemensamma invånare. Hon kan vara gammal, ung, bo på landet, i stan, vara kroniskt sjuk eller frisk idag.</a:t>
            </a:r>
          </a:p>
          <a:p>
            <a:r>
              <a:rPr lang="sv-SE" sz="1200" b="0" i="0" kern="1200" dirty="0">
                <a:solidFill>
                  <a:schemeClr val="tx1"/>
                </a:solidFill>
                <a:effectLst/>
                <a:latin typeface="+mn-lt"/>
                <a:ea typeface="+mn-ea"/>
                <a:cs typeface="+mn-cs"/>
              </a:rPr>
              <a:t>Ibland behöver hon stöd för att fortsätta leva ett så bra liv som möjligt. Det fungerar bäst när vi som jobbar med hälsa, vård, stöd och omsorg samarbetar och tar gemensamt ansvar. </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Det börjar med att ställa frågan: Vad är viktigt för dig? </a:t>
            </a:r>
            <a:endParaRPr lang="sv-SE" dirty="0"/>
          </a:p>
        </p:txBody>
      </p:sp>
      <p:sp>
        <p:nvSpPr>
          <p:cNvPr id="4" name="Platshållare för bildnummer 3"/>
          <p:cNvSpPr>
            <a:spLocks noGrp="1"/>
          </p:cNvSpPr>
          <p:nvPr>
            <p:ph type="sldNum" sz="quarter" idx="5"/>
          </p:nvPr>
        </p:nvSpPr>
        <p:spPr/>
        <p:txBody>
          <a:bodyPr/>
          <a:lstStyle/>
          <a:p>
            <a:pPr marL="0" marR="0" lvl="0" indent="0" algn="r" defTabSz="1326886" rtl="0" eaLnBrk="1" fontAlgn="auto" latinLnBrk="0" hangingPunct="1">
              <a:lnSpc>
                <a:spcPct val="100000"/>
              </a:lnSpc>
              <a:spcBef>
                <a:spcPts val="0"/>
              </a:spcBef>
              <a:spcAft>
                <a:spcPts val="0"/>
              </a:spcAft>
              <a:buClrTx/>
              <a:buSzTx/>
              <a:buFontTx/>
              <a:buNone/>
              <a:tabLst/>
              <a:defRPr/>
            </a:pPr>
            <a:fld id="{F4FCC451-C43F-48E5-98BC-5F0439C5297D}" type="slidenum">
              <a:rPr kumimoji="0" lang="sv-SE" sz="17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326886" rtl="0" eaLnBrk="1" fontAlgn="auto" latinLnBrk="0" hangingPunct="1">
                <a:lnSpc>
                  <a:spcPct val="100000"/>
                </a:lnSpc>
                <a:spcBef>
                  <a:spcPts val="0"/>
                </a:spcBef>
                <a:spcAft>
                  <a:spcPts val="0"/>
                </a:spcAft>
                <a:buClrTx/>
                <a:buSzTx/>
                <a:buFontTx/>
                <a:buNone/>
                <a:tabLst/>
                <a:defRPr/>
              </a:pPr>
              <a:t>2</a:t>
            </a:fld>
            <a:endParaRPr kumimoji="0" lang="sv-SE"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29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Det är invånarna som avgör vad som är viktigt och vad som skapar värde för dem. </a:t>
            </a:r>
          </a:p>
          <a:p>
            <a:r>
              <a:rPr lang="sv-SE" sz="1200" kern="1200" dirty="0">
                <a:solidFill>
                  <a:schemeClr val="tx1"/>
                </a:solidFill>
                <a:effectLst/>
                <a:latin typeface="+mn-lt"/>
                <a:ea typeface="+mn-ea"/>
                <a:cs typeface="+mn-cs"/>
              </a:rPr>
              <a:t>Så här svarade värmlänningar på frågan Vad är viktigt för dig i mötet med vården, stödet och omsorgen. </a:t>
            </a:r>
          </a:p>
          <a:p>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”Att vi bemöter varandra med respekt”</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”Att jag har ett kontinuerligt, personligt och tillitsfullt stöd”</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”Att vård och stöd utgår och samordnas från mina behov och resurser”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”Att jag är en viktig och delaktig medskapare”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”Att jag får rätt hjälp och stöd i rätt tid”</a:t>
            </a: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Dessa värden är därför med i Värmlands målbild för arbetet mot framtidens vård, hälsa och omsorg</a:t>
            </a:r>
            <a:endParaRPr lang="sv-SE" kern="0" dirty="0">
              <a:solidFill>
                <a:schemeClr val="bg2">
                  <a:lumMod val="25000"/>
                </a:schemeClr>
              </a:solidFill>
              <a:ea typeface="Yu Gothic Light" panose="020B0300000000000000" pitchFamily="34" charset="-128"/>
            </a:endParaRPr>
          </a:p>
          <a:p>
            <a:endParaRPr lang="sv-SE" dirty="0"/>
          </a:p>
        </p:txBody>
      </p:sp>
      <p:sp>
        <p:nvSpPr>
          <p:cNvPr id="4" name="Platshållare för bildnummer 3"/>
          <p:cNvSpPr>
            <a:spLocks noGrp="1"/>
          </p:cNvSpPr>
          <p:nvPr>
            <p:ph type="sldNum" sz="quarter" idx="5"/>
          </p:nvPr>
        </p:nvSpPr>
        <p:spPr/>
        <p:txBody>
          <a:bodyPr/>
          <a:lstStyle/>
          <a:p>
            <a:fld id="{60545D74-A818-4ADF-848E-2B13A41DB982}" type="slidenum">
              <a:rPr lang="sv-SE" smtClean="0"/>
              <a:t>3</a:t>
            </a:fld>
            <a:endParaRPr lang="sv-SE"/>
          </a:p>
        </p:txBody>
      </p:sp>
    </p:spTree>
    <p:extLst>
      <p:ext uri="{BB962C8B-B14F-4D97-AF65-F5344CB8AC3E}">
        <p14:creationId xmlns:p14="http://schemas.microsoft.com/office/powerpoint/2010/main" val="1083180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fontAlgn="base"/>
            <a:r>
              <a:rPr lang="sv-SE" sz="1200" b="0" i="0" kern="1200" dirty="0">
                <a:solidFill>
                  <a:schemeClr val="tx1"/>
                </a:solidFill>
                <a:effectLst/>
                <a:latin typeface="+mn-lt"/>
                <a:ea typeface="+mn-ea"/>
                <a:cs typeface="+mn-cs"/>
              </a:rPr>
              <a:t>​I</a:t>
            </a:r>
            <a:r>
              <a:rPr lang="sv-SE" sz="1200" b="0" i="0" u="none" strike="noStrike" kern="1200" dirty="0">
                <a:solidFill>
                  <a:schemeClr val="tx1"/>
                </a:solidFill>
                <a:effectLst/>
                <a:latin typeface="+mn-lt"/>
                <a:ea typeface="+mn-ea"/>
                <a:cs typeface="+mn-cs"/>
              </a:rPr>
              <a:t>nvånarna möter ofta många olika delar i </a:t>
            </a:r>
            <a:r>
              <a:rPr lang="sv-SE" dirty="0"/>
              <a:t>vårt</a:t>
            </a:r>
            <a:r>
              <a:rPr lang="sv-SE" sz="1200" b="0" i="0" u="none" strike="noStrike" kern="1200" dirty="0">
                <a:solidFill>
                  <a:schemeClr val="tx1"/>
                </a:solidFill>
                <a:effectLst/>
                <a:latin typeface="+mn-lt"/>
                <a:ea typeface="+mn-ea"/>
                <a:cs typeface="+mn-cs"/>
              </a:rPr>
              <a:t> länsgemensamma system.</a:t>
            </a:r>
            <a:r>
              <a:rPr lang="en-US" sz="1200" b="0" i="0" kern="1200" dirty="0">
                <a:solidFill>
                  <a:schemeClr val="tx1"/>
                </a:solidFill>
                <a:effectLst/>
                <a:latin typeface="+mn-lt"/>
                <a:ea typeface="+mn-ea"/>
                <a:cs typeface="+mn-cs"/>
              </a:rPr>
              <a:t>​</a:t>
            </a:r>
            <a:r>
              <a:rPr lang="sv-SE" sz="1200" b="0" i="0" kern="1200" dirty="0">
                <a:solidFill>
                  <a:schemeClr val="tx1"/>
                </a:solidFill>
                <a:effectLst/>
                <a:latin typeface="+mn-lt"/>
                <a:ea typeface="+mn-ea"/>
                <a:cs typeface="+mn-cs"/>
              </a:rPr>
              <a:t>​</a:t>
            </a:r>
            <a:endParaRPr lang="sv-SE" sz="1200" b="0" i="0" kern="1200" dirty="0">
              <a:solidFill>
                <a:schemeClr val="tx1"/>
              </a:solidFill>
              <a:effectLst/>
              <a:latin typeface="+mn-lt"/>
            </a:endParaRPr>
          </a:p>
          <a:p>
            <a:pPr rtl="0" fontAlgn="base"/>
            <a:r>
              <a:rPr lang="sv-SE" sz="1200" b="0" i="0" u="none" strike="noStrike" kern="1200" dirty="0">
                <a:solidFill>
                  <a:schemeClr val="tx1"/>
                </a:solidFill>
                <a:effectLst/>
                <a:latin typeface="+mn-lt"/>
                <a:ea typeface="+mn-ea"/>
                <a:cs typeface="+mn-cs"/>
              </a:rPr>
              <a:t>Vi är ofta bra på att erbjuda hjälp och stöd inom varje del: det är så vi har organiserat våra verksamheter, det är så vi leder och styr och det är så vi följer upp.</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ndParaRPr>
          </a:p>
          <a:p>
            <a:pPr rtl="0" fontAlgn="base"/>
            <a:r>
              <a:rPr lang="sv-SE" sz="1200" b="0" i="0" kern="1200" dirty="0">
                <a:solidFill>
                  <a:schemeClr val="tx1"/>
                </a:solidFill>
                <a:effectLst/>
                <a:latin typeface="+mn-lt"/>
                <a:ea typeface="+mn-ea"/>
                <a:cs typeface="+mn-cs"/>
              </a:rPr>
              <a:t>​</a:t>
            </a:r>
            <a:endParaRPr lang="sv-SE" sz="1200" b="0" i="0" kern="1200" dirty="0">
              <a:solidFill>
                <a:schemeClr val="tx1"/>
              </a:solidFill>
              <a:effectLst/>
              <a:latin typeface="+mn-lt"/>
            </a:endParaRPr>
          </a:p>
          <a:p>
            <a:pPr rtl="0" fontAlgn="base"/>
            <a:r>
              <a:rPr lang="sv-SE" sz="1200" b="0" i="0" u="none" strike="noStrike" kern="1200" dirty="0">
                <a:solidFill>
                  <a:schemeClr val="tx1"/>
                </a:solidFill>
                <a:effectLst/>
                <a:latin typeface="+mn-lt"/>
                <a:ea typeface="+mn-ea"/>
                <a:cs typeface="+mn-cs"/>
              </a:rPr>
              <a:t>Men det leder ofta till att vi lägger ett stort ansvar på personerna själva, eller deras närstående, </a:t>
            </a:r>
            <a:r>
              <a:rPr lang="en-US" sz="1200" b="0" i="0" kern="1200" dirty="0">
                <a:solidFill>
                  <a:schemeClr val="tx1"/>
                </a:solidFill>
                <a:effectLst/>
                <a:latin typeface="+mn-lt"/>
                <a:ea typeface="+mn-ea"/>
                <a:cs typeface="+mn-cs"/>
              </a:rPr>
              <a:t>​</a:t>
            </a:r>
            <a:r>
              <a:rPr lang="sv-SE" sz="1200" b="0" i="0" u="none" strike="noStrike" kern="1200" dirty="0">
                <a:solidFill>
                  <a:schemeClr val="tx1"/>
                </a:solidFill>
                <a:effectLst/>
                <a:latin typeface="+mn-lt"/>
                <a:ea typeface="+mn-ea"/>
                <a:cs typeface="+mn-cs"/>
              </a:rPr>
              <a:t>att samordna de olika insatserna som behövs. </a:t>
            </a:r>
            <a:r>
              <a:rPr lang="en-US" sz="1200" b="0" i="0" kern="1200" dirty="0">
                <a:solidFill>
                  <a:schemeClr val="tx1"/>
                </a:solidFill>
                <a:effectLst/>
                <a:latin typeface="+mn-lt"/>
                <a:ea typeface="+mn-ea"/>
                <a:cs typeface="+mn-cs"/>
              </a:rPr>
              <a:t>​</a:t>
            </a:r>
            <a:endParaRPr lang="sv-SE" sz="1200" b="0" i="0" kern="1200" dirty="0">
              <a:solidFill>
                <a:schemeClr val="tx1"/>
              </a:solidFill>
              <a:effectLst/>
              <a:latin typeface="+mn-lt"/>
            </a:endParaRPr>
          </a:p>
          <a:p>
            <a:pPr rtl="0" fontAlgn="base"/>
            <a:r>
              <a:rPr lang="sv-SE" sz="1200" b="0" i="0" u="none" strike="noStrike" kern="1200" dirty="0">
                <a:solidFill>
                  <a:schemeClr val="tx1"/>
                </a:solidFill>
                <a:effectLst/>
                <a:latin typeface="+mn-lt"/>
                <a:ea typeface="+mn-ea"/>
                <a:cs typeface="+mn-cs"/>
              </a:rPr>
              <a:t>Det kan skapar otrygghet, vilket ofta skapar ett ännu större behov av insatser</a:t>
            </a:r>
            <a:r>
              <a:rPr lang="en-US" sz="1200" b="0" i="0" kern="1200" dirty="0">
                <a:solidFill>
                  <a:schemeClr val="tx1"/>
                </a:solidFill>
                <a:effectLst/>
                <a:latin typeface="+mn-lt"/>
                <a:ea typeface="+mn-ea"/>
                <a:cs typeface="+mn-cs"/>
              </a:rPr>
              <a:t>​.</a:t>
            </a:r>
          </a:p>
          <a:p>
            <a:pPr rtl="0" fontAlgn="base"/>
            <a:endParaRPr lang="en-US" sz="1200" b="0" i="0" kern="1200" dirty="0">
              <a:solidFill>
                <a:schemeClr val="tx1"/>
              </a:solidFill>
              <a:effectLst/>
              <a:latin typeface="+mn-lt"/>
            </a:endParaRPr>
          </a:p>
          <a:p>
            <a:pPr rtl="0" fontAlgn="base"/>
            <a:r>
              <a:rPr lang="sv-SE" sz="1200" b="0" i="0" u="none" strike="noStrike" kern="1200" dirty="0">
                <a:solidFill>
                  <a:schemeClr val="tx1"/>
                </a:solidFill>
                <a:effectLst/>
                <a:latin typeface="+mn-lt"/>
                <a:ea typeface="+mn-ea"/>
                <a:cs typeface="+mn-cs"/>
              </a:rPr>
              <a:t>För verksamheterna leder det ofta till dubbelarbete och kräver mer resurser </a:t>
            </a:r>
            <a:r>
              <a:rPr lang="en-US" sz="1200" b="0" i="0" kern="1200" dirty="0">
                <a:solidFill>
                  <a:schemeClr val="tx1"/>
                </a:solidFill>
                <a:effectLst/>
                <a:latin typeface="+mn-lt"/>
                <a:ea typeface="+mn-ea"/>
                <a:cs typeface="+mn-cs"/>
              </a:rPr>
              <a:t>​</a:t>
            </a:r>
            <a:r>
              <a:rPr lang="sv-SE" sz="1200" b="0" i="0" u="none" strike="noStrike" kern="1200" dirty="0">
                <a:solidFill>
                  <a:schemeClr val="tx1"/>
                </a:solidFill>
                <a:effectLst/>
                <a:latin typeface="+mn-lt"/>
                <a:ea typeface="+mn-ea"/>
                <a:cs typeface="+mn-cs"/>
              </a:rPr>
              <a:t>än när vi lyckas ge mer samordnade insatser där vi tar tillvara både varandras och invånarnas resurser och kompetens.</a:t>
            </a:r>
          </a:p>
          <a:p>
            <a:pPr rtl="0" fontAlgn="base"/>
            <a:endParaRPr lang="sv-SE" sz="1200" b="0" i="0" u="none" strike="noStrike" kern="1200" dirty="0">
              <a:solidFill>
                <a:schemeClr val="tx1"/>
              </a:solidFill>
              <a:effectLst/>
              <a:latin typeface="+mn-lt"/>
              <a:ea typeface="+mn-ea"/>
              <a:cs typeface="+mn-cs"/>
            </a:endParaRPr>
          </a:p>
          <a:p>
            <a:pPr rtl="0" fontAlgn="base"/>
            <a:endParaRPr lang="sv-SE" sz="1200" b="0" i="0" kern="1200" dirty="0">
              <a:solidFill>
                <a:schemeClr val="tx1"/>
              </a:solidFill>
              <a:effectLst/>
              <a:latin typeface="+mn-lt"/>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A6745-EF46-46A6-A474-7B69230BE084}"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85373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436E8-6E4A-7E41-2F27-47BA278B364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76908DF-2692-96D3-8347-89A159112AD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EB50EBC-B87E-A824-3F9B-9B9193CAC6A5}"/>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50DECBA3-B64B-5865-7593-DA9D7997B222}"/>
              </a:ext>
            </a:extLst>
          </p:cNvPr>
          <p:cNvSpPr>
            <a:spLocks noGrp="1"/>
          </p:cNvSpPr>
          <p:nvPr>
            <p:ph type="sldNum" sz="quarter" idx="5"/>
          </p:nvPr>
        </p:nvSpPr>
        <p:spPr/>
        <p:txBody>
          <a:bodyPr/>
          <a:lstStyle/>
          <a:p>
            <a:fld id="{60545D74-A818-4ADF-848E-2B13A41DB982}" type="slidenum">
              <a:rPr lang="sv-SE" smtClean="0"/>
              <a:t>5</a:t>
            </a:fld>
            <a:endParaRPr lang="sv-SE"/>
          </a:p>
        </p:txBody>
      </p:sp>
    </p:spTree>
    <p:extLst>
      <p:ext uri="{BB962C8B-B14F-4D97-AF65-F5344CB8AC3E}">
        <p14:creationId xmlns:p14="http://schemas.microsoft.com/office/powerpoint/2010/main" val="2987898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0545D74-A818-4ADF-848E-2B13A41DB982}" type="slidenum">
              <a:rPr lang="sv-SE" smtClean="0"/>
              <a:t>7</a:t>
            </a:fld>
            <a:endParaRPr lang="sv-SE"/>
          </a:p>
        </p:txBody>
      </p:sp>
    </p:spTree>
    <p:extLst>
      <p:ext uri="{BB962C8B-B14F-4D97-AF65-F5344CB8AC3E}">
        <p14:creationId xmlns:p14="http://schemas.microsoft.com/office/powerpoint/2010/main" val="714078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66D8C2-41C5-0D04-0A2E-93857486CB4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ECE6FF2-62D7-C7F5-336A-65FC6B11CB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138AE44-1BB6-757B-E186-9A9CE658D462}"/>
              </a:ext>
            </a:extLst>
          </p:cNvPr>
          <p:cNvSpPr>
            <a:spLocks noGrp="1"/>
          </p:cNvSpPr>
          <p:nvPr>
            <p:ph type="dt" sz="half" idx="10"/>
          </p:nvPr>
        </p:nvSpPr>
        <p:spPr/>
        <p:txBody>
          <a:bodyPr/>
          <a:lstStyle/>
          <a:p>
            <a:fld id="{268D4438-E947-454F-BE5A-18827CC78571}" type="datetimeFigureOut">
              <a:rPr lang="sv-SE" smtClean="0"/>
              <a:t>2026-06-02</a:t>
            </a:fld>
            <a:endParaRPr lang="sv-SE"/>
          </a:p>
        </p:txBody>
      </p:sp>
      <p:sp>
        <p:nvSpPr>
          <p:cNvPr id="5" name="Platshållare för sidfot 4">
            <a:extLst>
              <a:ext uri="{FF2B5EF4-FFF2-40B4-BE49-F238E27FC236}">
                <a16:creationId xmlns:a16="http://schemas.microsoft.com/office/drawing/2014/main" id="{EFEA5A3D-02E8-20E9-86E7-DC3BB34ADF5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769F550-BB6C-3E76-058A-EC92696AC335}"/>
              </a:ext>
            </a:extLst>
          </p:cNvPr>
          <p:cNvSpPr>
            <a:spLocks noGrp="1"/>
          </p:cNvSpPr>
          <p:nvPr>
            <p:ph type="sldNum" sz="quarter" idx="12"/>
          </p:nvPr>
        </p:nvSpPr>
        <p:spPr/>
        <p:txBody>
          <a:bodyPr/>
          <a:lstStyle/>
          <a:p>
            <a:fld id="{CF6A8AD1-B627-4787-A69F-6312D9FFC8AD}" type="slidenum">
              <a:rPr lang="sv-SE" smtClean="0"/>
              <a:t>‹#›</a:t>
            </a:fld>
            <a:endParaRPr lang="sv-SE"/>
          </a:p>
        </p:txBody>
      </p:sp>
    </p:spTree>
    <p:extLst>
      <p:ext uri="{BB962C8B-B14F-4D97-AF65-F5344CB8AC3E}">
        <p14:creationId xmlns:p14="http://schemas.microsoft.com/office/powerpoint/2010/main" val="3065600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1332C-782F-05FB-3382-C8A9B09BA26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ACF5CEC-8ABB-F157-7227-75340BEE9D09}"/>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F1B73F3-4897-5561-CAEF-EC0A759636BC}"/>
              </a:ext>
            </a:extLst>
          </p:cNvPr>
          <p:cNvSpPr>
            <a:spLocks noGrp="1"/>
          </p:cNvSpPr>
          <p:nvPr>
            <p:ph type="dt" sz="half" idx="10"/>
          </p:nvPr>
        </p:nvSpPr>
        <p:spPr/>
        <p:txBody>
          <a:bodyPr/>
          <a:lstStyle/>
          <a:p>
            <a:fld id="{268D4438-E947-454F-BE5A-18827CC78571}" type="datetimeFigureOut">
              <a:rPr lang="sv-SE" smtClean="0"/>
              <a:t>2026-06-02</a:t>
            </a:fld>
            <a:endParaRPr lang="sv-SE"/>
          </a:p>
        </p:txBody>
      </p:sp>
      <p:sp>
        <p:nvSpPr>
          <p:cNvPr id="5" name="Platshållare för sidfot 4">
            <a:extLst>
              <a:ext uri="{FF2B5EF4-FFF2-40B4-BE49-F238E27FC236}">
                <a16:creationId xmlns:a16="http://schemas.microsoft.com/office/drawing/2014/main" id="{5E7D800D-CB27-023E-ABDE-949F7F6F779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3C7BD8B-8242-9131-5A71-F118DB72F19D}"/>
              </a:ext>
            </a:extLst>
          </p:cNvPr>
          <p:cNvSpPr>
            <a:spLocks noGrp="1"/>
          </p:cNvSpPr>
          <p:nvPr>
            <p:ph type="sldNum" sz="quarter" idx="12"/>
          </p:nvPr>
        </p:nvSpPr>
        <p:spPr/>
        <p:txBody>
          <a:bodyPr/>
          <a:lstStyle/>
          <a:p>
            <a:fld id="{CF6A8AD1-B627-4787-A69F-6312D9FFC8AD}" type="slidenum">
              <a:rPr lang="sv-SE" smtClean="0"/>
              <a:t>‹#›</a:t>
            </a:fld>
            <a:endParaRPr lang="sv-SE"/>
          </a:p>
        </p:txBody>
      </p:sp>
    </p:spTree>
    <p:extLst>
      <p:ext uri="{BB962C8B-B14F-4D97-AF65-F5344CB8AC3E}">
        <p14:creationId xmlns:p14="http://schemas.microsoft.com/office/powerpoint/2010/main" val="405680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9AF5D939-B528-1DD7-395C-FFB3A6EF8445}"/>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689227C-4CA7-5026-D5A0-EC0D9E4A74F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A676CAF-6FA9-6694-F136-248F27B1A976}"/>
              </a:ext>
            </a:extLst>
          </p:cNvPr>
          <p:cNvSpPr>
            <a:spLocks noGrp="1"/>
          </p:cNvSpPr>
          <p:nvPr>
            <p:ph type="dt" sz="half" idx="10"/>
          </p:nvPr>
        </p:nvSpPr>
        <p:spPr/>
        <p:txBody>
          <a:bodyPr/>
          <a:lstStyle/>
          <a:p>
            <a:fld id="{268D4438-E947-454F-BE5A-18827CC78571}" type="datetimeFigureOut">
              <a:rPr lang="sv-SE" smtClean="0"/>
              <a:t>2026-06-02</a:t>
            </a:fld>
            <a:endParaRPr lang="sv-SE"/>
          </a:p>
        </p:txBody>
      </p:sp>
      <p:sp>
        <p:nvSpPr>
          <p:cNvPr id="5" name="Platshållare för sidfot 4">
            <a:extLst>
              <a:ext uri="{FF2B5EF4-FFF2-40B4-BE49-F238E27FC236}">
                <a16:creationId xmlns:a16="http://schemas.microsoft.com/office/drawing/2014/main" id="{5220C305-439A-6AB4-C881-D188F42FFC9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EF5618B-0EE5-5483-D021-F85820B8945E}"/>
              </a:ext>
            </a:extLst>
          </p:cNvPr>
          <p:cNvSpPr>
            <a:spLocks noGrp="1"/>
          </p:cNvSpPr>
          <p:nvPr>
            <p:ph type="sldNum" sz="quarter" idx="12"/>
          </p:nvPr>
        </p:nvSpPr>
        <p:spPr/>
        <p:txBody>
          <a:bodyPr/>
          <a:lstStyle/>
          <a:p>
            <a:fld id="{CF6A8AD1-B627-4787-A69F-6312D9FFC8AD}" type="slidenum">
              <a:rPr lang="sv-SE" smtClean="0"/>
              <a:t>‹#›</a:t>
            </a:fld>
            <a:endParaRPr lang="sv-SE"/>
          </a:p>
        </p:txBody>
      </p:sp>
    </p:spTree>
    <p:extLst>
      <p:ext uri="{BB962C8B-B14F-4D97-AF65-F5344CB8AC3E}">
        <p14:creationId xmlns:p14="http://schemas.microsoft.com/office/powerpoint/2010/main" val="2345552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tsida Ljus">
    <p:spTree>
      <p:nvGrpSpPr>
        <p:cNvPr id="1" name=""/>
        <p:cNvGrpSpPr/>
        <p:nvPr/>
      </p:nvGrpSpPr>
      <p:grpSpPr>
        <a:xfrm>
          <a:off x="0" y="0"/>
          <a:ext cx="0" cy="0"/>
          <a:chOff x="0" y="0"/>
          <a:chExt cx="0" cy="0"/>
        </a:xfrm>
      </p:grpSpPr>
      <p:sp>
        <p:nvSpPr>
          <p:cNvPr id="15" name="Platshållare för text 14">
            <a:extLst>
              <a:ext uri="{FF2B5EF4-FFF2-40B4-BE49-F238E27FC236}">
                <a16:creationId xmlns:a16="http://schemas.microsoft.com/office/drawing/2014/main" id="{BC3636F7-D734-5EEE-951F-577C44784F3A}"/>
              </a:ext>
            </a:extLst>
          </p:cNvPr>
          <p:cNvSpPr>
            <a:spLocks noGrp="1"/>
          </p:cNvSpPr>
          <p:nvPr>
            <p:ph type="body" sz="quarter" idx="13" hasCustomPrompt="1"/>
          </p:nvPr>
        </p:nvSpPr>
        <p:spPr>
          <a:xfrm>
            <a:off x="838200" y="3787636"/>
            <a:ext cx="5257800" cy="876300"/>
          </a:xfrm>
          <a:prstGeom prst="rect">
            <a:avLst/>
          </a:prstGeom>
        </p:spPr>
        <p:txBody>
          <a:bodyPr anchor="b"/>
          <a:lstStyle>
            <a:lvl1pPr marL="0" indent="0">
              <a:buNone/>
              <a:defRPr sz="2000" b="1"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Titel på presentation</a:t>
            </a:r>
          </a:p>
        </p:txBody>
      </p:sp>
      <p:sp>
        <p:nvSpPr>
          <p:cNvPr id="16" name="Platshållare för text 14">
            <a:extLst>
              <a:ext uri="{FF2B5EF4-FFF2-40B4-BE49-F238E27FC236}">
                <a16:creationId xmlns:a16="http://schemas.microsoft.com/office/drawing/2014/main" id="{480A991A-6AD5-E362-9C16-C99D2E01C231}"/>
              </a:ext>
            </a:extLst>
          </p:cNvPr>
          <p:cNvSpPr>
            <a:spLocks noGrp="1"/>
          </p:cNvSpPr>
          <p:nvPr>
            <p:ph type="body" sz="quarter" idx="14" hasCustomPrompt="1"/>
          </p:nvPr>
        </p:nvSpPr>
        <p:spPr>
          <a:xfrm>
            <a:off x="838200" y="4740136"/>
            <a:ext cx="5257800" cy="876300"/>
          </a:xfrm>
          <a:prstGeom prst="rect">
            <a:avLst/>
          </a:prstGeom>
        </p:spPr>
        <p:txBody>
          <a:bodyPr anchor="t"/>
          <a:lstStyle>
            <a:lvl1pPr marL="0" indent="0">
              <a:buNone/>
              <a:defRPr sz="2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Namn och datum</a:t>
            </a:r>
          </a:p>
        </p:txBody>
      </p:sp>
      <p:pic>
        <p:nvPicPr>
          <p:cNvPr id="9" name="Bild" descr="Bild">
            <a:extLst>
              <a:ext uri="{FF2B5EF4-FFF2-40B4-BE49-F238E27FC236}">
                <a16:creationId xmlns:a16="http://schemas.microsoft.com/office/drawing/2014/main" id="{F939B53E-DF05-AFC8-2F92-5CCC54897E52}"/>
              </a:ext>
            </a:extLst>
          </p:cNvPr>
          <p:cNvPicPr>
            <a:picLocks noChangeAspect="1"/>
          </p:cNvPicPr>
          <p:nvPr userDrawn="1"/>
        </p:nvPicPr>
        <p:blipFill>
          <a:blip r:embed="rId2"/>
          <a:stretch>
            <a:fillRect/>
          </a:stretch>
        </p:blipFill>
        <p:spPr>
          <a:xfrm>
            <a:off x="8340858" y="864402"/>
            <a:ext cx="3282684" cy="5129194"/>
          </a:xfrm>
          <a:prstGeom prst="rect">
            <a:avLst/>
          </a:prstGeom>
          <a:effectLst/>
        </p:spPr>
      </p:pic>
      <p:sp>
        <p:nvSpPr>
          <p:cNvPr id="14" name="textruta 13">
            <a:extLst>
              <a:ext uri="{FF2B5EF4-FFF2-40B4-BE49-F238E27FC236}">
                <a16:creationId xmlns:a16="http://schemas.microsoft.com/office/drawing/2014/main" id="{F5C45D93-EC88-EA33-45F4-4EAA75E7C358}"/>
              </a:ext>
            </a:extLst>
          </p:cNvPr>
          <p:cNvSpPr txBox="1"/>
          <p:nvPr userDrawn="1"/>
        </p:nvSpPr>
        <p:spPr>
          <a:xfrm>
            <a:off x="786661" y="2763034"/>
            <a:ext cx="8060267" cy="519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9" tIns="25399" rIns="25399" bIns="25399" rtlCol="0" anchor="t">
            <a:noAutofit/>
          </a:bodyPr>
          <a:lstStyle/>
          <a:p>
            <a:pPr marL="0" marR="0" lvl="0" indent="0" algn="l" defTabSz="228599" rtl="0" eaLnBrk="1" fontAlgn="auto" latinLnBrk="0" hangingPunct="0">
              <a:lnSpc>
                <a:spcPts val="2500"/>
              </a:lnSpc>
              <a:spcBef>
                <a:spcPts val="0"/>
              </a:spcBef>
              <a:spcAft>
                <a:spcPts val="0"/>
              </a:spcAft>
              <a:buClrTx/>
              <a:buSzTx/>
              <a:buFontTx/>
              <a:buNone/>
              <a:tabLst/>
              <a:defRPr/>
            </a:pPr>
            <a:r>
              <a:rPr lang="sv-SE" sz="2000" b="0" i="1">
                <a:solidFill>
                  <a:srgbClr val="595959"/>
                </a:solidFill>
                <a:latin typeface="Noto Serif" panose="02020600060500020200" pitchFamily="18" charset="0"/>
                <a:ea typeface="Noto Serif" panose="02020600060500020200" pitchFamily="18" charset="0"/>
                <a:cs typeface="Noto Serif" panose="02020600060500020200" pitchFamily="18" charset="0"/>
              </a:rPr>
              <a:t>Tillsammans utvecklar vi god och nära vård, hälsa &amp; omsorg</a:t>
            </a:r>
          </a:p>
        </p:txBody>
      </p:sp>
      <p:sp>
        <p:nvSpPr>
          <p:cNvPr id="18" name="textruta 17">
            <a:extLst>
              <a:ext uri="{FF2B5EF4-FFF2-40B4-BE49-F238E27FC236}">
                <a16:creationId xmlns:a16="http://schemas.microsoft.com/office/drawing/2014/main" id="{22E21DD8-BD2B-D551-7096-11248D932095}"/>
              </a:ext>
            </a:extLst>
          </p:cNvPr>
          <p:cNvSpPr txBox="1"/>
          <p:nvPr userDrawn="1"/>
        </p:nvSpPr>
        <p:spPr>
          <a:xfrm>
            <a:off x="775372" y="1073229"/>
            <a:ext cx="8523111" cy="16820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9" tIns="25399" rIns="25399" bIns="25399" rtlCol="0" anchor="b">
            <a:noAutofit/>
          </a:bodyPr>
          <a:lstStyle/>
          <a:p>
            <a:pPr marL="0" marR="0" indent="0" algn="l" defTabSz="228599" rtl="0" eaLnBrk="1" fontAlgn="auto" latinLnBrk="0" hangingPunct="0">
              <a:lnSpc>
                <a:spcPts val="2500"/>
              </a:lnSpc>
              <a:spcBef>
                <a:spcPts val="0"/>
              </a:spcBef>
              <a:spcAft>
                <a:spcPts val="0"/>
              </a:spcAft>
              <a:buClrTx/>
              <a:buSzTx/>
              <a:buFontTx/>
              <a:buNone/>
              <a:tabLst/>
            </a:pPr>
            <a:r>
              <a:rPr lang="sv-SE" sz="5400" b="1" i="0">
                <a:solidFill>
                  <a:srgbClr val="3E673C"/>
                </a:solidFill>
                <a:latin typeface="Noto Serif" panose="02020600060500020200" pitchFamily="18" charset="0"/>
                <a:ea typeface="Noto Serif" panose="02020600060500020200" pitchFamily="18" charset="0"/>
                <a:cs typeface="Noto Serif" panose="02020600060500020200" pitchFamily="18" charset="0"/>
              </a:rPr>
              <a:t>Framtidens Värmland</a:t>
            </a:r>
            <a:endParaRPr kumimoji="0" lang="sv-SE" sz="5400" b="1" i="0" u="none" strike="noStrike" kern="0" cap="none" spc="0" normalizeH="0" baseline="0" noProof="0" err="1">
              <a:ln>
                <a:noFill/>
              </a:ln>
              <a:solidFill>
                <a:srgbClr val="3E673C"/>
              </a:solidFill>
              <a:effectLst/>
              <a:uLnTx/>
              <a:uFillTx/>
              <a:latin typeface="Noto Serif" panose="02020600060500020200" pitchFamily="18" charset="0"/>
              <a:ea typeface="Noto Serif" panose="02020600060500020200" pitchFamily="18" charset="0"/>
              <a:cs typeface="Noto Serif" panose="02020600060500020200" pitchFamily="18" charset="0"/>
              <a:sym typeface="Noto Serif"/>
            </a:endParaRPr>
          </a:p>
        </p:txBody>
      </p:sp>
    </p:spTree>
    <p:extLst>
      <p:ext uri="{BB962C8B-B14F-4D97-AF65-F5344CB8AC3E}">
        <p14:creationId xmlns:p14="http://schemas.microsoft.com/office/powerpoint/2010/main" val="1945366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rtsida Symbol rund Ljus">
    <p:spTree>
      <p:nvGrpSpPr>
        <p:cNvPr id="1" name=""/>
        <p:cNvGrpSpPr/>
        <p:nvPr/>
      </p:nvGrpSpPr>
      <p:grpSpPr>
        <a:xfrm>
          <a:off x="0" y="0"/>
          <a:ext cx="0" cy="0"/>
          <a:chOff x="0" y="0"/>
          <a:chExt cx="0" cy="0"/>
        </a:xfrm>
      </p:grpSpPr>
      <p:sp>
        <p:nvSpPr>
          <p:cNvPr id="15" name="Platshållare för text 14">
            <a:extLst>
              <a:ext uri="{FF2B5EF4-FFF2-40B4-BE49-F238E27FC236}">
                <a16:creationId xmlns:a16="http://schemas.microsoft.com/office/drawing/2014/main" id="{BC3636F7-D734-5EEE-951F-577C44784F3A}"/>
              </a:ext>
            </a:extLst>
          </p:cNvPr>
          <p:cNvSpPr>
            <a:spLocks noGrp="1"/>
          </p:cNvSpPr>
          <p:nvPr>
            <p:ph type="body" sz="quarter" idx="13" hasCustomPrompt="1"/>
          </p:nvPr>
        </p:nvSpPr>
        <p:spPr>
          <a:xfrm>
            <a:off x="238540" y="4997903"/>
            <a:ext cx="11718234" cy="526914"/>
          </a:xfrm>
          <a:prstGeom prst="rect">
            <a:avLst/>
          </a:prstGeom>
        </p:spPr>
        <p:txBody>
          <a:bodyPr anchor="b"/>
          <a:lstStyle>
            <a:lvl1pPr marL="0" indent="0" algn="ctr">
              <a:buNone/>
              <a:defRPr sz="20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Titel på presentation</a:t>
            </a:r>
          </a:p>
        </p:txBody>
      </p:sp>
      <p:sp>
        <p:nvSpPr>
          <p:cNvPr id="16" name="Platshållare för text 14">
            <a:extLst>
              <a:ext uri="{FF2B5EF4-FFF2-40B4-BE49-F238E27FC236}">
                <a16:creationId xmlns:a16="http://schemas.microsoft.com/office/drawing/2014/main" id="{480A991A-6AD5-E362-9C16-C99D2E01C231}"/>
              </a:ext>
            </a:extLst>
          </p:cNvPr>
          <p:cNvSpPr>
            <a:spLocks noGrp="1"/>
          </p:cNvSpPr>
          <p:nvPr>
            <p:ph type="body" sz="quarter" idx="14" hasCustomPrompt="1"/>
          </p:nvPr>
        </p:nvSpPr>
        <p:spPr>
          <a:xfrm>
            <a:off x="2171079" y="5601017"/>
            <a:ext cx="7749208" cy="876300"/>
          </a:xfrm>
          <a:prstGeom prst="rect">
            <a:avLst/>
          </a:prstGeom>
        </p:spPr>
        <p:txBody>
          <a:bodyPr anchor="t"/>
          <a:lstStyle>
            <a:lvl1pPr marL="0" indent="0" algn="ctr">
              <a:buNone/>
              <a:defRPr sz="2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Namn och datum</a:t>
            </a:r>
          </a:p>
        </p:txBody>
      </p:sp>
      <p:sp>
        <p:nvSpPr>
          <p:cNvPr id="12" name="textruta 11">
            <a:extLst>
              <a:ext uri="{FF2B5EF4-FFF2-40B4-BE49-F238E27FC236}">
                <a16:creationId xmlns:a16="http://schemas.microsoft.com/office/drawing/2014/main" id="{0E23FB31-B70B-CF16-9D31-09AD7BC08FB7}"/>
              </a:ext>
            </a:extLst>
          </p:cNvPr>
          <p:cNvSpPr txBox="1"/>
          <p:nvPr userDrawn="1"/>
        </p:nvSpPr>
        <p:spPr>
          <a:xfrm>
            <a:off x="2271713" y="4263886"/>
            <a:ext cx="914400" cy="914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399" tIns="25399" rIns="25399" bIns="25399" rtlCol="0" anchor="t">
            <a:noAutofit/>
          </a:bodyPr>
          <a:lstStyle/>
          <a:p>
            <a:pPr marL="0" marR="0" indent="0" algn="l" defTabSz="228599" rtl="0" eaLnBrk="1" fontAlgn="auto" latinLnBrk="0" hangingPunct="0">
              <a:lnSpc>
                <a:spcPts val="2500"/>
              </a:lnSpc>
              <a:spcBef>
                <a:spcPts val="0"/>
              </a:spcBef>
              <a:spcAft>
                <a:spcPts val="0"/>
              </a:spcAft>
              <a:buClrTx/>
              <a:buSzTx/>
              <a:buFontTx/>
              <a:buNone/>
              <a:tabLst/>
            </a:pPr>
            <a:endParaRPr kumimoji="0" lang="sv-SE"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endParaRPr>
          </a:p>
        </p:txBody>
      </p:sp>
      <p:pic>
        <p:nvPicPr>
          <p:cNvPr id="5" name="Bildobjekt 4">
            <a:extLst>
              <a:ext uri="{FF2B5EF4-FFF2-40B4-BE49-F238E27FC236}">
                <a16:creationId xmlns:a16="http://schemas.microsoft.com/office/drawing/2014/main" id="{C7409FA5-61BA-4F97-A7BE-9F8283506C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17860" y="380683"/>
            <a:ext cx="4956280" cy="4956280"/>
          </a:xfrm>
          <a:prstGeom prst="rect">
            <a:avLst/>
          </a:prstGeom>
        </p:spPr>
      </p:pic>
    </p:spTree>
    <p:extLst>
      <p:ext uri="{BB962C8B-B14F-4D97-AF65-F5344CB8AC3E}">
        <p14:creationId xmlns:p14="http://schemas.microsoft.com/office/powerpoint/2010/main" val="1235614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sida grön">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23901" y="785813"/>
            <a:ext cx="6248400" cy="2453471"/>
          </a:xfrm>
        </p:spPr>
        <p:txBody>
          <a:bodyPr anchor="b">
            <a:normAutofit/>
          </a:bodyPr>
          <a:lstStyle>
            <a:lvl1pPr algn="l">
              <a:defRPr sz="4400"/>
            </a:lvl1pPr>
          </a:lstStyle>
          <a:p>
            <a:r>
              <a:rPr lang="sv-SE"/>
              <a:t>Avsnittsrubrik</a:t>
            </a:r>
          </a:p>
        </p:txBody>
      </p:sp>
      <p:sp>
        <p:nvSpPr>
          <p:cNvPr id="3" name="Platshållare för text 14">
            <a:extLst>
              <a:ext uri="{FF2B5EF4-FFF2-40B4-BE49-F238E27FC236}">
                <a16:creationId xmlns:a16="http://schemas.microsoft.com/office/drawing/2014/main" id="{244B2543-84EA-A388-9C3A-E1E4D36D1950}"/>
              </a:ext>
            </a:extLst>
          </p:cNvPr>
          <p:cNvSpPr>
            <a:spLocks noGrp="1"/>
          </p:cNvSpPr>
          <p:nvPr>
            <p:ph type="body" sz="quarter" idx="15" hasCustomPrompt="1"/>
          </p:nvPr>
        </p:nvSpPr>
        <p:spPr>
          <a:xfrm>
            <a:off x="723900" y="3315485"/>
            <a:ext cx="6248400" cy="2756702"/>
          </a:xfrm>
          <a:prstGeom prst="rect">
            <a:avLst/>
          </a:prstGeom>
        </p:spPr>
        <p:txBody>
          <a:bodyPr anchor="t"/>
          <a:lstStyle>
            <a:lvl1pPr marL="0" indent="0">
              <a:buNone/>
              <a:defRPr kumimoji="0" lang="sv-SE" sz="2000" b="0" i="1" u="none" strike="noStrike" kern="0" cap="none" spc="0" normalizeH="0" baseline="0">
                <a:ln>
                  <a:noFill/>
                </a:ln>
                <a:solidFill>
                  <a:schemeClr val="tx1"/>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pic>
        <p:nvPicPr>
          <p:cNvPr id="9" name="Bild" descr="Bild">
            <a:extLst>
              <a:ext uri="{FF2B5EF4-FFF2-40B4-BE49-F238E27FC236}">
                <a16:creationId xmlns:a16="http://schemas.microsoft.com/office/drawing/2014/main" id="{9E7C13A1-B479-C67E-400F-29C927D6DFFC}"/>
              </a:ext>
            </a:extLst>
          </p:cNvPr>
          <p:cNvPicPr>
            <a:picLocks noChangeAspect="1"/>
          </p:cNvPicPr>
          <p:nvPr userDrawn="1"/>
        </p:nvPicPr>
        <p:blipFill rotWithShape="1">
          <a:blip r:embed="rId2"/>
          <a:srcRect t="10298" b="7655"/>
          <a:stretch/>
        </p:blipFill>
        <p:spPr>
          <a:xfrm>
            <a:off x="6851468" y="222069"/>
            <a:ext cx="5003074" cy="6413862"/>
          </a:xfrm>
          <a:prstGeom prst="rect">
            <a:avLst/>
          </a:prstGeom>
          <a:effectLst/>
        </p:spPr>
      </p:pic>
    </p:spTree>
    <p:extLst>
      <p:ext uri="{BB962C8B-B14F-4D97-AF65-F5344CB8AC3E}">
        <p14:creationId xmlns:p14="http://schemas.microsoft.com/office/powerpoint/2010/main" val="3917413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text 2 kolumn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09685"/>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76669"/>
            <a:ext cx="10515600" cy="4166981"/>
          </a:xfrm>
          <a:prstGeom prst="rect">
            <a:avLst/>
          </a:prstGeom>
        </p:spPr>
        <p:txBody>
          <a:bodyPr numCol="2" spcCol="540000"/>
          <a:lstStyle>
            <a:lvl1pPr>
              <a:lnSpc>
                <a:spcPct val="100000"/>
              </a:lnSpc>
              <a:defRPr sz="2000"/>
            </a:lvl1pPr>
            <a:lvl2pPr marL="457200" indent="0">
              <a:buNone/>
              <a:defRPr sz="1800"/>
            </a:lvl2pPr>
          </a:lstStyle>
          <a:p>
            <a:pPr lvl="0"/>
            <a:r>
              <a:rPr lang="sv-SE"/>
              <a:t>Här finns plats för text i två kolumner</a:t>
            </a:r>
          </a:p>
          <a:p>
            <a:pPr lvl="1"/>
            <a:r>
              <a:rPr lang="sv-SE"/>
              <a:t>Nivå två</a:t>
            </a:r>
          </a:p>
          <a:p>
            <a:pPr lvl="3"/>
            <a:endParaRPr lang="sv-SE"/>
          </a:p>
        </p:txBody>
      </p:sp>
    </p:spTree>
    <p:extLst>
      <p:ext uri="{BB962C8B-B14F-4D97-AF65-F5344CB8AC3E}">
        <p14:creationId xmlns:p14="http://schemas.microsoft.com/office/powerpoint/2010/main" val="1551412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09685"/>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76669"/>
            <a:ext cx="10515600" cy="4166981"/>
          </a:xfrm>
          <a:prstGeom prst="rect">
            <a:avLst/>
          </a:prstGeom>
        </p:spPr>
        <p:txBody>
          <a:bodyPr numCol="1"/>
          <a:lstStyle>
            <a:lvl1pPr>
              <a:lnSpc>
                <a:spcPct val="100000"/>
              </a:lnSpc>
              <a:defRPr sz="2000"/>
            </a:lvl1pPr>
            <a:lvl2pPr>
              <a:defRPr sz="1800"/>
            </a:lvl2pPr>
          </a:lstStyle>
          <a:p>
            <a:pPr lvl="0"/>
            <a:r>
              <a:rPr lang="sv-SE"/>
              <a:t>Här finns plats för text </a:t>
            </a:r>
          </a:p>
          <a:p>
            <a:pPr lvl="1"/>
            <a:r>
              <a:rPr lang="sv-SE"/>
              <a:t>Nivå två</a:t>
            </a:r>
          </a:p>
          <a:p>
            <a:pPr lvl="3"/>
            <a:endParaRPr lang="sv-SE"/>
          </a:p>
        </p:txBody>
      </p:sp>
    </p:spTree>
    <p:extLst>
      <p:ext uri="{BB962C8B-B14F-4D97-AF65-F5344CB8AC3E}">
        <p14:creationId xmlns:p14="http://schemas.microsoft.com/office/powerpoint/2010/main" val="863668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 text + 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11428"/>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68525"/>
            <a:ext cx="5257800" cy="4189414"/>
          </a:xfrm>
          <a:prstGeom prst="rect">
            <a:avLst/>
          </a:prstGeo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2" name="Platshållare för bild 11">
            <a:extLst>
              <a:ext uri="{FF2B5EF4-FFF2-40B4-BE49-F238E27FC236}">
                <a16:creationId xmlns:a16="http://schemas.microsoft.com/office/drawing/2014/main" id="{9A3EBBDC-FB4D-083B-CCDB-C87145EC6F91}"/>
              </a:ext>
            </a:extLst>
          </p:cNvPr>
          <p:cNvSpPr>
            <a:spLocks noGrp="1"/>
          </p:cNvSpPr>
          <p:nvPr>
            <p:ph type="pic" sz="quarter" idx="13"/>
          </p:nvPr>
        </p:nvSpPr>
        <p:spPr>
          <a:xfrm>
            <a:off x="6329363" y="2168523"/>
            <a:ext cx="5024437" cy="4189414"/>
          </a:xfrm>
          <a:prstGeom prst="rect">
            <a:avLst/>
          </a:prstGeom>
          <a:solidFill>
            <a:schemeClr val="bg1">
              <a:lumMod val="85000"/>
            </a:schemeClr>
          </a:solidFill>
        </p:spPr>
        <p:txBody>
          <a:bodyPr/>
          <a:lstStyle/>
          <a:p>
            <a:endParaRPr lang="sv-SE"/>
          </a:p>
        </p:txBody>
      </p:sp>
    </p:spTree>
    <p:extLst>
      <p:ext uri="{BB962C8B-B14F-4D97-AF65-F5344CB8AC3E}">
        <p14:creationId xmlns:p14="http://schemas.microsoft.com/office/powerpoint/2010/main" val="3621018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 text + objekt">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82D6E66-D209-B598-B82A-D94DA7760BB2}"/>
              </a:ext>
            </a:extLst>
          </p:cNvPr>
          <p:cNvSpPr/>
          <p:nvPr userDrawn="1"/>
        </p:nvSpPr>
        <p:spPr>
          <a:xfrm>
            <a:off x="6229351" y="168966"/>
            <a:ext cx="5744132" cy="6489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Noto Sans" panose="020B0502040504020204" pitchFamily="34" charset="0"/>
            </a:endParaRPr>
          </a:p>
        </p:txBody>
      </p:sp>
      <p:sp>
        <p:nvSpPr>
          <p:cNvPr id="2" name="Rubrik 1"/>
          <p:cNvSpPr>
            <a:spLocks noGrp="1"/>
          </p:cNvSpPr>
          <p:nvPr>
            <p:ph type="title" hasCustomPrompt="1"/>
          </p:nvPr>
        </p:nvSpPr>
        <p:spPr>
          <a:xfrm>
            <a:off x="838200" y="611878"/>
            <a:ext cx="52578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68525"/>
            <a:ext cx="5257800" cy="4232276"/>
          </a:xfrm>
          <a:prstGeom prst="rect">
            <a:avLst/>
          </a:prstGeo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1" name="Platshållare för innehåll 10">
            <a:extLst>
              <a:ext uri="{FF2B5EF4-FFF2-40B4-BE49-F238E27FC236}">
                <a16:creationId xmlns:a16="http://schemas.microsoft.com/office/drawing/2014/main" id="{EF4D4E3E-250D-168A-EAA6-A1B8C2123A97}"/>
              </a:ext>
            </a:extLst>
          </p:cNvPr>
          <p:cNvSpPr>
            <a:spLocks noGrp="1"/>
          </p:cNvSpPr>
          <p:nvPr>
            <p:ph sz="quarter" idx="13"/>
          </p:nvPr>
        </p:nvSpPr>
        <p:spPr>
          <a:xfrm>
            <a:off x="6500813" y="671512"/>
            <a:ext cx="5300662" cy="5729287"/>
          </a:xfrm>
          <a:prstGeom prst="rect">
            <a:avLst/>
          </a:prstGeom>
        </p:spPr>
        <p:txBody>
          <a:bodyPr/>
          <a:lstStyle>
            <a:lvl1pPr marL="0" indent="0">
              <a:buNone/>
              <a:defRPr/>
            </a:lvl1pPr>
          </a:lstStyle>
          <a:p>
            <a:pPr lvl="0"/>
            <a:endParaRPr lang="sv-SE"/>
          </a:p>
        </p:txBody>
      </p:sp>
    </p:spTree>
    <p:extLst>
      <p:ext uri="{BB962C8B-B14F-4D97-AF65-F5344CB8AC3E}">
        <p14:creationId xmlns:p14="http://schemas.microsoft.com/office/powerpoint/2010/main" val="4283821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 blan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11428"/>
            <a:ext cx="10515600" cy="1077913"/>
          </a:xfrm>
        </p:spPr>
        <p:txBody>
          <a:bodyPr anchor="b">
            <a:noAutofit/>
          </a:bodyPr>
          <a:lstStyle>
            <a:lvl1pPr>
              <a:defRPr sz="3600"/>
            </a:lvl1pPr>
          </a:lstStyle>
          <a:p>
            <a:r>
              <a:rPr lang="sv-SE"/>
              <a:t>Skriv en rubrik här</a:t>
            </a:r>
          </a:p>
        </p:txBody>
      </p:sp>
    </p:spTree>
    <p:extLst>
      <p:ext uri="{BB962C8B-B14F-4D97-AF65-F5344CB8AC3E}">
        <p14:creationId xmlns:p14="http://schemas.microsoft.com/office/powerpoint/2010/main" val="33460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ACECE4-717E-B320-B97E-09A9981E4F4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8C8C827-7473-7D79-155E-7219E097DA0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F667DDC-968A-5B27-31A5-B5F7E100B24A}"/>
              </a:ext>
            </a:extLst>
          </p:cNvPr>
          <p:cNvSpPr>
            <a:spLocks noGrp="1"/>
          </p:cNvSpPr>
          <p:nvPr>
            <p:ph type="dt" sz="half" idx="10"/>
          </p:nvPr>
        </p:nvSpPr>
        <p:spPr/>
        <p:txBody>
          <a:bodyPr/>
          <a:lstStyle/>
          <a:p>
            <a:fld id="{268D4438-E947-454F-BE5A-18827CC78571}" type="datetimeFigureOut">
              <a:rPr lang="sv-SE" smtClean="0"/>
              <a:t>2026-06-02</a:t>
            </a:fld>
            <a:endParaRPr lang="sv-SE"/>
          </a:p>
        </p:txBody>
      </p:sp>
      <p:sp>
        <p:nvSpPr>
          <p:cNvPr id="5" name="Platshållare för sidfot 4">
            <a:extLst>
              <a:ext uri="{FF2B5EF4-FFF2-40B4-BE49-F238E27FC236}">
                <a16:creationId xmlns:a16="http://schemas.microsoft.com/office/drawing/2014/main" id="{4951839B-CD86-59A5-5848-C7581E591F0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4E4C477-EF2E-8ACA-4BB6-F3D2B71B4ED5}"/>
              </a:ext>
            </a:extLst>
          </p:cNvPr>
          <p:cNvSpPr>
            <a:spLocks noGrp="1"/>
          </p:cNvSpPr>
          <p:nvPr>
            <p:ph type="sldNum" sz="quarter" idx="12"/>
          </p:nvPr>
        </p:nvSpPr>
        <p:spPr/>
        <p:txBody>
          <a:bodyPr/>
          <a:lstStyle/>
          <a:p>
            <a:fld id="{CF6A8AD1-B627-4787-A69F-6312D9FFC8AD}" type="slidenum">
              <a:rPr lang="sv-SE" smtClean="0"/>
              <a:t>‹#›</a:t>
            </a:fld>
            <a:endParaRPr lang="sv-SE"/>
          </a:p>
        </p:txBody>
      </p:sp>
    </p:spTree>
    <p:extLst>
      <p:ext uri="{BB962C8B-B14F-4D97-AF65-F5344CB8AC3E}">
        <p14:creationId xmlns:p14="http://schemas.microsoft.com/office/powerpoint/2010/main" val="3610725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168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vslutningssida Karta ljus">
    <p:spTree>
      <p:nvGrpSpPr>
        <p:cNvPr id="1" name=""/>
        <p:cNvGrpSpPr/>
        <p:nvPr/>
      </p:nvGrpSpPr>
      <p:grpSpPr>
        <a:xfrm>
          <a:off x="0" y="0"/>
          <a:ext cx="0" cy="0"/>
          <a:chOff x="0" y="0"/>
          <a:chExt cx="0" cy="0"/>
        </a:xfrm>
      </p:grpSpPr>
      <p:pic>
        <p:nvPicPr>
          <p:cNvPr id="3" name="Bild" descr="Bild">
            <a:extLst>
              <a:ext uri="{FF2B5EF4-FFF2-40B4-BE49-F238E27FC236}">
                <a16:creationId xmlns:a16="http://schemas.microsoft.com/office/drawing/2014/main" id="{F4ABF6DC-AEA5-932F-5B22-9CA44D11BEFA}"/>
              </a:ext>
            </a:extLst>
          </p:cNvPr>
          <p:cNvPicPr>
            <a:picLocks noChangeAspect="1"/>
          </p:cNvPicPr>
          <p:nvPr userDrawn="1"/>
        </p:nvPicPr>
        <p:blipFill>
          <a:blip r:embed="rId2"/>
          <a:stretch>
            <a:fillRect/>
          </a:stretch>
        </p:blipFill>
        <p:spPr>
          <a:xfrm>
            <a:off x="7054936" y="466525"/>
            <a:ext cx="3791968" cy="5924950"/>
          </a:xfrm>
          <a:prstGeom prst="rect">
            <a:avLst/>
          </a:prstGeom>
          <a:effectLst/>
        </p:spPr>
      </p:pic>
      <p:sp>
        <p:nvSpPr>
          <p:cNvPr id="4" name="textruta 3">
            <a:extLst>
              <a:ext uri="{FF2B5EF4-FFF2-40B4-BE49-F238E27FC236}">
                <a16:creationId xmlns:a16="http://schemas.microsoft.com/office/drawing/2014/main" id="{FEFD97FE-FBAD-C684-7921-80BC133F69C1}"/>
              </a:ext>
            </a:extLst>
          </p:cNvPr>
          <p:cNvSpPr txBox="1"/>
          <p:nvPr userDrawn="1"/>
        </p:nvSpPr>
        <p:spPr>
          <a:xfrm>
            <a:off x="828261" y="3221251"/>
            <a:ext cx="6617367" cy="415498"/>
          </a:xfrm>
          <a:prstGeom prst="rect">
            <a:avLst/>
          </a:prstGeom>
          <a:no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a:spAutoFit/>
          </a:bodyPr>
          <a:lstStyle/>
          <a:p>
            <a:pPr lvl="0" algn="ctr"/>
            <a:r>
              <a:rPr lang="sv-SE" sz="2000" b="0" i="0">
                <a:solidFill>
                  <a:schemeClr val="tx2"/>
                </a:solidFill>
                <a:latin typeface="Noto Sans" panose="020B0502040504020204" pitchFamily="34" charset="0"/>
                <a:ea typeface="Noto Sans" panose="020B0502040504020204" pitchFamily="34" charset="0"/>
                <a:cs typeface="Noto Sans" panose="020B0502040504020204" pitchFamily="34" charset="0"/>
              </a:rPr>
              <a:t>Värmlands kommuner  |  Region Värmland</a:t>
            </a:r>
          </a:p>
        </p:txBody>
      </p:sp>
    </p:spTree>
    <p:extLst>
      <p:ext uri="{BB962C8B-B14F-4D97-AF65-F5344CB8AC3E}">
        <p14:creationId xmlns:p14="http://schemas.microsoft.com/office/powerpoint/2010/main" val="471453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tartsida Ljus">
    <p:spTree>
      <p:nvGrpSpPr>
        <p:cNvPr id="1" name=""/>
        <p:cNvGrpSpPr/>
        <p:nvPr/>
      </p:nvGrpSpPr>
      <p:grpSpPr>
        <a:xfrm>
          <a:off x="0" y="0"/>
          <a:ext cx="0" cy="0"/>
          <a:chOff x="0" y="0"/>
          <a:chExt cx="0" cy="0"/>
        </a:xfrm>
      </p:grpSpPr>
      <p:sp>
        <p:nvSpPr>
          <p:cNvPr id="15" name="Platshållare för text 14">
            <a:extLst>
              <a:ext uri="{FF2B5EF4-FFF2-40B4-BE49-F238E27FC236}">
                <a16:creationId xmlns:a16="http://schemas.microsoft.com/office/drawing/2014/main" id="{BC3636F7-D734-5EEE-951F-577C44784F3A}"/>
              </a:ext>
            </a:extLst>
          </p:cNvPr>
          <p:cNvSpPr>
            <a:spLocks noGrp="1"/>
          </p:cNvSpPr>
          <p:nvPr>
            <p:ph type="body" sz="quarter" idx="13" hasCustomPrompt="1"/>
          </p:nvPr>
        </p:nvSpPr>
        <p:spPr>
          <a:xfrm>
            <a:off x="838200" y="3787636"/>
            <a:ext cx="5257800" cy="876300"/>
          </a:xfrm>
          <a:prstGeom prst="rect">
            <a:avLst/>
          </a:prstGeom>
        </p:spPr>
        <p:txBody>
          <a:bodyPr anchor="b"/>
          <a:lstStyle>
            <a:lvl1pPr marL="0" indent="0">
              <a:buNone/>
              <a:defRPr sz="2000" b="1"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Titel på presentation</a:t>
            </a:r>
          </a:p>
        </p:txBody>
      </p:sp>
      <p:sp>
        <p:nvSpPr>
          <p:cNvPr id="16" name="Platshållare för text 14">
            <a:extLst>
              <a:ext uri="{FF2B5EF4-FFF2-40B4-BE49-F238E27FC236}">
                <a16:creationId xmlns:a16="http://schemas.microsoft.com/office/drawing/2014/main" id="{480A991A-6AD5-E362-9C16-C99D2E01C231}"/>
              </a:ext>
            </a:extLst>
          </p:cNvPr>
          <p:cNvSpPr>
            <a:spLocks noGrp="1"/>
          </p:cNvSpPr>
          <p:nvPr>
            <p:ph type="body" sz="quarter" idx="14" hasCustomPrompt="1"/>
          </p:nvPr>
        </p:nvSpPr>
        <p:spPr>
          <a:xfrm>
            <a:off x="838200" y="4740136"/>
            <a:ext cx="5257800" cy="876300"/>
          </a:xfrm>
          <a:prstGeom prst="rect">
            <a:avLst/>
          </a:prstGeom>
        </p:spPr>
        <p:txBody>
          <a:bodyPr anchor="t"/>
          <a:lstStyle>
            <a:lvl1pPr marL="0" indent="0">
              <a:buNone/>
              <a:defRPr sz="2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Namn och datum</a:t>
            </a:r>
          </a:p>
        </p:txBody>
      </p:sp>
      <p:pic>
        <p:nvPicPr>
          <p:cNvPr id="9" name="Bild" descr="Bild">
            <a:extLst>
              <a:ext uri="{FF2B5EF4-FFF2-40B4-BE49-F238E27FC236}">
                <a16:creationId xmlns:a16="http://schemas.microsoft.com/office/drawing/2014/main" id="{F939B53E-DF05-AFC8-2F92-5CCC54897E52}"/>
              </a:ext>
            </a:extLst>
          </p:cNvPr>
          <p:cNvPicPr>
            <a:picLocks noChangeAspect="1"/>
          </p:cNvPicPr>
          <p:nvPr userDrawn="1"/>
        </p:nvPicPr>
        <p:blipFill>
          <a:blip r:embed="rId2"/>
          <a:stretch>
            <a:fillRect/>
          </a:stretch>
        </p:blipFill>
        <p:spPr>
          <a:xfrm>
            <a:off x="8340858" y="864402"/>
            <a:ext cx="3282684" cy="5129194"/>
          </a:xfrm>
          <a:prstGeom prst="rect">
            <a:avLst/>
          </a:prstGeom>
          <a:effectLst/>
        </p:spPr>
      </p:pic>
      <p:sp>
        <p:nvSpPr>
          <p:cNvPr id="14" name="textruta 13">
            <a:extLst>
              <a:ext uri="{FF2B5EF4-FFF2-40B4-BE49-F238E27FC236}">
                <a16:creationId xmlns:a16="http://schemas.microsoft.com/office/drawing/2014/main" id="{F5C45D93-EC88-EA33-45F4-4EAA75E7C358}"/>
              </a:ext>
            </a:extLst>
          </p:cNvPr>
          <p:cNvSpPr txBox="1"/>
          <p:nvPr userDrawn="1"/>
        </p:nvSpPr>
        <p:spPr>
          <a:xfrm>
            <a:off x="786661" y="2763034"/>
            <a:ext cx="8060267" cy="51991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399" tIns="25399" rIns="25399" bIns="25399" rtlCol="0" anchor="t">
            <a:noAutofit/>
          </a:bodyPr>
          <a:lstStyle/>
          <a:p>
            <a:pPr marL="0" marR="0" lvl="0" indent="0" algn="l" defTabSz="228599" rtl="0" eaLnBrk="1" fontAlgn="auto" latinLnBrk="0" hangingPunct="0">
              <a:lnSpc>
                <a:spcPts val="2500"/>
              </a:lnSpc>
              <a:spcBef>
                <a:spcPts val="0"/>
              </a:spcBef>
              <a:spcAft>
                <a:spcPts val="0"/>
              </a:spcAft>
              <a:buClrTx/>
              <a:buSzTx/>
              <a:buFontTx/>
              <a:buNone/>
              <a:tabLst/>
              <a:defRPr/>
            </a:pPr>
            <a:r>
              <a:rPr lang="sv-SE" sz="2000" b="0" i="1">
                <a:solidFill>
                  <a:srgbClr val="595959"/>
                </a:solidFill>
                <a:latin typeface="Noto Serif" panose="02020600060500020200" pitchFamily="18" charset="0"/>
                <a:ea typeface="Noto Serif" panose="02020600060500020200" pitchFamily="18" charset="0"/>
                <a:cs typeface="Noto Serif" panose="02020600060500020200" pitchFamily="18" charset="0"/>
              </a:rPr>
              <a:t>Tillsammans utvecklar vi god och nära vård, hälsa &amp; omsorg</a:t>
            </a:r>
          </a:p>
        </p:txBody>
      </p:sp>
      <p:sp>
        <p:nvSpPr>
          <p:cNvPr id="18" name="textruta 17">
            <a:extLst>
              <a:ext uri="{FF2B5EF4-FFF2-40B4-BE49-F238E27FC236}">
                <a16:creationId xmlns:a16="http://schemas.microsoft.com/office/drawing/2014/main" id="{22E21DD8-BD2B-D551-7096-11248D932095}"/>
              </a:ext>
            </a:extLst>
          </p:cNvPr>
          <p:cNvSpPr txBox="1"/>
          <p:nvPr userDrawn="1"/>
        </p:nvSpPr>
        <p:spPr>
          <a:xfrm>
            <a:off x="775372" y="1073229"/>
            <a:ext cx="8523111" cy="16820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399" tIns="25399" rIns="25399" bIns="25399" rtlCol="0" anchor="b">
            <a:noAutofit/>
          </a:bodyPr>
          <a:lstStyle/>
          <a:p>
            <a:pPr marL="0" marR="0" indent="0" algn="l" defTabSz="228599" rtl="0" eaLnBrk="1" fontAlgn="auto" latinLnBrk="0" hangingPunct="0">
              <a:lnSpc>
                <a:spcPts val="2500"/>
              </a:lnSpc>
              <a:spcBef>
                <a:spcPts val="0"/>
              </a:spcBef>
              <a:spcAft>
                <a:spcPts val="0"/>
              </a:spcAft>
              <a:buClrTx/>
              <a:buSzTx/>
              <a:buFontTx/>
              <a:buNone/>
              <a:tabLst/>
            </a:pPr>
            <a:r>
              <a:rPr lang="sv-SE" sz="5400" b="1" i="0">
                <a:solidFill>
                  <a:srgbClr val="3E673C"/>
                </a:solidFill>
                <a:latin typeface="Noto Serif" panose="02020600060500020200" pitchFamily="18" charset="0"/>
                <a:ea typeface="Noto Serif" panose="02020600060500020200" pitchFamily="18" charset="0"/>
                <a:cs typeface="Noto Serif" panose="02020600060500020200" pitchFamily="18" charset="0"/>
              </a:rPr>
              <a:t>Framtidens Värmland</a:t>
            </a:r>
            <a:endParaRPr kumimoji="0" lang="sv-SE" sz="5400" b="1" i="0" u="none" strike="noStrike" kern="0" cap="none" spc="0" normalizeH="0" baseline="0" noProof="0" err="1">
              <a:ln>
                <a:noFill/>
              </a:ln>
              <a:solidFill>
                <a:srgbClr val="3E673C"/>
              </a:solidFill>
              <a:effectLst/>
              <a:uLnTx/>
              <a:uFillTx/>
              <a:latin typeface="Noto Serif" panose="02020600060500020200" pitchFamily="18" charset="0"/>
              <a:ea typeface="Noto Serif" panose="02020600060500020200" pitchFamily="18" charset="0"/>
              <a:cs typeface="Noto Serif" panose="02020600060500020200" pitchFamily="18" charset="0"/>
              <a:sym typeface="Noto Serif"/>
            </a:endParaRPr>
          </a:p>
        </p:txBody>
      </p:sp>
    </p:spTree>
    <p:extLst>
      <p:ext uri="{BB962C8B-B14F-4D97-AF65-F5344CB8AC3E}">
        <p14:creationId xmlns:p14="http://schemas.microsoft.com/office/powerpoint/2010/main" val="3934388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tartsida Symbol rund Ljus">
    <p:spTree>
      <p:nvGrpSpPr>
        <p:cNvPr id="1" name=""/>
        <p:cNvGrpSpPr/>
        <p:nvPr/>
      </p:nvGrpSpPr>
      <p:grpSpPr>
        <a:xfrm>
          <a:off x="0" y="0"/>
          <a:ext cx="0" cy="0"/>
          <a:chOff x="0" y="0"/>
          <a:chExt cx="0" cy="0"/>
        </a:xfrm>
      </p:grpSpPr>
      <p:sp>
        <p:nvSpPr>
          <p:cNvPr id="15" name="Platshållare för text 14">
            <a:extLst>
              <a:ext uri="{FF2B5EF4-FFF2-40B4-BE49-F238E27FC236}">
                <a16:creationId xmlns:a16="http://schemas.microsoft.com/office/drawing/2014/main" id="{BC3636F7-D734-5EEE-951F-577C44784F3A}"/>
              </a:ext>
            </a:extLst>
          </p:cNvPr>
          <p:cNvSpPr>
            <a:spLocks noGrp="1"/>
          </p:cNvSpPr>
          <p:nvPr>
            <p:ph type="body" sz="quarter" idx="13" hasCustomPrompt="1"/>
          </p:nvPr>
        </p:nvSpPr>
        <p:spPr>
          <a:xfrm>
            <a:off x="238540" y="4997903"/>
            <a:ext cx="11718234" cy="526914"/>
          </a:xfrm>
          <a:prstGeom prst="rect">
            <a:avLst/>
          </a:prstGeom>
        </p:spPr>
        <p:txBody>
          <a:bodyPr anchor="b"/>
          <a:lstStyle>
            <a:lvl1pPr marL="0" indent="0" algn="ctr">
              <a:buNone/>
              <a:defRPr sz="20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Titel på presentation</a:t>
            </a:r>
          </a:p>
        </p:txBody>
      </p:sp>
      <p:sp>
        <p:nvSpPr>
          <p:cNvPr id="16" name="Platshållare för text 14">
            <a:extLst>
              <a:ext uri="{FF2B5EF4-FFF2-40B4-BE49-F238E27FC236}">
                <a16:creationId xmlns:a16="http://schemas.microsoft.com/office/drawing/2014/main" id="{480A991A-6AD5-E362-9C16-C99D2E01C231}"/>
              </a:ext>
            </a:extLst>
          </p:cNvPr>
          <p:cNvSpPr>
            <a:spLocks noGrp="1"/>
          </p:cNvSpPr>
          <p:nvPr>
            <p:ph type="body" sz="quarter" idx="14" hasCustomPrompt="1"/>
          </p:nvPr>
        </p:nvSpPr>
        <p:spPr>
          <a:xfrm>
            <a:off x="2171079" y="5601017"/>
            <a:ext cx="7749208" cy="876300"/>
          </a:xfrm>
          <a:prstGeom prst="rect">
            <a:avLst/>
          </a:prstGeom>
        </p:spPr>
        <p:txBody>
          <a:bodyPr anchor="t"/>
          <a:lstStyle>
            <a:lvl1pPr marL="0" indent="0" algn="ctr">
              <a:buNone/>
              <a:defRPr sz="2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Namn och datum</a:t>
            </a:r>
          </a:p>
        </p:txBody>
      </p:sp>
      <p:sp>
        <p:nvSpPr>
          <p:cNvPr id="12" name="textruta 11">
            <a:extLst>
              <a:ext uri="{FF2B5EF4-FFF2-40B4-BE49-F238E27FC236}">
                <a16:creationId xmlns:a16="http://schemas.microsoft.com/office/drawing/2014/main" id="{0E23FB31-B70B-CF16-9D31-09AD7BC08FB7}"/>
              </a:ext>
            </a:extLst>
          </p:cNvPr>
          <p:cNvSpPr txBox="1"/>
          <p:nvPr userDrawn="1"/>
        </p:nvSpPr>
        <p:spPr>
          <a:xfrm>
            <a:off x="2271713" y="4263886"/>
            <a:ext cx="914400" cy="9144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399" tIns="25399" rIns="25399" bIns="25399" rtlCol="0" anchor="t">
            <a:noAutofit/>
          </a:bodyPr>
          <a:lstStyle/>
          <a:p>
            <a:pPr marL="0" marR="0" indent="0" algn="l" defTabSz="228599" rtl="0" eaLnBrk="1" fontAlgn="auto" latinLnBrk="0" hangingPunct="0">
              <a:lnSpc>
                <a:spcPts val="2500"/>
              </a:lnSpc>
              <a:spcBef>
                <a:spcPts val="0"/>
              </a:spcBef>
              <a:spcAft>
                <a:spcPts val="0"/>
              </a:spcAft>
              <a:buClrTx/>
              <a:buSzTx/>
              <a:buFontTx/>
              <a:buNone/>
              <a:tabLst/>
            </a:pPr>
            <a:endParaRPr kumimoji="0" lang="sv-SE"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endParaRPr>
          </a:p>
        </p:txBody>
      </p:sp>
      <p:pic>
        <p:nvPicPr>
          <p:cNvPr id="5" name="Bildobjekt 4">
            <a:extLst>
              <a:ext uri="{FF2B5EF4-FFF2-40B4-BE49-F238E27FC236}">
                <a16:creationId xmlns:a16="http://schemas.microsoft.com/office/drawing/2014/main" id="{C7409FA5-61BA-4F97-A7BE-9F8283506C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17860" y="380683"/>
            <a:ext cx="4956280" cy="4956280"/>
          </a:xfrm>
          <a:prstGeom prst="rect">
            <a:avLst/>
          </a:prstGeom>
        </p:spPr>
      </p:pic>
    </p:spTree>
    <p:extLst>
      <p:ext uri="{BB962C8B-B14F-4D97-AF65-F5344CB8AC3E}">
        <p14:creationId xmlns:p14="http://schemas.microsoft.com/office/powerpoint/2010/main" val="586579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Avslutningssida Karta ljus">
    <p:spTree>
      <p:nvGrpSpPr>
        <p:cNvPr id="1" name=""/>
        <p:cNvGrpSpPr/>
        <p:nvPr/>
      </p:nvGrpSpPr>
      <p:grpSpPr>
        <a:xfrm>
          <a:off x="0" y="0"/>
          <a:ext cx="0" cy="0"/>
          <a:chOff x="0" y="0"/>
          <a:chExt cx="0" cy="0"/>
        </a:xfrm>
      </p:grpSpPr>
      <p:pic>
        <p:nvPicPr>
          <p:cNvPr id="3" name="Bild" descr="Bild">
            <a:extLst>
              <a:ext uri="{FF2B5EF4-FFF2-40B4-BE49-F238E27FC236}">
                <a16:creationId xmlns:a16="http://schemas.microsoft.com/office/drawing/2014/main" id="{F4ABF6DC-AEA5-932F-5B22-9CA44D11BEFA}"/>
              </a:ext>
            </a:extLst>
          </p:cNvPr>
          <p:cNvPicPr>
            <a:picLocks noChangeAspect="1"/>
          </p:cNvPicPr>
          <p:nvPr userDrawn="1"/>
        </p:nvPicPr>
        <p:blipFill>
          <a:blip r:embed="rId2"/>
          <a:stretch>
            <a:fillRect/>
          </a:stretch>
        </p:blipFill>
        <p:spPr>
          <a:xfrm>
            <a:off x="7054936" y="466525"/>
            <a:ext cx="3791968" cy="5924950"/>
          </a:xfrm>
          <a:prstGeom prst="rect">
            <a:avLst/>
          </a:prstGeom>
          <a:effectLst/>
        </p:spPr>
      </p:pic>
      <p:sp>
        <p:nvSpPr>
          <p:cNvPr id="4" name="textruta 3">
            <a:extLst>
              <a:ext uri="{FF2B5EF4-FFF2-40B4-BE49-F238E27FC236}">
                <a16:creationId xmlns:a16="http://schemas.microsoft.com/office/drawing/2014/main" id="{FEFD97FE-FBAD-C684-7921-80BC133F69C1}"/>
              </a:ext>
            </a:extLst>
          </p:cNvPr>
          <p:cNvSpPr txBox="1"/>
          <p:nvPr userDrawn="1"/>
        </p:nvSpPr>
        <p:spPr>
          <a:xfrm>
            <a:off x="828261" y="3221251"/>
            <a:ext cx="6617367" cy="415498"/>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lvl="0" algn="ctr"/>
            <a:r>
              <a:rPr lang="sv-SE" sz="2000" b="0" i="0">
                <a:solidFill>
                  <a:schemeClr val="tx2"/>
                </a:solidFill>
                <a:latin typeface="Noto Sans" panose="020B0502040504020204" pitchFamily="34" charset="0"/>
                <a:ea typeface="Noto Sans" panose="020B0502040504020204" pitchFamily="34" charset="0"/>
                <a:cs typeface="Noto Sans" panose="020B0502040504020204" pitchFamily="34" charset="0"/>
              </a:rPr>
              <a:t>Värmlands kommuner  |  Region Värmland</a:t>
            </a:r>
          </a:p>
        </p:txBody>
      </p:sp>
    </p:spTree>
    <p:extLst>
      <p:ext uri="{BB962C8B-B14F-4D97-AF65-F5344CB8AC3E}">
        <p14:creationId xmlns:p14="http://schemas.microsoft.com/office/powerpoint/2010/main" val="2258468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Avslutningssida Symbol rund ljus">
    <p:spTree>
      <p:nvGrpSpPr>
        <p:cNvPr id="1" name=""/>
        <p:cNvGrpSpPr/>
        <p:nvPr/>
      </p:nvGrpSpPr>
      <p:grpSpPr>
        <a:xfrm>
          <a:off x="0" y="0"/>
          <a:ext cx="0" cy="0"/>
          <a:chOff x="0" y="0"/>
          <a:chExt cx="0" cy="0"/>
        </a:xfrm>
      </p:grpSpPr>
      <p:sp>
        <p:nvSpPr>
          <p:cNvPr id="2" name="Rektangel">
            <a:extLst>
              <a:ext uri="{FF2B5EF4-FFF2-40B4-BE49-F238E27FC236}">
                <a16:creationId xmlns:a16="http://schemas.microsoft.com/office/drawing/2014/main" id="{48D7499B-9565-BE62-449D-29DD25806E56}"/>
              </a:ext>
            </a:extLst>
          </p:cNvPr>
          <p:cNvSpPr/>
          <p:nvPr userDrawn="1"/>
        </p:nvSpPr>
        <p:spPr>
          <a:xfrm>
            <a:off x="227028" y="240977"/>
            <a:ext cx="11737944" cy="6376047"/>
          </a:xfrm>
          <a:prstGeom prst="rect">
            <a:avLst/>
          </a:prstGeom>
          <a:solidFill>
            <a:srgbClr val="E9EFE6"/>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
        <p:nvSpPr>
          <p:cNvPr id="12" name="textruta 11">
            <a:extLst>
              <a:ext uri="{FF2B5EF4-FFF2-40B4-BE49-F238E27FC236}">
                <a16:creationId xmlns:a16="http://schemas.microsoft.com/office/drawing/2014/main" id="{0E23FB31-B70B-CF16-9D31-09AD7BC08FB7}"/>
              </a:ext>
            </a:extLst>
          </p:cNvPr>
          <p:cNvSpPr txBox="1"/>
          <p:nvPr userDrawn="1"/>
        </p:nvSpPr>
        <p:spPr>
          <a:xfrm>
            <a:off x="2271713" y="4263886"/>
            <a:ext cx="914400" cy="9144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399" tIns="25399" rIns="25399" bIns="25399" rtlCol="0" anchor="t">
            <a:noAutofit/>
          </a:bodyPr>
          <a:lstStyle/>
          <a:p>
            <a:pPr marL="0" marR="0" indent="0" algn="l" defTabSz="228599" rtl="0" eaLnBrk="1" fontAlgn="auto" latinLnBrk="0" hangingPunct="0">
              <a:lnSpc>
                <a:spcPts val="2500"/>
              </a:lnSpc>
              <a:spcBef>
                <a:spcPts val="0"/>
              </a:spcBef>
              <a:spcAft>
                <a:spcPts val="0"/>
              </a:spcAft>
              <a:buClrTx/>
              <a:buSzTx/>
              <a:buFontTx/>
              <a:buNone/>
              <a:tabLst/>
            </a:pPr>
            <a:endParaRPr kumimoji="0" lang="sv-SE"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endParaRPr>
          </a:p>
        </p:txBody>
      </p:sp>
      <p:sp>
        <p:nvSpPr>
          <p:cNvPr id="3" name="textruta 2">
            <a:extLst>
              <a:ext uri="{FF2B5EF4-FFF2-40B4-BE49-F238E27FC236}">
                <a16:creationId xmlns:a16="http://schemas.microsoft.com/office/drawing/2014/main" id="{7A9B368A-E255-C498-E833-E422E230B114}"/>
              </a:ext>
            </a:extLst>
          </p:cNvPr>
          <p:cNvSpPr txBox="1"/>
          <p:nvPr userDrawn="1"/>
        </p:nvSpPr>
        <p:spPr>
          <a:xfrm>
            <a:off x="2787316" y="5215780"/>
            <a:ext cx="6617367" cy="40011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lvl="0" algn="ctr"/>
            <a:r>
              <a:rPr lang="sv-SE" sz="2000" b="1" i="0">
                <a:solidFill>
                  <a:schemeClr val="tx2"/>
                </a:solidFill>
                <a:latin typeface="Noto Sans" panose="020B0502040504020204" pitchFamily="34" charset="0"/>
                <a:ea typeface="Noto Sans" panose="020B0502040504020204" pitchFamily="34" charset="0"/>
                <a:cs typeface="Noto Sans" panose="020B0502040504020204" pitchFamily="34" charset="0"/>
              </a:rPr>
              <a:t>Värmlands kommuner  |  Region Värmland</a:t>
            </a:r>
            <a:endParaRPr lang="sv-SE" sz="1600" b="1" i="0" u="none">
              <a:solidFill>
                <a:schemeClr val="tx2"/>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4" name="Bildobjekt 3">
            <a:extLst>
              <a:ext uri="{FF2B5EF4-FFF2-40B4-BE49-F238E27FC236}">
                <a16:creationId xmlns:a16="http://schemas.microsoft.com/office/drawing/2014/main" id="{141107DE-CEA1-3EA7-5F11-6ACC22B616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17860" y="380683"/>
            <a:ext cx="4956280" cy="4956280"/>
          </a:xfrm>
          <a:prstGeom prst="rect">
            <a:avLst/>
          </a:prstGeom>
        </p:spPr>
      </p:pic>
      <p:sp>
        <p:nvSpPr>
          <p:cNvPr id="7" name="textruta 6">
            <a:extLst>
              <a:ext uri="{FF2B5EF4-FFF2-40B4-BE49-F238E27FC236}">
                <a16:creationId xmlns:a16="http://schemas.microsoft.com/office/drawing/2014/main" id="{D18F7DF4-53E3-2D9C-68E6-F155F207C250}"/>
              </a:ext>
            </a:extLst>
          </p:cNvPr>
          <p:cNvSpPr txBox="1"/>
          <p:nvPr userDrawn="1"/>
        </p:nvSpPr>
        <p:spPr>
          <a:xfrm>
            <a:off x="3048828" y="5703562"/>
            <a:ext cx="6097656" cy="338554"/>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algn="ctr"/>
            <a:r>
              <a:rPr lang="sv-SE" sz="1600" b="1" i="0" u="none" strike="noStrike">
                <a:solidFill>
                  <a:schemeClr val="tx2"/>
                </a:solidFill>
                <a:effectLst/>
                <a:latin typeface="Noto Sans" panose="020B0502040504020204" pitchFamily="34" charset="0"/>
                <a:ea typeface="Noto Sans" panose="020B0502040504020204" pitchFamily="34" charset="0"/>
                <a:cs typeface="Noto Sans" panose="020B0502040504020204" pitchFamily="34" charset="0"/>
              </a:rPr>
              <a:t>regionvarmland.se/naravard</a:t>
            </a:r>
            <a:endParaRPr lang="sv-SE" sz="1600">
              <a:solidFill>
                <a:schemeClr val="tx2"/>
              </a:solidFill>
            </a:endParaRPr>
          </a:p>
        </p:txBody>
      </p:sp>
    </p:spTree>
    <p:extLst>
      <p:ext uri="{BB962C8B-B14F-4D97-AF65-F5344CB8AC3E}">
        <p14:creationId xmlns:p14="http://schemas.microsoft.com/office/powerpoint/2010/main" val="6924467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vslutningssida Symbol rund ljus">
    <p:spTree>
      <p:nvGrpSpPr>
        <p:cNvPr id="1" name=""/>
        <p:cNvGrpSpPr/>
        <p:nvPr/>
      </p:nvGrpSpPr>
      <p:grpSpPr>
        <a:xfrm>
          <a:off x="0" y="0"/>
          <a:ext cx="0" cy="0"/>
          <a:chOff x="0" y="0"/>
          <a:chExt cx="0" cy="0"/>
        </a:xfrm>
      </p:grpSpPr>
      <p:sp>
        <p:nvSpPr>
          <p:cNvPr id="2" name="Rektangel">
            <a:extLst>
              <a:ext uri="{FF2B5EF4-FFF2-40B4-BE49-F238E27FC236}">
                <a16:creationId xmlns:a16="http://schemas.microsoft.com/office/drawing/2014/main" id="{48D7499B-9565-BE62-449D-29DD25806E56}"/>
              </a:ext>
            </a:extLst>
          </p:cNvPr>
          <p:cNvSpPr/>
          <p:nvPr userDrawn="1"/>
        </p:nvSpPr>
        <p:spPr>
          <a:xfrm>
            <a:off x="227028" y="240977"/>
            <a:ext cx="11737944" cy="6376047"/>
          </a:xfrm>
          <a:prstGeom prst="rect">
            <a:avLst/>
          </a:prstGeom>
          <a:solidFill>
            <a:srgbClr val="E9EFE6"/>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
        <p:nvSpPr>
          <p:cNvPr id="12" name="textruta 11">
            <a:extLst>
              <a:ext uri="{FF2B5EF4-FFF2-40B4-BE49-F238E27FC236}">
                <a16:creationId xmlns:a16="http://schemas.microsoft.com/office/drawing/2014/main" id="{0E23FB31-B70B-CF16-9D31-09AD7BC08FB7}"/>
              </a:ext>
            </a:extLst>
          </p:cNvPr>
          <p:cNvSpPr txBox="1"/>
          <p:nvPr userDrawn="1"/>
        </p:nvSpPr>
        <p:spPr>
          <a:xfrm>
            <a:off x="2271713" y="4263886"/>
            <a:ext cx="914400" cy="9144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399" tIns="25399" rIns="25399" bIns="25399" rtlCol="0" anchor="t">
            <a:noAutofit/>
          </a:bodyPr>
          <a:lstStyle/>
          <a:p>
            <a:pPr marL="0" marR="0" indent="0" algn="l" defTabSz="228599" rtl="0" eaLnBrk="1" fontAlgn="auto" latinLnBrk="0" hangingPunct="0">
              <a:lnSpc>
                <a:spcPts val="2500"/>
              </a:lnSpc>
              <a:spcBef>
                <a:spcPts val="0"/>
              </a:spcBef>
              <a:spcAft>
                <a:spcPts val="0"/>
              </a:spcAft>
              <a:buClrTx/>
              <a:buSzTx/>
              <a:buFontTx/>
              <a:buNone/>
              <a:tabLst/>
            </a:pPr>
            <a:endParaRPr kumimoji="0" lang="sv-SE"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endParaRPr>
          </a:p>
        </p:txBody>
      </p:sp>
      <p:sp>
        <p:nvSpPr>
          <p:cNvPr id="3" name="textruta 2">
            <a:extLst>
              <a:ext uri="{FF2B5EF4-FFF2-40B4-BE49-F238E27FC236}">
                <a16:creationId xmlns:a16="http://schemas.microsoft.com/office/drawing/2014/main" id="{7A9B368A-E255-C498-E833-E422E230B114}"/>
              </a:ext>
            </a:extLst>
          </p:cNvPr>
          <p:cNvSpPr txBox="1"/>
          <p:nvPr userDrawn="1"/>
        </p:nvSpPr>
        <p:spPr>
          <a:xfrm>
            <a:off x="2787316" y="5215780"/>
            <a:ext cx="6617367" cy="40011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lvl="0" algn="ctr"/>
            <a:r>
              <a:rPr lang="sv-SE" sz="2000" b="1" i="0">
                <a:solidFill>
                  <a:schemeClr val="tx2"/>
                </a:solidFill>
                <a:latin typeface="Noto Sans" panose="020B0502040504020204" pitchFamily="34" charset="0"/>
                <a:ea typeface="Noto Sans" panose="020B0502040504020204" pitchFamily="34" charset="0"/>
                <a:cs typeface="Noto Sans" panose="020B0502040504020204" pitchFamily="34" charset="0"/>
              </a:rPr>
              <a:t>Värmlands kommuner  |  Region Värmland</a:t>
            </a:r>
            <a:endParaRPr lang="sv-SE" sz="1600" b="1" i="0" u="none">
              <a:solidFill>
                <a:schemeClr val="tx2"/>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4" name="Bildobjekt 3">
            <a:extLst>
              <a:ext uri="{FF2B5EF4-FFF2-40B4-BE49-F238E27FC236}">
                <a16:creationId xmlns:a16="http://schemas.microsoft.com/office/drawing/2014/main" id="{141107DE-CEA1-3EA7-5F11-6ACC22B616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17860" y="380683"/>
            <a:ext cx="4956280" cy="4956280"/>
          </a:xfrm>
          <a:prstGeom prst="rect">
            <a:avLst/>
          </a:prstGeom>
        </p:spPr>
      </p:pic>
      <p:sp>
        <p:nvSpPr>
          <p:cNvPr id="7" name="textruta 6">
            <a:extLst>
              <a:ext uri="{FF2B5EF4-FFF2-40B4-BE49-F238E27FC236}">
                <a16:creationId xmlns:a16="http://schemas.microsoft.com/office/drawing/2014/main" id="{D18F7DF4-53E3-2D9C-68E6-F155F207C250}"/>
              </a:ext>
            </a:extLst>
          </p:cNvPr>
          <p:cNvSpPr txBox="1"/>
          <p:nvPr userDrawn="1"/>
        </p:nvSpPr>
        <p:spPr>
          <a:xfrm>
            <a:off x="3048828" y="5703562"/>
            <a:ext cx="6097656" cy="338554"/>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algn="ctr"/>
            <a:r>
              <a:rPr lang="sv-SE" sz="1600" b="1" i="0" u="none" strike="noStrike">
                <a:solidFill>
                  <a:schemeClr val="tx2"/>
                </a:solidFill>
                <a:effectLst/>
                <a:latin typeface="Noto Sans" panose="020B0502040504020204" pitchFamily="34" charset="0"/>
                <a:ea typeface="Noto Sans" panose="020B0502040504020204" pitchFamily="34" charset="0"/>
                <a:cs typeface="Noto Sans" panose="020B0502040504020204" pitchFamily="34" charset="0"/>
              </a:rPr>
              <a:t>regionvarmland.se/naravard</a:t>
            </a:r>
            <a:endParaRPr lang="sv-SE" sz="1600">
              <a:solidFill>
                <a:schemeClr val="tx2"/>
              </a:solidFill>
            </a:endParaRPr>
          </a:p>
        </p:txBody>
      </p:sp>
    </p:spTree>
    <p:extLst>
      <p:ext uri="{BB962C8B-B14F-4D97-AF65-F5344CB8AC3E}">
        <p14:creationId xmlns:p14="http://schemas.microsoft.com/office/powerpoint/2010/main" val="1397599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932B7C-3560-5E48-0A61-9B78A45312C8}"/>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7A5D931C-2903-0D75-BAA9-8CE751515B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91DCD7A-D50F-03C1-14DC-BEEBACB13416}"/>
              </a:ext>
            </a:extLst>
          </p:cNvPr>
          <p:cNvSpPr>
            <a:spLocks noGrp="1"/>
          </p:cNvSpPr>
          <p:nvPr>
            <p:ph type="dt" sz="half" idx="10"/>
          </p:nvPr>
        </p:nvSpPr>
        <p:spPr/>
        <p:txBody>
          <a:bodyPr/>
          <a:lstStyle/>
          <a:p>
            <a:fld id="{268D4438-E947-454F-BE5A-18827CC78571}" type="datetimeFigureOut">
              <a:rPr lang="sv-SE" smtClean="0"/>
              <a:t>2026-06-02</a:t>
            </a:fld>
            <a:endParaRPr lang="sv-SE"/>
          </a:p>
        </p:txBody>
      </p:sp>
      <p:sp>
        <p:nvSpPr>
          <p:cNvPr id="5" name="Platshållare för sidfot 4">
            <a:extLst>
              <a:ext uri="{FF2B5EF4-FFF2-40B4-BE49-F238E27FC236}">
                <a16:creationId xmlns:a16="http://schemas.microsoft.com/office/drawing/2014/main" id="{7D2E068D-3074-08BB-2D6D-DF8E0B0F992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0289962-CDF7-DCFB-4236-A31AFAC29A8B}"/>
              </a:ext>
            </a:extLst>
          </p:cNvPr>
          <p:cNvSpPr>
            <a:spLocks noGrp="1"/>
          </p:cNvSpPr>
          <p:nvPr>
            <p:ph type="sldNum" sz="quarter" idx="12"/>
          </p:nvPr>
        </p:nvSpPr>
        <p:spPr/>
        <p:txBody>
          <a:bodyPr/>
          <a:lstStyle/>
          <a:p>
            <a:fld id="{CF6A8AD1-B627-4787-A69F-6312D9FFC8AD}" type="slidenum">
              <a:rPr lang="sv-SE" smtClean="0"/>
              <a:t>‹#›</a:t>
            </a:fld>
            <a:endParaRPr lang="sv-SE"/>
          </a:p>
        </p:txBody>
      </p:sp>
    </p:spTree>
    <p:extLst>
      <p:ext uri="{BB962C8B-B14F-4D97-AF65-F5344CB8AC3E}">
        <p14:creationId xmlns:p14="http://schemas.microsoft.com/office/powerpoint/2010/main" val="4078736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5A56CE-3B54-C848-32CF-05AB388A37B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BC2366D-9EB7-F658-2A83-A3E0D7257C98}"/>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87965A4-20F4-A8C2-E8A6-2A17852D34A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A55CE51-0684-5C3D-3603-06CAB8A2E77A}"/>
              </a:ext>
            </a:extLst>
          </p:cNvPr>
          <p:cNvSpPr>
            <a:spLocks noGrp="1"/>
          </p:cNvSpPr>
          <p:nvPr>
            <p:ph type="dt" sz="half" idx="10"/>
          </p:nvPr>
        </p:nvSpPr>
        <p:spPr/>
        <p:txBody>
          <a:bodyPr/>
          <a:lstStyle/>
          <a:p>
            <a:fld id="{268D4438-E947-454F-BE5A-18827CC78571}" type="datetimeFigureOut">
              <a:rPr lang="sv-SE" smtClean="0"/>
              <a:t>2026-06-02</a:t>
            </a:fld>
            <a:endParaRPr lang="sv-SE"/>
          </a:p>
        </p:txBody>
      </p:sp>
      <p:sp>
        <p:nvSpPr>
          <p:cNvPr id="6" name="Platshållare för sidfot 5">
            <a:extLst>
              <a:ext uri="{FF2B5EF4-FFF2-40B4-BE49-F238E27FC236}">
                <a16:creationId xmlns:a16="http://schemas.microsoft.com/office/drawing/2014/main" id="{FDD5E972-6FCC-7764-DDDE-9752221A3EA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FF8F786-2420-E931-EA16-11BE22A32CD8}"/>
              </a:ext>
            </a:extLst>
          </p:cNvPr>
          <p:cNvSpPr>
            <a:spLocks noGrp="1"/>
          </p:cNvSpPr>
          <p:nvPr>
            <p:ph type="sldNum" sz="quarter" idx="12"/>
          </p:nvPr>
        </p:nvSpPr>
        <p:spPr/>
        <p:txBody>
          <a:bodyPr/>
          <a:lstStyle/>
          <a:p>
            <a:fld id="{CF6A8AD1-B627-4787-A69F-6312D9FFC8AD}" type="slidenum">
              <a:rPr lang="sv-SE" smtClean="0"/>
              <a:t>‹#›</a:t>
            </a:fld>
            <a:endParaRPr lang="sv-SE"/>
          </a:p>
        </p:txBody>
      </p:sp>
    </p:spTree>
    <p:extLst>
      <p:ext uri="{BB962C8B-B14F-4D97-AF65-F5344CB8AC3E}">
        <p14:creationId xmlns:p14="http://schemas.microsoft.com/office/powerpoint/2010/main" val="22402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E5EC72-91A8-BA02-6D42-AA797D0C6AD3}"/>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6E76E5F-87CE-3E5D-6B94-7C8F339090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91D8DDF-4E2B-159C-5F05-964C6EE78AAB}"/>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8C26327B-2762-D977-BB12-096144FA6D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AEC006D3-60F1-358F-237A-0E171EF8306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7BF0557-9BFD-11EC-2C01-DD9D4591CB8A}"/>
              </a:ext>
            </a:extLst>
          </p:cNvPr>
          <p:cNvSpPr>
            <a:spLocks noGrp="1"/>
          </p:cNvSpPr>
          <p:nvPr>
            <p:ph type="dt" sz="half" idx="10"/>
          </p:nvPr>
        </p:nvSpPr>
        <p:spPr/>
        <p:txBody>
          <a:bodyPr/>
          <a:lstStyle/>
          <a:p>
            <a:fld id="{268D4438-E947-454F-BE5A-18827CC78571}" type="datetimeFigureOut">
              <a:rPr lang="sv-SE" smtClean="0"/>
              <a:t>2026-06-02</a:t>
            </a:fld>
            <a:endParaRPr lang="sv-SE"/>
          </a:p>
        </p:txBody>
      </p:sp>
      <p:sp>
        <p:nvSpPr>
          <p:cNvPr id="8" name="Platshållare för sidfot 7">
            <a:extLst>
              <a:ext uri="{FF2B5EF4-FFF2-40B4-BE49-F238E27FC236}">
                <a16:creationId xmlns:a16="http://schemas.microsoft.com/office/drawing/2014/main" id="{AA5D2F40-9D55-C146-6E90-9B9C98EF395D}"/>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CCE0220E-D8FE-EAFC-2FA0-D98C891FB93A}"/>
              </a:ext>
            </a:extLst>
          </p:cNvPr>
          <p:cNvSpPr>
            <a:spLocks noGrp="1"/>
          </p:cNvSpPr>
          <p:nvPr>
            <p:ph type="sldNum" sz="quarter" idx="12"/>
          </p:nvPr>
        </p:nvSpPr>
        <p:spPr/>
        <p:txBody>
          <a:bodyPr/>
          <a:lstStyle/>
          <a:p>
            <a:fld id="{CF6A8AD1-B627-4787-A69F-6312D9FFC8AD}" type="slidenum">
              <a:rPr lang="sv-SE" smtClean="0"/>
              <a:t>‹#›</a:t>
            </a:fld>
            <a:endParaRPr lang="sv-SE"/>
          </a:p>
        </p:txBody>
      </p:sp>
    </p:spTree>
    <p:extLst>
      <p:ext uri="{BB962C8B-B14F-4D97-AF65-F5344CB8AC3E}">
        <p14:creationId xmlns:p14="http://schemas.microsoft.com/office/powerpoint/2010/main" val="583759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46CF66-D462-4287-6D32-3D12F8A76CB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023111B0-81D2-7C6E-02E3-A757DBFFDB4A}"/>
              </a:ext>
            </a:extLst>
          </p:cNvPr>
          <p:cNvSpPr>
            <a:spLocks noGrp="1"/>
          </p:cNvSpPr>
          <p:nvPr>
            <p:ph type="dt" sz="half" idx="10"/>
          </p:nvPr>
        </p:nvSpPr>
        <p:spPr/>
        <p:txBody>
          <a:bodyPr/>
          <a:lstStyle/>
          <a:p>
            <a:fld id="{268D4438-E947-454F-BE5A-18827CC78571}" type="datetimeFigureOut">
              <a:rPr lang="sv-SE" smtClean="0"/>
              <a:t>2026-06-02</a:t>
            </a:fld>
            <a:endParaRPr lang="sv-SE"/>
          </a:p>
        </p:txBody>
      </p:sp>
      <p:sp>
        <p:nvSpPr>
          <p:cNvPr id="4" name="Platshållare för sidfot 3">
            <a:extLst>
              <a:ext uri="{FF2B5EF4-FFF2-40B4-BE49-F238E27FC236}">
                <a16:creationId xmlns:a16="http://schemas.microsoft.com/office/drawing/2014/main" id="{2C13A4CE-9E42-2BF4-B044-37131FB7D82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68905E9-68D5-AB7B-0C48-91C85F6E0F85}"/>
              </a:ext>
            </a:extLst>
          </p:cNvPr>
          <p:cNvSpPr>
            <a:spLocks noGrp="1"/>
          </p:cNvSpPr>
          <p:nvPr>
            <p:ph type="sldNum" sz="quarter" idx="12"/>
          </p:nvPr>
        </p:nvSpPr>
        <p:spPr/>
        <p:txBody>
          <a:bodyPr/>
          <a:lstStyle/>
          <a:p>
            <a:fld id="{CF6A8AD1-B627-4787-A69F-6312D9FFC8AD}" type="slidenum">
              <a:rPr lang="sv-SE" smtClean="0"/>
              <a:t>‹#›</a:t>
            </a:fld>
            <a:endParaRPr lang="sv-SE"/>
          </a:p>
        </p:txBody>
      </p:sp>
    </p:spTree>
    <p:extLst>
      <p:ext uri="{BB962C8B-B14F-4D97-AF65-F5344CB8AC3E}">
        <p14:creationId xmlns:p14="http://schemas.microsoft.com/office/powerpoint/2010/main" val="277959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F391E22-DBF8-60B2-BD37-0F878FD11B6B}"/>
              </a:ext>
            </a:extLst>
          </p:cNvPr>
          <p:cNvSpPr>
            <a:spLocks noGrp="1"/>
          </p:cNvSpPr>
          <p:nvPr>
            <p:ph type="dt" sz="half" idx="10"/>
          </p:nvPr>
        </p:nvSpPr>
        <p:spPr/>
        <p:txBody>
          <a:bodyPr/>
          <a:lstStyle/>
          <a:p>
            <a:fld id="{268D4438-E947-454F-BE5A-18827CC78571}" type="datetimeFigureOut">
              <a:rPr lang="sv-SE" smtClean="0"/>
              <a:t>2026-06-02</a:t>
            </a:fld>
            <a:endParaRPr lang="sv-SE"/>
          </a:p>
        </p:txBody>
      </p:sp>
      <p:sp>
        <p:nvSpPr>
          <p:cNvPr id="3" name="Platshållare för sidfot 2">
            <a:extLst>
              <a:ext uri="{FF2B5EF4-FFF2-40B4-BE49-F238E27FC236}">
                <a16:creationId xmlns:a16="http://schemas.microsoft.com/office/drawing/2014/main" id="{8D177C4F-AAB0-9EB9-F95E-C5FC1D7BF27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8E62A5E-9672-5895-9EA2-2D67A8D63487}"/>
              </a:ext>
            </a:extLst>
          </p:cNvPr>
          <p:cNvSpPr>
            <a:spLocks noGrp="1"/>
          </p:cNvSpPr>
          <p:nvPr>
            <p:ph type="sldNum" sz="quarter" idx="12"/>
          </p:nvPr>
        </p:nvSpPr>
        <p:spPr/>
        <p:txBody>
          <a:bodyPr/>
          <a:lstStyle/>
          <a:p>
            <a:fld id="{CF6A8AD1-B627-4787-A69F-6312D9FFC8AD}" type="slidenum">
              <a:rPr lang="sv-SE" smtClean="0"/>
              <a:t>‹#›</a:t>
            </a:fld>
            <a:endParaRPr lang="sv-SE"/>
          </a:p>
        </p:txBody>
      </p:sp>
    </p:spTree>
    <p:extLst>
      <p:ext uri="{BB962C8B-B14F-4D97-AF65-F5344CB8AC3E}">
        <p14:creationId xmlns:p14="http://schemas.microsoft.com/office/powerpoint/2010/main" val="111816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9B53C0-E71B-ED79-EA8C-BFCD18F8D6D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2C1C8E9-E2DE-7171-2F11-4B51AD8F65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2CE7ED67-8FF0-DE31-A235-624050E681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3D9F059-C83C-65E8-FDED-05AE11C8286F}"/>
              </a:ext>
            </a:extLst>
          </p:cNvPr>
          <p:cNvSpPr>
            <a:spLocks noGrp="1"/>
          </p:cNvSpPr>
          <p:nvPr>
            <p:ph type="dt" sz="half" idx="10"/>
          </p:nvPr>
        </p:nvSpPr>
        <p:spPr/>
        <p:txBody>
          <a:bodyPr/>
          <a:lstStyle/>
          <a:p>
            <a:fld id="{268D4438-E947-454F-BE5A-18827CC78571}" type="datetimeFigureOut">
              <a:rPr lang="sv-SE" smtClean="0"/>
              <a:t>2026-06-02</a:t>
            </a:fld>
            <a:endParaRPr lang="sv-SE"/>
          </a:p>
        </p:txBody>
      </p:sp>
      <p:sp>
        <p:nvSpPr>
          <p:cNvPr id="6" name="Platshållare för sidfot 5">
            <a:extLst>
              <a:ext uri="{FF2B5EF4-FFF2-40B4-BE49-F238E27FC236}">
                <a16:creationId xmlns:a16="http://schemas.microsoft.com/office/drawing/2014/main" id="{74C7F61E-B922-2423-76E0-791ED12ED5E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8B28EC4-27CC-6F1B-DD3B-F1FC080BC788}"/>
              </a:ext>
            </a:extLst>
          </p:cNvPr>
          <p:cNvSpPr>
            <a:spLocks noGrp="1"/>
          </p:cNvSpPr>
          <p:nvPr>
            <p:ph type="sldNum" sz="quarter" idx="12"/>
          </p:nvPr>
        </p:nvSpPr>
        <p:spPr/>
        <p:txBody>
          <a:bodyPr/>
          <a:lstStyle/>
          <a:p>
            <a:fld id="{CF6A8AD1-B627-4787-A69F-6312D9FFC8AD}" type="slidenum">
              <a:rPr lang="sv-SE" smtClean="0"/>
              <a:t>‹#›</a:t>
            </a:fld>
            <a:endParaRPr lang="sv-SE"/>
          </a:p>
        </p:txBody>
      </p:sp>
    </p:spTree>
    <p:extLst>
      <p:ext uri="{BB962C8B-B14F-4D97-AF65-F5344CB8AC3E}">
        <p14:creationId xmlns:p14="http://schemas.microsoft.com/office/powerpoint/2010/main" val="397071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BF26C8-B8B0-48F7-629D-EF0A73072C4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1D28FB8F-5715-3448-799D-23AC48A3CB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C269844F-CE4D-30F2-E75F-5F6FFD5B1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6367535-31FB-9C65-A044-C6A7CA1B7595}"/>
              </a:ext>
            </a:extLst>
          </p:cNvPr>
          <p:cNvSpPr>
            <a:spLocks noGrp="1"/>
          </p:cNvSpPr>
          <p:nvPr>
            <p:ph type="dt" sz="half" idx="10"/>
          </p:nvPr>
        </p:nvSpPr>
        <p:spPr/>
        <p:txBody>
          <a:bodyPr/>
          <a:lstStyle/>
          <a:p>
            <a:fld id="{268D4438-E947-454F-BE5A-18827CC78571}" type="datetimeFigureOut">
              <a:rPr lang="sv-SE" smtClean="0"/>
              <a:t>2026-06-02</a:t>
            </a:fld>
            <a:endParaRPr lang="sv-SE"/>
          </a:p>
        </p:txBody>
      </p:sp>
      <p:sp>
        <p:nvSpPr>
          <p:cNvPr id="6" name="Platshållare för sidfot 5">
            <a:extLst>
              <a:ext uri="{FF2B5EF4-FFF2-40B4-BE49-F238E27FC236}">
                <a16:creationId xmlns:a16="http://schemas.microsoft.com/office/drawing/2014/main" id="{4CD46E38-1E13-8E2A-8DFA-20F901423DB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6D39474-E6D1-C767-1825-371BAFEEE236}"/>
              </a:ext>
            </a:extLst>
          </p:cNvPr>
          <p:cNvSpPr>
            <a:spLocks noGrp="1"/>
          </p:cNvSpPr>
          <p:nvPr>
            <p:ph type="sldNum" sz="quarter" idx="12"/>
          </p:nvPr>
        </p:nvSpPr>
        <p:spPr/>
        <p:txBody>
          <a:bodyPr/>
          <a:lstStyle/>
          <a:p>
            <a:fld id="{CF6A8AD1-B627-4787-A69F-6312D9FFC8AD}" type="slidenum">
              <a:rPr lang="sv-SE" smtClean="0"/>
              <a:t>‹#›</a:t>
            </a:fld>
            <a:endParaRPr lang="sv-SE"/>
          </a:p>
        </p:txBody>
      </p:sp>
    </p:spTree>
    <p:extLst>
      <p:ext uri="{BB962C8B-B14F-4D97-AF65-F5344CB8AC3E}">
        <p14:creationId xmlns:p14="http://schemas.microsoft.com/office/powerpoint/2010/main" val="3427633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E342423-9172-3CDE-3B16-03459C36F5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B920314-B3A2-83C8-E69F-E8C4949422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02DF0F6-B93D-E065-4AB7-C126693A5A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D4438-E947-454F-BE5A-18827CC78571}" type="datetimeFigureOut">
              <a:rPr lang="sv-SE" smtClean="0"/>
              <a:t>2026-06-02</a:t>
            </a:fld>
            <a:endParaRPr lang="sv-SE"/>
          </a:p>
        </p:txBody>
      </p:sp>
      <p:sp>
        <p:nvSpPr>
          <p:cNvPr id="5" name="Platshållare för sidfot 4">
            <a:extLst>
              <a:ext uri="{FF2B5EF4-FFF2-40B4-BE49-F238E27FC236}">
                <a16:creationId xmlns:a16="http://schemas.microsoft.com/office/drawing/2014/main" id="{2CE043DC-B3CE-68FE-00F8-88A743444E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17BBC43-07F5-DA89-16FD-50990466C5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A8AD1-B627-4787-A69F-6312D9FFC8AD}" type="slidenum">
              <a:rPr lang="sv-SE" smtClean="0"/>
              <a:t>‹#›</a:t>
            </a:fld>
            <a:endParaRPr lang="sv-SE"/>
          </a:p>
        </p:txBody>
      </p:sp>
    </p:spTree>
    <p:extLst>
      <p:ext uri="{BB962C8B-B14F-4D97-AF65-F5344CB8AC3E}">
        <p14:creationId xmlns:p14="http://schemas.microsoft.com/office/powerpoint/2010/main" val="661572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ktangel">
            <a:extLst>
              <a:ext uri="{FF2B5EF4-FFF2-40B4-BE49-F238E27FC236}">
                <a16:creationId xmlns:a16="http://schemas.microsoft.com/office/drawing/2014/main" id="{5CC1AD63-3668-6512-FA16-55541EF7E05B}"/>
              </a:ext>
            </a:extLst>
          </p:cNvPr>
          <p:cNvSpPr/>
          <p:nvPr userDrawn="1"/>
        </p:nvSpPr>
        <p:spPr>
          <a:xfrm>
            <a:off x="227028" y="240977"/>
            <a:ext cx="11737944" cy="6376047"/>
          </a:xfrm>
          <a:prstGeom prst="rect">
            <a:avLst/>
          </a:prstGeom>
          <a:solidFill>
            <a:srgbClr val="E9F0E6"/>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chemeClr val="bg2"/>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
        <p:nvSpPr>
          <p:cNvPr id="14" name="Rektangel">
            <a:extLst>
              <a:ext uri="{FF2B5EF4-FFF2-40B4-BE49-F238E27FC236}">
                <a16:creationId xmlns:a16="http://schemas.microsoft.com/office/drawing/2014/main" id="{E3491464-6EC7-E709-D9AD-CE52FF89D554}"/>
              </a:ext>
            </a:extLst>
          </p:cNvPr>
          <p:cNvSpPr/>
          <p:nvPr userDrawn="1"/>
        </p:nvSpPr>
        <p:spPr>
          <a:xfrm>
            <a:off x="133350" y="136525"/>
            <a:ext cx="11925300" cy="6584950"/>
          </a:xfrm>
          <a:prstGeom prst="rect">
            <a:avLst/>
          </a:prstGeom>
          <a:ln w="12700">
            <a:solidFill>
              <a:srgbClr val="99A795"/>
            </a:solidFill>
            <a:custDash>
              <a:ds d="600000" sp="600000"/>
            </a:custDash>
            <a:miter lim="400000"/>
          </a:ln>
        </p:spPr>
        <p:txBody>
          <a:bodyPr lIns="0" tIns="0" rIns="0" bIns="0" anchor="ctr"/>
          <a:lstStyle/>
          <a:p>
            <a:pPr marL="0" marR="0" lvl="0" indent="0" algn="ctr" defTabSz="412750" rtl="0" eaLnBrk="1" fontAlgn="auto" latinLnBrk="0" hangingPunct="1">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Helvetica Neue Medium"/>
            </a:endParaRPr>
          </a:p>
        </p:txBody>
      </p:sp>
      <p:sp>
        <p:nvSpPr>
          <p:cNvPr id="2" name="Platshållare för rubrik 1"/>
          <p:cNvSpPr>
            <a:spLocks noGrp="1"/>
          </p:cNvSpPr>
          <p:nvPr>
            <p:ph type="title"/>
          </p:nvPr>
        </p:nvSpPr>
        <p:spPr>
          <a:xfrm>
            <a:off x="838200" y="71086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2180637"/>
            <a:ext cx="10515600" cy="391266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292850"/>
            <a:ext cx="2743200" cy="365125"/>
          </a:xfrm>
          <a:prstGeom prst="rect">
            <a:avLst/>
          </a:prstGeom>
        </p:spPr>
        <p:txBody>
          <a:bodyPr vert="horz" lIns="91440" tIns="45720" rIns="91440" bIns="45720" rtlCol="0" anchor="ctr"/>
          <a:lstStyle>
            <a:lvl1pPr algn="l">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fld id="{1560A13A-DB3F-4AD5-B6AF-BDA0278A0A39}" type="datetimeFigureOut">
              <a:rPr lang="sv-SE" smtClean="0"/>
              <a:pPr/>
              <a:t>2026-06-02</a:t>
            </a:fld>
            <a:endParaRPr lang="sv-SE"/>
          </a:p>
        </p:txBody>
      </p:sp>
      <p:sp>
        <p:nvSpPr>
          <p:cNvPr id="5" name="Platshållare för sidfot 4"/>
          <p:cNvSpPr>
            <a:spLocks noGrp="1"/>
          </p:cNvSpPr>
          <p:nvPr>
            <p:ph type="ftr" sz="quarter" idx="3"/>
          </p:nvPr>
        </p:nvSpPr>
        <p:spPr>
          <a:xfrm>
            <a:off x="4038600" y="6292850"/>
            <a:ext cx="4114800" cy="365125"/>
          </a:xfrm>
          <a:prstGeom prst="rect">
            <a:avLst/>
          </a:prstGeom>
        </p:spPr>
        <p:txBody>
          <a:bodyPr vert="horz" lIns="91440" tIns="45720" rIns="91440" bIns="45720" rtlCol="0" anchor="ctr"/>
          <a:lstStyle>
            <a:lvl1pPr algn="ctr">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endParaRPr lang="sv-SE"/>
          </a:p>
        </p:txBody>
      </p:sp>
      <p:sp>
        <p:nvSpPr>
          <p:cNvPr id="6" name="Platshållare för bildnummer 5"/>
          <p:cNvSpPr>
            <a:spLocks noGrp="1"/>
          </p:cNvSpPr>
          <p:nvPr>
            <p:ph type="sldNum" sz="quarter" idx="4"/>
          </p:nvPr>
        </p:nvSpPr>
        <p:spPr>
          <a:xfrm>
            <a:off x="8610600" y="6292850"/>
            <a:ext cx="2743200" cy="365125"/>
          </a:xfrm>
          <a:prstGeom prst="rect">
            <a:avLst/>
          </a:prstGeom>
        </p:spPr>
        <p:txBody>
          <a:bodyPr vert="horz" lIns="91440" tIns="45720" rIns="91440" bIns="45720" rtlCol="0" anchor="ctr"/>
          <a:lstStyle>
            <a:lvl1pPr algn="r">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fld id="{F7C2F05B-BAF9-488D-83DE-20A7CCFAC190}" type="slidenum">
              <a:rPr lang="sv-SE" smtClean="0"/>
              <a:pPr/>
              <a:t>‹#›</a:t>
            </a:fld>
            <a:endParaRPr lang="sv-SE"/>
          </a:p>
        </p:txBody>
      </p:sp>
    </p:spTree>
    <p:extLst>
      <p:ext uri="{BB962C8B-B14F-4D97-AF65-F5344CB8AC3E}">
        <p14:creationId xmlns:p14="http://schemas.microsoft.com/office/powerpoint/2010/main" val="41556534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l" defTabSz="914400" rtl="0" eaLnBrk="1" latinLnBrk="0" hangingPunct="1">
        <a:lnSpc>
          <a:spcPct val="90000"/>
        </a:lnSpc>
        <a:spcBef>
          <a:spcPct val="0"/>
        </a:spcBef>
        <a:buNone/>
        <a:defRPr sz="4400" b="1" i="0" kern="1200">
          <a:solidFill>
            <a:srgbClr val="3E673C"/>
          </a:solidFill>
          <a:latin typeface="Noto Serif" panose="02020600060500020200" pitchFamily="18" charset="0"/>
          <a:ea typeface="Noto Serif" panose="02020600060500020200" pitchFamily="18" charset="0"/>
          <a:cs typeface="Noto Serif" panose="02020600060500020200"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8">
          <p15:clr>
            <a:srgbClr val="F26B43"/>
          </p15:clr>
        </p15:guide>
        <p15:guide id="2" pos="3840">
          <p15:clr>
            <a:srgbClr val="F26B43"/>
          </p15:clr>
        </p15:guide>
        <p15:guide id="3" orient="horz" pos="2160">
          <p15:clr>
            <a:srgbClr val="F26B43"/>
          </p15:clr>
        </p15:guide>
        <p15:guide id="4" orient="horz" pos="136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www.regionvarmland.se/vardgivarwebben/samverkan-avtal-och-vardval/nara-vard-i-varmland" TargetMode="External"/><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7C432-5E4F-DF2B-05CE-C6924F24F28A}"/>
              </a:ext>
            </a:extLst>
          </p:cNvPr>
          <p:cNvSpPr>
            <a:spLocks noGrp="1"/>
          </p:cNvSpPr>
          <p:nvPr>
            <p:ph type="title"/>
          </p:nvPr>
        </p:nvSpPr>
        <p:spPr>
          <a:xfrm>
            <a:off x="838200" y="2055903"/>
            <a:ext cx="10515600" cy="1077913"/>
          </a:xfrm>
        </p:spPr>
        <p:txBody>
          <a:bodyPr/>
          <a:lstStyle/>
          <a:p>
            <a:pPr algn="ctr"/>
            <a:r>
              <a:rPr lang="sv-SE" sz="4400" dirty="0"/>
              <a:t>Vad är viktigt för Selma?</a:t>
            </a:r>
          </a:p>
        </p:txBody>
      </p:sp>
    </p:spTree>
    <p:extLst>
      <p:ext uri="{BB962C8B-B14F-4D97-AF65-F5344CB8AC3E}">
        <p14:creationId xmlns:p14="http://schemas.microsoft.com/office/powerpoint/2010/main" val="828243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28D95A9E-1E0E-67BC-D1B0-BFF125628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997" y="-361489"/>
            <a:ext cx="12514997" cy="7928405"/>
          </a:xfrm>
          <a:prstGeom prst="rect">
            <a:avLst/>
          </a:prstGeom>
        </p:spPr>
      </p:pic>
      <p:sp>
        <p:nvSpPr>
          <p:cNvPr id="4" name="”Jag bemöts…">
            <a:extLst>
              <a:ext uri="{FF2B5EF4-FFF2-40B4-BE49-F238E27FC236}">
                <a16:creationId xmlns:a16="http://schemas.microsoft.com/office/drawing/2014/main" id="{3647FABF-AEB8-4252-F5F4-744E511ACBB4}"/>
              </a:ext>
            </a:extLst>
          </p:cNvPr>
          <p:cNvSpPr txBox="1"/>
          <p:nvPr/>
        </p:nvSpPr>
        <p:spPr>
          <a:xfrm>
            <a:off x="5495827" y="737845"/>
            <a:ext cx="3257934" cy="2975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99" tIns="25399" rIns="25399" bIns="25399" anchor="ctr">
            <a:spAutoFit/>
          </a:bodyPr>
          <a:lstStyle/>
          <a:p>
            <a:pPr lvl="0" algn="ctr"/>
            <a:endParaRPr lang="sv-SE" sz="1600" i="1" dirty="0">
              <a:latin typeface="Noto Sans" panose="020B0502040504020204" pitchFamily="34" charset="0"/>
              <a:ea typeface="Noto Sans" panose="020B0502040504020204" pitchFamily="34" charset="0"/>
              <a:cs typeface="Noto Sans" panose="020B0502040504020204" pitchFamily="34" charset="0"/>
            </a:endParaRPr>
          </a:p>
        </p:txBody>
      </p:sp>
      <p:sp>
        <p:nvSpPr>
          <p:cNvPr id="9" name="Rubrik 1">
            <a:extLst>
              <a:ext uri="{FF2B5EF4-FFF2-40B4-BE49-F238E27FC236}">
                <a16:creationId xmlns:a16="http://schemas.microsoft.com/office/drawing/2014/main" id="{3DA17AD1-20AD-1E64-D5B7-C0955BEB0BD1}"/>
              </a:ext>
            </a:extLst>
          </p:cNvPr>
          <p:cNvSpPr txBox="1">
            <a:spLocks/>
          </p:cNvSpPr>
          <p:nvPr/>
        </p:nvSpPr>
        <p:spPr>
          <a:xfrm>
            <a:off x="865890" y="411163"/>
            <a:ext cx="11036300" cy="301783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sv-SE" sz="6000" b="1" i="0" u="none" strike="noStrike" kern="1200" cap="none" spc="0" normalizeH="0" baseline="0" noProof="0" dirty="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Tree>
    <p:extLst>
      <p:ext uri="{BB962C8B-B14F-4D97-AF65-F5344CB8AC3E}">
        <p14:creationId xmlns:p14="http://schemas.microsoft.com/office/powerpoint/2010/main" val="3918304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25E773-7D84-69F7-3AA7-EF0CC53ABC83}"/>
              </a:ext>
            </a:extLst>
          </p:cNvPr>
          <p:cNvSpPr>
            <a:spLocks noGrp="1"/>
          </p:cNvSpPr>
          <p:nvPr>
            <p:ph type="title"/>
          </p:nvPr>
        </p:nvSpPr>
        <p:spPr>
          <a:xfrm>
            <a:off x="623455" y="749973"/>
            <a:ext cx="10515600" cy="1077913"/>
          </a:xfrm>
        </p:spPr>
        <p:txBody>
          <a:bodyPr/>
          <a:lstStyle/>
          <a:p>
            <a:r>
              <a:rPr lang="sv-SE" dirty="0"/>
              <a:t>Vad är viktigt för Selma?</a:t>
            </a:r>
          </a:p>
        </p:txBody>
      </p:sp>
      <p:sp>
        <p:nvSpPr>
          <p:cNvPr id="3" name="Platshållare för innehåll 2">
            <a:extLst>
              <a:ext uri="{FF2B5EF4-FFF2-40B4-BE49-F238E27FC236}">
                <a16:creationId xmlns:a16="http://schemas.microsoft.com/office/drawing/2014/main" id="{EEF3B033-46FA-9E03-F689-F96AB02687B7}"/>
              </a:ext>
            </a:extLst>
          </p:cNvPr>
          <p:cNvSpPr>
            <a:spLocks noGrp="1"/>
          </p:cNvSpPr>
          <p:nvPr>
            <p:ph idx="1"/>
          </p:nvPr>
        </p:nvSpPr>
        <p:spPr>
          <a:xfrm>
            <a:off x="623455" y="2168525"/>
            <a:ext cx="5472545" cy="4189414"/>
          </a:xfrm>
        </p:spPr>
        <p:txBody>
          <a:bodyPr>
            <a:normAutofit/>
          </a:bodyPr>
          <a:lstStyle/>
          <a:p>
            <a:pPr marL="0" indent="0">
              <a:buNone/>
            </a:pPr>
            <a:r>
              <a:rPr lang="sv-SE" b="1" dirty="0">
                <a:solidFill>
                  <a:schemeClr val="tx1"/>
                </a:solidFill>
              </a:rPr>
              <a:t>Så här svarar värmlänningar på frågan </a:t>
            </a:r>
            <a:r>
              <a:rPr lang="sv-SE" b="1" i="1" dirty="0">
                <a:solidFill>
                  <a:schemeClr val="tx1"/>
                </a:solidFill>
              </a:rPr>
              <a:t>Vad är viktigt för dig i mötet med vården, stödet och omsorgen?</a:t>
            </a:r>
            <a:endParaRPr lang="sv-SE" b="1" i="1" dirty="0"/>
          </a:p>
          <a:p>
            <a:r>
              <a:rPr lang="sv-SE" dirty="0"/>
              <a:t>Att ha ett personligt stöd man kan lita på </a:t>
            </a:r>
          </a:p>
          <a:p>
            <a:r>
              <a:rPr lang="sv-SE" dirty="0"/>
              <a:t>Att vård och stöd utgår från mina egna behov </a:t>
            </a:r>
          </a:p>
          <a:p>
            <a:r>
              <a:rPr lang="sv-SE" dirty="0"/>
              <a:t>Att få vara delaktig </a:t>
            </a:r>
          </a:p>
          <a:p>
            <a:r>
              <a:rPr lang="sv-SE" dirty="0"/>
              <a:t>Att få rätt hjälp i rätt tid</a:t>
            </a:r>
          </a:p>
          <a:p>
            <a:r>
              <a:rPr lang="sv-SE" kern="0" dirty="0">
                <a:sym typeface="Noto Sans"/>
              </a:rPr>
              <a:t>A</a:t>
            </a:r>
            <a:r>
              <a:rPr lang="sv-SE" dirty="0"/>
              <a:t>tt bli bemött med respekt</a:t>
            </a:r>
          </a:p>
          <a:p>
            <a:endParaRPr lang="sv-SE" b="1" i="1" dirty="0"/>
          </a:p>
          <a:p>
            <a:endParaRPr lang="sv-SE" b="1" i="1" dirty="0"/>
          </a:p>
          <a:p>
            <a:endParaRPr lang="sv-SE" b="1" i="1" dirty="0"/>
          </a:p>
          <a:p>
            <a:endParaRPr lang="sv-SE" b="1" i="1" dirty="0"/>
          </a:p>
          <a:p>
            <a:endParaRPr lang="sv-SE" dirty="0"/>
          </a:p>
        </p:txBody>
      </p:sp>
      <p:pic>
        <p:nvPicPr>
          <p:cNvPr id="12" name="Platshållare för bild 11">
            <a:extLst>
              <a:ext uri="{FF2B5EF4-FFF2-40B4-BE49-F238E27FC236}">
                <a16:creationId xmlns:a16="http://schemas.microsoft.com/office/drawing/2014/main" id="{B4F8F41E-5261-BF0C-AD64-0690FDEDF76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269" r="16269"/>
          <a:stretch>
            <a:fillRect/>
          </a:stretch>
        </p:blipFill>
        <p:spPr>
          <a:prstGeom prst="rect">
            <a:avLst/>
          </a:prstGeom>
          <a:solidFill>
            <a:srgbClr val="FFFFFF">
              <a:lumMod val="85000"/>
            </a:srgbClr>
          </a:solidFill>
        </p:spPr>
      </p:pic>
    </p:spTree>
    <p:extLst>
      <p:ext uri="{BB962C8B-B14F-4D97-AF65-F5344CB8AC3E}">
        <p14:creationId xmlns:p14="http://schemas.microsoft.com/office/powerpoint/2010/main" val="627865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840E799C-1E9A-39D5-0814-363C7917A064}"/>
              </a:ext>
            </a:extLst>
          </p:cNvPr>
          <p:cNvPicPr>
            <a:picLocks noChangeAspect="1"/>
          </p:cNvPicPr>
          <p:nvPr/>
        </p:nvPicPr>
        <p:blipFill>
          <a:blip r:embed="rId3"/>
          <a:stretch>
            <a:fillRect/>
          </a:stretch>
        </p:blipFill>
        <p:spPr>
          <a:xfrm>
            <a:off x="0" y="-1"/>
            <a:ext cx="12192000" cy="6858001"/>
          </a:xfrm>
          <a:prstGeom prst="rect">
            <a:avLst/>
          </a:prstGeom>
        </p:spPr>
      </p:pic>
    </p:spTree>
    <p:extLst>
      <p:ext uri="{BB962C8B-B14F-4D97-AF65-F5344CB8AC3E}">
        <p14:creationId xmlns:p14="http://schemas.microsoft.com/office/powerpoint/2010/main" val="2599589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531DB-1B7D-7F39-1F82-3B2C162F4E1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49058C4-0D44-C697-A5DC-77FDBCCBDFCC}"/>
              </a:ext>
            </a:extLst>
          </p:cNvPr>
          <p:cNvSpPr>
            <a:spLocks noGrp="1"/>
          </p:cNvSpPr>
          <p:nvPr>
            <p:ph type="title"/>
          </p:nvPr>
        </p:nvSpPr>
        <p:spPr>
          <a:xfrm>
            <a:off x="623455" y="749973"/>
            <a:ext cx="10515600" cy="1077913"/>
          </a:xfrm>
        </p:spPr>
        <p:txBody>
          <a:bodyPr/>
          <a:lstStyle/>
          <a:p>
            <a:r>
              <a:rPr lang="sv-SE" dirty="0"/>
              <a:t>I Värmland utgår vi från vad som är viktigt och bäst för Selma</a:t>
            </a:r>
          </a:p>
        </p:txBody>
      </p:sp>
      <p:sp>
        <p:nvSpPr>
          <p:cNvPr id="3" name="Platshållare för innehåll 2">
            <a:extLst>
              <a:ext uri="{FF2B5EF4-FFF2-40B4-BE49-F238E27FC236}">
                <a16:creationId xmlns:a16="http://schemas.microsoft.com/office/drawing/2014/main" id="{DB14DCA5-D003-0AEF-336D-D6A6DF769668}"/>
              </a:ext>
            </a:extLst>
          </p:cNvPr>
          <p:cNvSpPr>
            <a:spLocks noGrp="1"/>
          </p:cNvSpPr>
          <p:nvPr>
            <p:ph idx="1"/>
          </p:nvPr>
        </p:nvSpPr>
        <p:spPr>
          <a:xfrm>
            <a:off x="623455" y="2168525"/>
            <a:ext cx="5472545" cy="4189414"/>
          </a:xfrm>
        </p:spPr>
        <p:txBody>
          <a:bodyPr/>
          <a:lstStyle/>
          <a:p>
            <a:pPr marL="0" indent="0">
              <a:buNone/>
            </a:pPr>
            <a:r>
              <a:rPr lang="sv-SE" b="1" dirty="0">
                <a:solidFill>
                  <a:schemeClr val="tx1"/>
                </a:solidFill>
              </a:rPr>
              <a:t>Vi gör det genom att:</a:t>
            </a:r>
          </a:p>
          <a:p>
            <a:r>
              <a:rPr lang="sv-SE" dirty="0">
                <a:solidFill>
                  <a:schemeClr val="tx1"/>
                </a:solidFill>
              </a:rPr>
              <a:t>Ta ansvar för vårt eget steg, våga ge feedback till steget före och underlättar för steget efter</a:t>
            </a:r>
          </a:p>
          <a:p>
            <a:r>
              <a:rPr lang="sv-SE" dirty="0">
                <a:solidFill>
                  <a:schemeClr val="tx1"/>
                </a:solidFill>
              </a:rPr>
              <a:t>Arbeta tillsammans och gränsöverskridande för värmlänningen</a:t>
            </a:r>
            <a:endParaRPr lang="sv-SE" dirty="0"/>
          </a:p>
          <a:p>
            <a:endParaRPr lang="sv-SE" b="1" i="1" dirty="0"/>
          </a:p>
          <a:p>
            <a:endParaRPr lang="sv-SE" b="1" i="1" dirty="0"/>
          </a:p>
          <a:p>
            <a:endParaRPr lang="sv-SE" b="1" i="1" dirty="0"/>
          </a:p>
          <a:p>
            <a:endParaRPr lang="sv-SE" b="1" i="1" dirty="0"/>
          </a:p>
          <a:p>
            <a:endParaRPr lang="sv-SE" dirty="0"/>
          </a:p>
        </p:txBody>
      </p:sp>
      <p:pic>
        <p:nvPicPr>
          <p:cNvPr id="7" name="Platshållare för bild 6">
            <a:extLst>
              <a:ext uri="{FF2B5EF4-FFF2-40B4-BE49-F238E27FC236}">
                <a16:creationId xmlns:a16="http://schemas.microsoft.com/office/drawing/2014/main" id="{B582DBB4-18E0-CC09-F315-5D5B1C6868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269" r="16269"/>
          <a:stretch>
            <a:fillRect/>
          </a:stretch>
        </p:blipFill>
        <p:spPr>
          <a:prstGeom prst="rect">
            <a:avLst/>
          </a:prstGeom>
          <a:solidFill>
            <a:srgbClr val="FFFFFF">
              <a:lumMod val="85000"/>
            </a:srgbClr>
          </a:solidFill>
        </p:spPr>
      </p:pic>
    </p:spTree>
    <p:extLst>
      <p:ext uri="{BB962C8B-B14F-4D97-AF65-F5344CB8AC3E}">
        <p14:creationId xmlns:p14="http://schemas.microsoft.com/office/powerpoint/2010/main" val="1832550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BBB1EC9-FF1A-E4ED-E36B-A89A178901CA}"/>
              </a:ext>
            </a:extLst>
          </p:cNvPr>
          <p:cNvPicPr>
            <a:picLocks noChangeAspect="1"/>
          </p:cNvPicPr>
          <p:nvPr/>
        </p:nvPicPr>
        <p:blipFill>
          <a:blip r:embed="rId2"/>
          <a:stretch>
            <a:fillRect/>
          </a:stretch>
        </p:blipFill>
        <p:spPr>
          <a:xfrm>
            <a:off x="6925490" y="492589"/>
            <a:ext cx="4075019" cy="5872822"/>
          </a:xfrm>
          <a:prstGeom prst="rect">
            <a:avLst/>
          </a:prstGeom>
        </p:spPr>
      </p:pic>
      <p:sp>
        <p:nvSpPr>
          <p:cNvPr id="4" name="Platshållare för innehåll 2">
            <a:extLst>
              <a:ext uri="{FF2B5EF4-FFF2-40B4-BE49-F238E27FC236}">
                <a16:creationId xmlns:a16="http://schemas.microsoft.com/office/drawing/2014/main" id="{D1C67B29-B4AE-1191-A1F3-E2EAFA7F17B8}"/>
              </a:ext>
            </a:extLst>
          </p:cNvPr>
          <p:cNvSpPr txBox="1">
            <a:spLocks/>
          </p:cNvSpPr>
          <p:nvPr/>
        </p:nvSpPr>
        <p:spPr>
          <a:xfrm>
            <a:off x="1270462" y="2111721"/>
            <a:ext cx="5472545" cy="41894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dirty="0"/>
          </a:p>
          <a:p>
            <a:pPr marL="0" indent="0">
              <a:buNone/>
            </a:pPr>
            <a:endParaRPr lang="sv-SE" b="1" i="1" dirty="0"/>
          </a:p>
          <a:p>
            <a:pPr marL="0" indent="0">
              <a:buNone/>
            </a:pPr>
            <a:r>
              <a:rPr lang="sv-SE" sz="2000" b="1" dirty="0">
                <a:latin typeface="Noto Serif" panose="02020600060500020200" pitchFamily="18" charset="0"/>
                <a:ea typeface="Noto Serif" panose="02020600060500020200" pitchFamily="18" charset="0"/>
                <a:cs typeface="Noto Serif" panose="02020600060500020200" pitchFamily="18" charset="0"/>
              </a:rPr>
              <a:t>Information och material</a:t>
            </a:r>
          </a:p>
          <a:p>
            <a:pPr marL="0" indent="0">
              <a:buNone/>
            </a:pPr>
            <a:r>
              <a:rPr lang="sv-SE" sz="2000" dirty="0">
                <a:hlinkClick r:id="rId3"/>
              </a:rPr>
              <a:t>regionvarmland.se/</a:t>
            </a:r>
            <a:r>
              <a:rPr lang="sv-SE" sz="2000" dirty="0" err="1">
                <a:hlinkClick r:id="rId3"/>
              </a:rPr>
              <a:t>naravard</a:t>
            </a:r>
            <a:endParaRPr lang="sv-SE" sz="2000" dirty="0"/>
          </a:p>
        </p:txBody>
      </p:sp>
    </p:spTree>
    <p:extLst>
      <p:ext uri="{BB962C8B-B14F-4D97-AF65-F5344CB8AC3E}">
        <p14:creationId xmlns:p14="http://schemas.microsoft.com/office/powerpoint/2010/main" val="1520067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129541"/>
      </p:ext>
    </p:extLst>
  </p:cSld>
  <p:clrMapOvr>
    <a:masterClrMapping/>
  </p:clrMapOvr>
</p:sld>
</file>

<file path=ppt/theme/theme1.xml><?xml version="1.0" encoding="utf-8"?>
<a:theme xmlns:a="http://schemas.openxmlformats.org/drawingml/2006/main" name="3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tema">
  <a:themeElements>
    <a:clrScheme name="Framtidens Värmland NY">
      <a:dk1>
        <a:srgbClr val="585858"/>
      </a:dk1>
      <a:lt1>
        <a:srgbClr val="FFFFFF"/>
      </a:lt1>
      <a:dk2>
        <a:srgbClr val="3D663B"/>
      </a:dk2>
      <a:lt2>
        <a:srgbClr val="EDF6EE"/>
      </a:lt2>
      <a:accent1>
        <a:srgbClr val="27699E"/>
      </a:accent1>
      <a:accent2>
        <a:srgbClr val="ED7D31"/>
      </a:accent2>
      <a:accent3>
        <a:srgbClr val="585858"/>
      </a:accent3>
      <a:accent4>
        <a:srgbClr val="FEE9E1"/>
      </a:accent4>
      <a:accent5>
        <a:srgbClr val="F6F5E6"/>
      </a:accent5>
      <a:accent6>
        <a:srgbClr val="F1EDEB"/>
      </a:accent6>
      <a:hlink>
        <a:srgbClr val="96A492"/>
      </a:hlink>
      <a:folHlink>
        <a:srgbClr val="96A49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w="12700">
          <a:miter lim="400000"/>
        </a:ln>
        <a:extLst>
          <a:ext uri="{C572A759-6A51-4108-AA02-DFA0A04FC94B}">
            <ma14:wrappingTextBoxFlag xmlns:r="http://schemas.openxmlformats.org/officeDocument/2006/relationships" xmlns:p="http://schemas.openxmlformats.org/presentationml/2006/main" xmlns="" xmlns:m="http://schemas.openxmlformats.org/officeDocument/2006/math" xmlns:a14="http://schemas.microsoft.com/office/drawing/2010/main" xmlns:ma14="http://schemas.microsoft.com/office/mac/drawingml/2011/main" val="1"/>
          </a:ext>
        </a:extLst>
      </a:spPr>
      <a:bodyPr wrap="square" lIns="25399" tIns="25399" rIns="25399" bIns="25399" anchor="t">
        <a:noAutofit/>
      </a:bodyPr>
      <a:lstStyle>
        <a:defPPr marL="0" marR="0" indent="0" algn="l" defTabSz="228599" rtl="0" eaLnBrk="1" fontAlgn="auto" latinLnBrk="0" hangingPunct="0">
          <a:lnSpc>
            <a:spcPts val="2500"/>
          </a:lnSpc>
          <a:spcBef>
            <a:spcPts val="0"/>
          </a:spcBef>
          <a:spcAft>
            <a:spcPts val="0"/>
          </a:spcAft>
          <a:buClrTx/>
          <a:buSzTx/>
          <a:buFontTx/>
          <a:buNone/>
          <a:tabLst/>
          <a:defRPr kumimoji="0"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defRPr>
        </a:defPPr>
      </a:lstStyle>
    </a:txDef>
  </a:objectDefaults>
  <a:extraClrSchemeLst/>
  <a:extLst>
    <a:ext uri="{05A4C25C-085E-4340-85A3-A5531E510DB2}">
      <thm15:themeFamily xmlns:thm15="http://schemas.microsoft.com/office/thememl/2012/main" name="FramtidensVarmland_PPT_mall-221011_kort" id="{3C0CA2A4-2C64-4A9C-9FF3-B6BE9C8EFB47}" vid="{024D98AF-B416-47DB-B0DC-381D8B1BAB67}"/>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268</TotalTime>
  <Words>458</Words>
  <Application>Microsoft Office PowerPoint</Application>
  <PresentationFormat>Bredbild</PresentationFormat>
  <Paragraphs>51</Paragraphs>
  <Slides>7</Slides>
  <Notes>6</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7</vt:i4>
      </vt:variant>
    </vt:vector>
  </HeadingPairs>
  <TitlesOfParts>
    <vt:vector size="16" baseType="lpstr">
      <vt:lpstr>Yu Gothic Light</vt:lpstr>
      <vt:lpstr>Aptos</vt:lpstr>
      <vt:lpstr>Arial</vt:lpstr>
      <vt:lpstr>Calibri</vt:lpstr>
      <vt:lpstr>Calibri Light</vt:lpstr>
      <vt:lpstr>Noto Sans</vt:lpstr>
      <vt:lpstr>Noto Serif</vt:lpstr>
      <vt:lpstr>3_Office-tema</vt:lpstr>
      <vt:lpstr>7_Office-tema</vt:lpstr>
      <vt:lpstr>Vad är viktigt för Selma?</vt:lpstr>
      <vt:lpstr>PowerPoint-presentation</vt:lpstr>
      <vt:lpstr>Vad är viktigt för Selma?</vt:lpstr>
      <vt:lpstr>PowerPoint-presentation</vt:lpstr>
      <vt:lpstr>I Värmland utgår vi från vad som är viktigt och bäst för Selma</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Karin Svensson</dc:creator>
  <cp:lastModifiedBy>Karin Svensson</cp:lastModifiedBy>
  <cp:revision>3</cp:revision>
  <dcterms:created xsi:type="dcterms:W3CDTF">2025-11-24T09:13:30Z</dcterms:created>
  <dcterms:modified xsi:type="dcterms:W3CDTF">2026-06-02T09:21:56Z</dcterms:modified>
</cp:coreProperties>
</file>