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6" r:id="rId5"/>
    <p:sldMasterId id="2147483688" r:id="rId6"/>
    <p:sldMasterId id="2147483700" r:id="rId7"/>
    <p:sldMasterId id="2147483712" r:id="rId8"/>
    <p:sldMasterId id="2147483724" r:id="rId9"/>
    <p:sldMasterId id="2147483736" r:id="rId10"/>
    <p:sldMasterId id="2147483748" r:id="rId11"/>
    <p:sldMasterId id="2147483760" r:id="rId12"/>
    <p:sldMasterId id="2147483834" r:id="rId13"/>
    <p:sldMasterId id="2147483851" r:id="rId14"/>
    <p:sldMasterId id="2147483931" r:id="rId15"/>
  </p:sldMasterIdLst>
  <p:notesMasterIdLst>
    <p:notesMasterId r:id="rId36"/>
  </p:notesMasterIdLst>
  <p:sldIdLst>
    <p:sldId id="271" r:id="rId16"/>
    <p:sldId id="5122" r:id="rId17"/>
    <p:sldId id="5128" r:id="rId18"/>
    <p:sldId id="5138" r:id="rId19"/>
    <p:sldId id="5139" r:id="rId20"/>
    <p:sldId id="5150" r:id="rId21"/>
    <p:sldId id="5155" r:id="rId22"/>
    <p:sldId id="5151" r:id="rId23"/>
    <p:sldId id="5152" r:id="rId24"/>
    <p:sldId id="5153" r:id="rId25"/>
    <p:sldId id="5145" r:id="rId26"/>
    <p:sldId id="5154" r:id="rId27"/>
    <p:sldId id="5149" r:id="rId28"/>
    <p:sldId id="5131" r:id="rId29"/>
    <p:sldId id="5132" r:id="rId30"/>
    <p:sldId id="5133" r:id="rId31"/>
    <p:sldId id="5134" r:id="rId32"/>
    <p:sldId id="5135" r:id="rId33"/>
    <p:sldId id="5136" r:id="rId34"/>
    <p:sldId id="5137" r:id="rId35"/>
  </p:sldIdLst>
  <p:sldSz cx="12192000" cy="6858000"/>
  <p:notesSz cx="6794500" cy="99822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E49EDB6E-F0A6-4907-90B4-99F23558DDEB}">
          <p14:sldIdLst/>
        </p14:section>
        <p14:section name="Information från tidigare möten" id="{21B728BE-9F12-4DA5-A350-32AAC5843385}">
          <p14:sldIdLst/>
        </p14:section>
        <p14:section name="Om Nya perspektiv och Beredningsgruppen" id="{1D3E66E5-9702-4A30-B520-F2F7E2662B08}">
          <p14:sldIdLst>
            <p14:sldId id="271"/>
            <p14:sldId id="5122"/>
            <p14:sldId id="5128"/>
            <p14:sldId id="5138"/>
            <p14:sldId id="5139"/>
            <p14:sldId id="5150"/>
            <p14:sldId id="5155"/>
            <p14:sldId id="5151"/>
            <p14:sldId id="5152"/>
            <p14:sldId id="5153"/>
            <p14:sldId id="5145"/>
            <p14:sldId id="5154"/>
            <p14:sldId id="5149"/>
            <p14:sldId id="5131"/>
            <p14:sldId id="5132"/>
            <p14:sldId id="5133"/>
            <p14:sldId id="5134"/>
            <p14:sldId id="5135"/>
            <p14:sldId id="5136"/>
            <p14:sldId id="513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27F203-027E-8DDC-BEF1-1F49D9BABFA7}" name="Sandra Nätt" initials="SN" userId="S::sandra.natt@regionvarmland.se::9c151fd4-d55d-4f6e-98e3-331896daa6f5" providerId="AD"/>
  <p188:author id="{18FF1B2E-E8CD-2419-5C7A-5454E49FD7C3}" name="Linnea Grankvist" initials="LG" userId="S::linnea.grankvist@regionvarmland.se::c5bdfad5-c509-4a04-9b9e-4a51f54b7038" providerId="AD"/>
  <p188:author id="{E9B31A73-56F1-AF89-A884-3D8A505C688B}" name="Kristin Törnqvist" initials="KT" userId="S::Kristin.Tornqvist@regionvarmland.se::7350a3d1-7235-4ba2-b8d6-f2cc386e2190" providerId="AD"/>
  <p188:author id="{CDE8FCDE-21BD-12A3-306A-CAEEDA8EF384}" name="André Szeles" initials="AS" userId="S::andre.szeles@regionvarmland.se::7db6dcf2-5f68-4a5a-a670-3e98a36283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530"/>
    <a:srgbClr val="F9B000"/>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34" autoAdjust="0"/>
  </p:normalViewPr>
  <p:slideViewPr>
    <p:cSldViewPr snapToGrid="0">
      <p:cViewPr varScale="1">
        <p:scale>
          <a:sx n="107" d="100"/>
          <a:sy n="107" d="100"/>
        </p:scale>
        <p:origin x="102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heme" Target="theme/theme1.xml"/><Relationship Id="rId21" Type="http://schemas.openxmlformats.org/officeDocument/2006/relationships/slide" Target="slides/slide6.xml"/><Relationship Id="rId34" Type="http://schemas.openxmlformats.org/officeDocument/2006/relationships/slide" Target="slides/slide19.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t Häger" userId="bffe7d8c-e8aa-4e9d-beb7-8f5eacb529fa" providerId="ADAL" clId="{90D82C19-DF24-4794-9A54-B1DB307030A6}"/>
    <pc:docChg chg="addSld modSld sldOrd modSection">
      <pc:chgData name="Birgit Häger" userId="bffe7d8c-e8aa-4e9d-beb7-8f5eacb529fa" providerId="ADAL" clId="{90D82C19-DF24-4794-9A54-B1DB307030A6}" dt="2024-02-15T12:21:59.176" v="98" actId="20577"/>
      <pc:docMkLst>
        <pc:docMk/>
      </pc:docMkLst>
      <pc:sldChg chg="modSp mod">
        <pc:chgData name="Birgit Häger" userId="bffe7d8c-e8aa-4e9d-beb7-8f5eacb529fa" providerId="ADAL" clId="{90D82C19-DF24-4794-9A54-B1DB307030A6}" dt="2024-02-15T09:37:29.631" v="37" actId="20577"/>
        <pc:sldMkLst>
          <pc:docMk/>
          <pc:sldMk cId="616003804" sldId="5138"/>
        </pc:sldMkLst>
        <pc:spChg chg="mod">
          <ac:chgData name="Birgit Häger" userId="bffe7d8c-e8aa-4e9d-beb7-8f5eacb529fa" providerId="ADAL" clId="{90D82C19-DF24-4794-9A54-B1DB307030A6}" dt="2024-02-15T09:37:29.631" v="37" actId="20577"/>
          <ac:spMkLst>
            <pc:docMk/>
            <pc:sldMk cId="616003804" sldId="5138"/>
            <ac:spMk id="3" creationId="{D0F22ECC-108B-9889-52E3-757CF5795A82}"/>
          </ac:spMkLst>
        </pc:spChg>
      </pc:sldChg>
      <pc:sldChg chg="modSp mod">
        <pc:chgData name="Birgit Häger" userId="bffe7d8c-e8aa-4e9d-beb7-8f5eacb529fa" providerId="ADAL" clId="{90D82C19-DF24-4794-9A54-B1DB307030A6}" dt="2024-02-15T11:03:31.919" v="90" actId="20577"/>
        <pc:sldMkLst>
          <pc:docMk/>
          <pc:sldMk cId="2779169007" sldId="5151"/>
        </pc:sldMkLst>
        <pc:spChg chg="mod">
          <ac:chgData name="Birgit Häger" userId="bffe7d8c-e8aa-4e9d-beb7-8f5eacb529fa" providerId="ADAL" clId="{90D82C19-DF24-4794-9A54-B1DB307030A6}" dt="2024-02-15T11:03:31.919" v="90" actId="20577"/>
          <ac:spMkLst>
            <pc:docMk/>
            <pc:sldMk cId="2779169007" sldId="5151"/>
            <ac:spMk id="3" creationId="{D0F22ECC-108B-9889-52E3-757CF5795A82}"/>
          </ac:spMkLst>
        </pc:spChg>
      </pc:sldChg>
      <pc:sldChg chg="modSp mod">
        <pc:chgData name="Birgit Häger" userId="bffe7d8c-e8aa-4e9d-beb7-8f5eacb529fa" providerId="ADAL" clId="{90D82C19-DF24-4794-9A54-B1DB307030A6}" dt="2024-02-15T07:15:20.364" v="10" actId="14100"/>
        <pc:sldMkLst>
          <pc:docMk/>
          <pc:sldMk cId="4037983216" sldId="5152"/>
        </pc:sldMkLst>
        <pc:spChg chg="mod">
          <ac:chgData name="Birgit Häger" userId="bffe7d8c-e8aa-4e9d-beb7-8f5eacb529fa" providerId="ADAL" clId="{90D82C19-DF24-4794-9A54-B1DB307030A6}" dt="2024-02-15T07:15:20.364" v="10" actId="14100"/>
          <ac:spMkLst>
            <pc:docMk/>
            <pc:sldMk cId="4037983216" sldId="5152"/>
            <ac:spMk id="2" creationId="{C49AC387-326F-4D85-6E98-B04DFE080D66}"/>
          </ac:spMkLst>
        </pc:spChg>
        <pc:spChg chg="mod">
          <ac:chgData name="Birgit Häger" userId="bffe7d8c-e8aa-4e9d-beb7-8f5eacb529fa" providerId="ADAL" clId="{90D82C19-DF24-4794-9A54-B1DB307030A6}" dt="2024-02-15T07:15:17.152" v="9" actId="14100"/>
          <ac:spMkLst>
            <pc:docMk/>
            <pc:sldMk cId="4037983216" sldId="5152"/>
            <ac:spMk id="3" creationId="{D0F22ECC-108B-9889-52E3-757CF5795A82}"/>
          </ac:spMkLst>
        </pc:spChg>
      </pc:sldChg>
      <pc:sldChg chg="modSp mod ord">
        <pc:chgData name="Birgit Häger" userId="bffe7d8c-e8aa-4e9d-beb7-8f5eacb529fa" providerId="ADAL" clId="{90D82C19-DF24-4794-9A54-B1DB307030A6}" dt="2024-02-15T07:15:28.966" v="11" actId="14100"/>
        <pc:sldMkLst>
          <pc:docMk/>
          <pc:sldMk cId="284323849" sldId="5153"/>
        </pc:sldMkLst>
        <pc:spChg chg="mod">
          <ac:chgData name="Birgit Häger" userId="bffe7d8c-e8aa-4e9d-beb7-8f5eacb529fa" providerId="ADAL" clId="{90D82C19-DF24-4794-9A54-B1DB307030A6}" dt="2024-02-15T07:15:28.966" v="11" actId="14100"/>
          <ac:spMkLst>
            <pc:docMk/>
            <pc:sldMk cId="284323849" sldId="5153"/>
            <ac:spMk id="2" creationId="{C49AC387-326F-4D85-6E98-B04DFE080D66}"/>
          </ac:spMkLst>
        </pc:spChg>
      </pc:sldChg>
      <pc:sldChg chg="addSp modSp add mod modNotesTx">
        <pc:chgData name="Birgit Häger" userId="bffe7d8c-e8aa-4e9d-beb7-8f5eacb529fa" providerId="ADAL" clId="{90D82C19-DF24-4794-9A54-B1DB307030A6}" dt="2024-02-15T12:21:59.176" v="98" actId="20577"/>
        <pc:sldMkLst>
          <pc:docMk/>
          <pc:sldMk cId="3469220325" sldId="5155"/>
        </pc:sldMkLst>
        <pc:spChg chg="mod">
          <ac:chgData name="Birgit Häger" userId="bffe7d8c-e8aa-4e9d-beb7-8f5eacb529fa" providerId="ADAL" clId="{90D82C19-DF24-4794-9A54-B1DB307030A6}" dt="2024-02-15T09:38:41.848" v="41" actId="14100"/>
          <ac:spMkLst>
            <pc:docMk/>
            <pc:sldMk cId="3469220325" sldId="5155"/>
            <ac:spMk id="2" creationId="{C49AC387-326F-4D85-6E98-B04DFE080D66}"/>
          </ac:spMkLst>
        </pc:spChg>
        <pc:spChg chg="mod">
          <ac:chgData name="Birgit Häger" userId="bffe7d8c-e8aa-4e9d-beb7-8f5eacb529fa" providerId="ADAL" clId="{90D82C19-DF24-4794-9A54-B1DB307030A6}" dt="2024-02-15T09:38:38.902" v="40" actId="14100"/>
          <ac:spMkLst>
            <pc:docMk/>
            <pc:sldMk cId="3469220325" sldId="5155"/>
            <ac:spMk id="3" creationId="{D0F22ECC-108B-9889-52E3-757CF5795A82}"/>
          </ac:spMkLst>
        </pc:spChg>
        <pc:spChg chg="add mod">
          <ac:chgData name="Birgit Häger" userId="bffe7d8c-e8aa-4e9d-beb7-8f5eacb529fa" providerId="ADAL" clId="{90D82C19-DF24-4794-9A54-B1DB307030A6}" dt="2024-02-15T12:21:59.176" v="98" actId="20577"/>
          <ac:spMkLst>
            <pc:docMk/>
            <pc:sldMk cId="3469220325" sldId="5155"/>
            <ac:spMk id="6" creationId="{80C7C975-5C1D-54B6-DAFE-FAEA688611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FFA88264-26C0-1C4C-8305-0280C6B977EA}" type="datetimeFigureOut">
              <a:rPr lang="sv-SE" smtClean="0"/>
              <a:t>2024-02-15</a:t>
            </a:fld>
            <a:endParaRPr lang="sv-SE"/>
          </a:p>
        </p:txBody>
      </p:sp>
      <p:sp>
        <p:nvSpPr>
          <p:cNvPr id="4" name="Platshållare för bildobjekt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1411CFF6-9A12-AC4B-B404-443D6725240F}" type="slidenum">
              <a:rPr lang="sv-SE" smtClean="0"/>
              <a:t>‹#›</a:t>
            </a:fld>
            <a:endParaRPr lang="sv-SE"/>
          </a:p>
        </p:txBody>
      </p:sp>
    </p:spTree>
    <p:extLst>
      <p:ext uri="{BB962C8B-B14F-4D97-AF65-F5344CB8AC3E}">
        <p14:creationId xmlns:p14="http://schemas.microsoft.com/office/powerpoint/2010/main" val="400599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515477-B077-4B27-9C14-E0DA81C30918}" type="slidenum">
              <a:rPr lang="sv-SE" smtClean="0"/>
              <a:t>1</a:t>
            </a:fld>
            <a:endParaRPr lang="sv-SE"/>
          </a:p>
        </p:txBody>
      </p:sp>
    </p:spTree>
    <p:extLst>
      <p:ext uri="{BB962C8B-B14F-4D97-AF65-F5344CB8AC3E}">
        <p14:creationId xmlns:p14="http://schemas.microsoft.com/office/powerpoint/2010/main" val="112358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a:t>Beredningsgruppens workshop i januari- alla samverkans och samordningsgrupper möts under en dag, innehållet varierar utifrån behov.</a:t>
            </a:r>
          </a:p>
          <a:p>
            <a:endParaRPr lang="sv-SE"/>
          </a:p>
          <a:p>
            <a:r>
              <a:rPr lang="sv-SE"/>
              <a:t>Seminariet Nya Perspektiv på styrning och ledning högsta politiska ledningen i kommuner och regionen samt högsta cheferna samt politiska ledningen och förvaltningsledningen för barn och utbildning, socialtjänst, omsorg, hälso- och sjukvård samt tandvård inbjudna. </a:t>
            </a:r>
          </a:p>
          <a:p>
            <a:endParaRPr lang="sv-SE"/>
          </a:p>
          <a:p>
            <a:r>
              <a:rPr lang="sv-SE"/>
              <a:t>Aktualitetskonferensen är vi på idag och här lyfter vi Värmland och vad vi gör här, främst på länsnivå. Det är en bredare målgrupp men riktat till politiker och tjänstepersoner i ledade funktioner. </a:t>
            </a:r>
          </a:p>
          <a:p>
            <a:endParaRPr lang="sv-SE"/>
          </a:p>
          <a:p>
            <a:r>
              <a:rPr lang="sv-SE"/>
              <a:t>Inspirationskonferensen är riktad mot tjänstepersoner samt baspersonal. Det är en dag med gemensamma föreläsningar men även utställare och parallella seminarier med goda exempel från Värmland.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11CFF6-9A12-AC4B-B404-443D6725240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466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515477-B077-4B27-9C14-E0DA81C30918}" type="slidenum">
              <a:rPr lang="sv-SE" smtClean="0"/>
              <a:t>12</a:t>
            </a:fld>
            <a:endParaRPr lang="sv-SE"/>
          </a:p>
        </p:txBody>
      </p:sp>
    </p:spTree>
    <p:extLst>
      <p:ext uri="{BB962C8B-B14F-4D97-AF65-F5344CB8AC3E}">
        <p14:creationId xmlns:p14="http://schemas.microsoft.com/office/powerpoint/2010/main" val="97473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515477-B077-4B27-9C14-E0DA81C30918}" type="slidenum">
              <a:rPr lang="sv-SE" smtClean="0"/>
              <a:t>13</a:t>
            </a:fld>
            <a:endParaRPr lang="sv-SE"/>
          </a:p>
        </p:txBody>
      </p:sp>
    </p:spTree>
    <p:extLst>
      <p:ext uri="{BB962C8B-B14F-4D97-AF65-F5344CB8AC3E}">
        <p14:creationId xmlns:p14="http://schemas.microsoft.com/office/powerpoint/2010/main" val="3124300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defTabSz="666750">
              <a:lnSpc>
                <a:spcPct val="90000"/>
              </a:lnSpc>
              <a:spcBef>
                <a:spcPct val="0"/>
              </a:spcBef>
              <a:spcAft>
                <a:spcPct val="35000"/>
              </a:spcAft>
              <a:buNone/>
            </a:pPr>
            <a:r>
              <a:rPr lang="sv-SE" sz="1200" kern="1200"/>
              <a:t>Nya Perspektiv är samverkan med förtroendevalda och förvaltningslednin</a:t>
            </a:r>
            <a:r>
              <a:rPr lang="sv-SE" sz="1200"/>
              <a:t>g </a:t>
            </a:r>
            <a:r>
              <a:rPr lang="sv-SE" sz="1200" kern="1200"/>
              <a:t>mellan länets 16 kommuner och </a:t>
            </a:r>
            <a:br>
              <a:rPr lang="sv-SE" sz="1200" kern="1200"/>
            </a:br>
            <a:r>
              <a:rPr lang="sv-SE" sz="1200" kern="1200"/>
              <a:t>Region Värmland. </a:t>
            </a:r>
          </a:p>
          <a:p>
            <a:pPr marL="0" lvl="0" indent="0" defTabSz="666750">
              <a:lnSpc>
                <a:spcPct val="90000"/>
              </a:lnSpc>
              <a:spcBef>
                <a:spcPct val="0"/>
              </a:spcBef>
              <a:spcAft>
                <a:spcPct val="35000"/>
              </a:spcAft>
              <a:buNone/>
            </a:pPr>
            <a:r>
              <a:rPr lang="sv-SE" sz="1200" kern="1200"/>
              <a:t>Fokus ligger på invånarnas behov ​och med utgångspunkt i tydliga roller och ansvar.</a:t>
            </a:r>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82D1CB-3C41-0C4E-BB19-C69CF1FADF2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67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82D1CB-3C41-0C4E-BB19-C69CF1FADF2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49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C1F6847-583A-4553-ACC6-6E8BD342DB2A}" type="slidenum">
              <a:rPr lang="sv-SE" smtClean="0"/>
              <a:t>16</a:t>
            </a:fld>
            <a:endParaRPr lang="sv-SE"/>
          </a:p>
        </p:txBody>
      </p:sp>
    </p:spTree>
    <p:extLst>
      <p:ext uri="{BB962C8B-B14F-4D97-AF65-F5344CB8AC3E}">
        <p14:creationId xmlns:p14="http://schemas.microsoft.com/office/powerpoint/2010/main" val="400362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livsperspektiven finns också representanter från universitetet (</a:t>
            </a:r>
            <a:r>
              <a:rPr lang="sv-SE" err="1"/>
              <a:t>Fou</a:t>
            </a:r>
            <a:r>
              <a:rPr lang="sv-SE"/>
              <a:t>) och länsstyrelsen tex (adjungerade)</a:t>
            </a:r>
          </a:p>
        </p:txBody>
      </p:sp>
      <p:sp>
        <p:nvSpPr>
          <p:cNvPr id="4" name="Platshållare för bildnummer 3"/>
          <p:cNvSpPr>
            <a:spLocks noGrp="1"/>
          </p:cNvSpPr>
          <p:nvPr>
            <p:ph type="sldNum" sz="quarter" idx="5"/>
          </p:nvPr>
        </p:nvSpPr>
        <p:spPr/>
        <p:txBody>
          <a:bodyPr/>
          <a:lstStyle/>
          <a:p>
            <a:fld id="{EC1F6847-583A-4553-ACC6-6E8BD342DB2A}" type="slidenum">
              <a:rPr lang="sv-SE" smtClean="0"/>
              <a:t>17</a:t>
            </a:fld>
            <a:endParaRPr lang="sv-SE"/>
          </a:p>
        </p:txBody>
      </p:sp>
    </p:spTree>
    <p:extLst>
      <p:ext uri="{BB962C8B-B14F-4D97-AF65-F5344CB8AC3E}">
        <p14:creationId xmlns:p14="http://schemas.microsoft.com/office/powerpoint/2010/main" val="412519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E82D1CB-3C41-0C4E-BB19-C69CF1FADF27}" type="slidenum">
              <a:rPr lang="sv-SE" smtClean="0"/>
              <a:t>18</a:t>
            </a:fld>
            <a:endParaRPr lang="sv-SE"/>
          </a:p>
        </p:txBody>
      </p:sp>
    </p:spTree>
    <p:extLst>
      <p:ext uri="{BB962C8B-B14F-4D97-AF65-F5344CB8AC3E}">
        <p14:creationId xmlns:p14="http://schemas.microsoft.com/office/powerpoint/2010/main" val="246397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E82D1CB-3C41-0C4E-BB19-C69CF1FADF27}" type="slidenum">
              <a:rPr lang="sv-SE" smtClean="0"/>
              <a:t>19</a:t>
            </a:fld>
            <a:endParaRPr lang="sv-SE"/>
          </a:p>
        </p:txBody>
      </p:sp>
    </p:spTree>
    <p:extLst>
      <p:ext uri="{BB962C8B-B14F-4D97-AF65-F5344CB8AC3E}">
        <p14:creationId xmlns:p14="http://schemas.microsoft.com/office/powerpoint/2010/main" val="3456528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11CFF6-9A12-AC4B-B404-443D6725240F}" type="slidenum">
              <a:rPr lang="sv-SE" smtClean="0"/>
              <a:t>20</a:t>
            </a:fld>
            <a:endParaRPr lang="sv-SE"/>
          </a:p>
        </p:txBody>
      </p:sp>
    </p:spTree>
    <p:extLst>
      <p:ext uri="{BB962C8B-B14F-4D97-AF65-F5344CB8AC3E}">
        <p14:creationId xmlns:p14="http://schemas.microsoft.com/office/powerpoint/2010/main" val="192707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515477-B077-4B27-9C14-E0DA81C30918}" type="slidenum">
              <a:rPr lang="sv-SE" smtClean="0"/>
              <a:t>3</a:t>
            </a:fld>
            <a:endParaRPr lang="sv-SE"/>
          </a:p>
        </p:txBody>
      </p:sp>
    </p:spTree>
    <p:extLst>
      <p:ext uri="{BB962C8B-B14F-4D97-AF65-F5344CB8AC3E}">
        <p14:creationId xmlns:p14="http://schemas.microsoft.com/office/powerpoint/2010/main" val="158570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515477-B077-4B27-9C14-E0DA81C30918}" type="slidenum">
              <a:rPr lang="sv-SE" smtClean="0"/>
              <a:t>4</a:t>
            </a:fld>
            <a:endParaRPr lang="sv-SE"/>
          </a:p>
        </p:txBody>
      </p:sp>
    </p:spTree>
    <p:extLst>
      <p:ext uri="{BB962C8B-B14F-4D97-AF65-F5344CB8AC3E}">
        <p14:creationId xmlns:p14="http://schemas.microsoft.com/office/powerpoint/2010/main" val="322796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515477-B077-4B27-9C14-E0DA81C30918}" type="slidenum">
              <a:rPr lang="sv-SE" smtClean="0"/>
              <a:t>5</a:t>
            </a:fld>
            <a:endParaRPr lang="sv-SE"/>
          </a:p>
        </p:txBody>
      </p:sp>
    </p:spTree>
    <p:extLst>
      <p:ext uri="{BB962C8B-B14F-4D97-AF65-F5344CB8AC3E}">
        <p14:creationId xmlns:p14="http://schemas.microsoft.com/office/powerpoint/2010/main" val="162652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mer information hänvisas till bildspelet som ligger i Teams i mappen för möteshandlingar 24-02-12 </a:t>
            </a:r>
          </a:p>
        </p:txBody>
      </p:sp>
      <p:sp>
        <p:nvSpPr>
          <p:cNvPr id="4" name="Platshållare för bildnummer 3"/>
          <p:cNvSpPr>
            <a:spLocks noGrp="1"/>
          </p:cNvSpPr>
          <p:nvPr>
            <p:ph type="sldNum" sz="quarter" idx="5"/>
          </p:nvPr>
        </p:nvSpPr>
        <p:spPr/>
        <p:txBody>
          <a:bodyPr/>
          <a:lstStyle/>
          <a:p>
            <a:fld id="{67515477-B077-4B27-9C14-E0DA81C30918}" type="slidenum">
              <a:rPr lang="sv-SE" smtClean="0"/>
              <a:t>6</a:t>
            </a:fld>
            <a:endParaRPr lang="sv-SE"/>
          </a:p>
        </p:txBody>
      </p:sp>
    </p:spTree>
    <p:extLst>
      <p:ext uri="{BB962C8B-B14F-4D97-AF65-F5344CB8AC3E}">
        <p14:creationId xmlns:p14="http://schemas.microsoft.com/office/powerpoint/2010/main" val="333741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515477-B077-4B27-9C14-E0DA81C30918}" type="slidenum">
              <a:rPr lang="sv-SE" smtClean="0"/>
              <a:t>7</a:t>
            </a:fld>
            <a:endParaRPr lang="sv-SE"/>
          </a:p>
        </p:txBody>
      </p:sp>
    </p:spTree>
    <p:extLst>
      <p:ext uri="{BB962C8B-B14F-4D97-AF65-F5344CB8AC3E}">
        <p14:creationId xmlns:p14="http://schemas.microsoft.com/office/powerpoint/2010/main" val="160816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515477-B077-4B27-9C14-E0DA81C30918}" type="slidenum">
              <a:rPr lang="sv-SE" smtClean="0"/>
              <a:t>8</a:t>
            </a:fld>
            <a:endParaRPr lang="sv-SE"/>
          </a:p>
        </p:txBody>
      </p:sp>
    </p:spTree>
    <p:extLst>
      <p:ext uri="{BB962C8B-B14F-4D97-AF65-F5344CB8AC3E}">
        <p14:creationId xmlns:p14="http://schemas.microsoft.com/office/powerpoint/2010/main" val="151758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515477-B077-4B27-9C14-E0DA81C30918}" type="slidenum">
              <a:rPr lang="sv-SE" smtClean="0"/>
              <a:t>9</a:t>
            </a:fld>
            <a:endParaRPr lang="sv-SE"/>
          </a:p>
        </p:txBody>
      </p:sp>
    </p:spTree>
    <p:extLst>
      <p:ext uri="{BB962C8B-B14F-4D97-AF65-F5344CB8AC3E}">
        <p14:creationId xmlns:p14="http://schemas.microsoft.com/office/powerpoint/2010/main" val="367495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515477-B077-4B27-9C14-E0DA81C30918}" type="slidenum">
              <a:rPr lang="sv-SE" smtClean="0"/>
              <a:t>10</a:t>
            </a:fld>
            <a:endParaRPr lang="sv-SE"/>
          </a:p>
        </p:txBody>
      </p:sp>
    </p:spTree>
    <p:extLst>
      <p:ext uri="{BB962C8B-B14F-4D97-AF65-F5344CB8AC3E}">
        <p14:creationId xmlns:p14="http://schemas.microsoft.com/office/powerpoint/2010/main" val="2452178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529EF991-13DF-3641-A7BE-60AA2CFE848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ED8427A-80DE-3148-AEE5-A8BA7CDA4F67}"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6869596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7508583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356140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6295932"/>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2024-02-15</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4259405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561244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396228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2024-02-15</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6136982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816270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8899135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2024-02-15</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77051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2024-02-15</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91976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529EF991-13DF-3641-A7BE-60AA2CFE8482}" type="datetimeFigureOut">
              <a:rPr lang="sv-SE" smtClean="0"/>
              <a:t>2024-02-15</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ED8427A-80DE-3148-AEE5-A8BA7CDA4F67}"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39878757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2024-02-15</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187724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41797321"/>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3093029407"/>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9635860"/>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56078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578117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578306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2024-02-15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478532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2024-02-15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81554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513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529EF991-13DF-3641-A7BE-60AA2CFE848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ED8427A-80DE-3148-AEE5-A8BA7CDA4F67}" type="slidenum">
              <a:rPr lang="sv-SE" smtClean="0"/>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2810855450"/>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3551277"/>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2024-02-15</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34610918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 Startsida">
    <p:spTree>
      <p:nvGrpSpPr>
        <p:cNvPr id="1" name=""/>
        <p:cNvGrpSpPr/>
        <p:nvPr/>
      </p:nvGrpSpPr>
      <p:grpSpPr>
        <a:xfrm>
          <a:off x="0" y="0"/>
          <a:ext cx="0" cy="0"/>
          <a:chOff x="0" y="0"/>
          <a:chExt cx="0" cy="0"/>
        </a:xfrm>
      </p:grpSpPr>
      <p:sp>
        <p:nvSpPr>
          <p:cNvPr id="19" name="Platshållare för bild 18">
            <a:extLst>
              <a:ext uri="{FF2B5EF4-FFF2-40B4-BE49-F238E27FC236}">
                <a16:creationId xmlns:a16="http://schemas.microsoft.com/office/drawing/2014/main" id="{9D6F0542-C080-44C7-B492-E0129A6E8355}"/>
              </a:ext>
            </a:extLst>
          </p:cNvPr>
          <p:cNvSpPr>
            <a:spLocks noGrp="1"/>
          </p:cNvSpPr>
          <p:nvPr>
            <p:ph type="pic" sz="quarter" idx="10"/>
          </p:nvPr>
        </p:nvSpPr>
        <p:spPr>
          <a:xfrm>
            <a:off x="0" y="-1"/>
            <a:ext cx="12192000" cy="5620215"/>
          </a:xfrm>
          <a:custGeom>
            <a:avLst/>
            <a:gdLst>
              <a:gd name="connsiteX0" fmla="*/ 0 w 24384000"/>
              <a:gd name="connsiteY0" fmla="*/ 0 h 10291500"/>
              <a:gd name="connsiteX1" fmla="*/ 24384000 w 24384000"/>
              <a:gd name="connsiteY1" fmla="*/ 0 h 10291500"/>
              <a:gd name="connsiteX2" fmla="*/ 24384000 w 24384000"/>
              <a:gd name="connsiteY2" fmla="*/ 9342136 h 10291500"/>
              <a:gd name="connsiteX3" fmla="*/ 24344330 w 24384000"/>
              <a:gd name="connsiteY3" fmla="*/ 9350439 h 10291500"/>
              <a:gd name="connsiteX4" fmla="*/ 24225164 w 24384000"/>
              <a:gd name="connsiteY4" fmla="*/ 9359858 h 10291500"/>
              <a:gd name="connsiteX5" fmla="*/ 23922768 w 24384000"/>
              <a:gd name="connsiteY5" fmla="*/ 9310119 h 10291500"/>
              <a:gd name="connsiteX6" fmla="*/ 23550816 w 24384000"/>
              <a:gd name="connsiteY6" fmla="*/ 9339465 h 10291500"/>
              <a:gd name="connsiteX7" fmla="*/ 23208348 w 24384000"/>
              <a:gd name="connsiteY7" fmla="*/ 9330512 h 10291500"/>
              <a:gd name="connsiteX8" fmla="*/ 22679152 w 24384000"/>
              <a:gd name="connsiteY8" fmla="*/ 9376645 h 10291500"/>
              <a:gd name="connsiteX9" fmla="*/ 22009840 w 24384000"/>
              <a:gd name="connsiteY9" fmla="*/ 9535561 h 10291500"/>
              <a:gd name="connsiteX10" fmla="*/ 21394960 w 24384000"/>
              <a:gd name="connsiteY10" fmla="*/ 9615267 h 10291500"/>
              <a:gd name="connsiteX11" fmla="*/ 21038884 w 24384000"/>
              <a:gd name="connsiteY11" fmla="*/ 9764484 h 10291500"/>
              <a:gd name="connsiteX12" fmla="*/ 20906588 w 24384000"/>
              <a:gd name="connsiteY12" fmla="*/ 9784753 h 10291500"/>
              <a:gd name="connsiteX13" fmla="*/ 20727916 w 24384000"/>
              <a:gd name="connsiteY13" fmla="*/ 9811114 h 10291500"/>
              <a:gd name="connsiteX14" fmla="*/ 20581884 w 24384000"/>
              <a:gd name="connsiteY14" fmla="*/ 9802783 h 10291500"/>
              <a:gd name="connsiteX15" fmla="*/ 20136476 w 24384000"/>
              <a:gd name="connsiteY15" fmla="*/ 9543892 h 10291500"/>
              <a:gd name="connsiteX16" fmla="*/ 19510260 w 24384000"/>
              <a:gd name="connsiteY16" fmla="*/ 9590896 h 10291500"/>
              <a:gd name="connsiteX17" fmla="*/ 19262040 w 24384000"/>
              <a:gd name="connsiteY17" fmla="*/ 9709647 h 10291500"/>
              <a:gd name="connsiteX18" fmla="*/ 18415700 w 24384000"/>
              <a:gd name="connsiteY18" fmla="*/ 10113279 h 10291500"/>
              <a:gd name="connsiteX19" fmla="*/ 17850340 w 24384000"/>
              <a:gd name="connsiteY19" fmla="*/ 10164510 h 10291500"/>
              <a:gd name="connsiteX20" fmla="*/ 17495396 w 24384000"/>
              <a:gd name="connsiteY20" fmla="*/ 10180550 h 10291500"/>
              <a:gd name="connsiteX21" fmla="*/ 16800760 w 24384000"/>
              <a:gd name="connsiteY21" fmla="*/ 10226062 h 10291500"/>
              <a:gd name="connsiteX22" fmla="*/ 16041486 w 24384000"/>
              <a:gd name="connsiteY22" fmla="*/ 10101714 h 10291500"/>
              <a:gd name="connsiteX23" fmla="*/ 15961729 w 24384000"/>
              <a:gd name="connsiteY23" fmla="*/ 10092637 h 10291500"/>
              <a:gd name="connsiteX24" fmla="*/ 15556135 w 24384000"/>
              <a:gd name="connsiteY24" fmla="*/ 10060058 h 10291500"/>
              <a:gd name="connsiteX25" fmla="*/ 15158607 w 24384000"/>
              <a:gd name="connsiteY25" fmla="*/ 10172841 h 10291500"/>
              <a:gd name="connsiteX26" fmla="*/ 14972127 w 24384000"/>
              <a:gd name="connsiteY26" fmla="*/ 10215243 h 10291500"/>
              <a:gd name="connsiteX27" fmla="*/ 14869311 w 24384000"/>
              <a:gd name="connsiteY27" fmla="*/ 10222580 h 10291500"/>
              <a:gd name="connsiteX28" fmla="*/ 14111298 w 24384000"/>
              <a:gd name="connsiteY28" fmla="*/ 10245957 h 10291500"/>
              <a:gd name="connsiteX29" fmla="*/ 13499317 w 24384000"/>
              <a:gd name="connsiteY29" fmla="*/ 10008205 h 10291500"/>
              <a:gd name="connsiteX30" fmla="*/ 13198934 w 24384000"/>
              <a:gd name="connsiteY30" fmla="*/ 9864335 h 10291500"/>
              <a:gd name="connsiteX31" fmla="*/ 13165796 w 24384000"/>
              <a:gd name="connsiteY31" fmla="*/ 9858367 h 10291500"/>
              <a:gd name="connsiteX32" fmla="*/ 12315676 w 24384000"/>
              <a:gd name="connsiteY32" fmla="*/ 9654064 h 10291500"/>
              <a:gd name="connsiteX33" fmla="*/ 12016049 w 24384000"/>
              <a:gd name="connsiteY33" fmla="*/ 9553218 h 10291500"/>
              <a:gd name="connsiteX34" fmla="*/ 11565852 w 24384000"/>
              <a:gd name="connsiteY34" fmla="*/ 9409970 h 10291500"/>
              <a:gd name="connsiteX35" fmla="*/ 10817793 w 24384000"/>
              <a:gd name="connsiteY35" fmla="*/ 9142250 h 10291500"/>
              <a:gd name="connsiteX36" fmla="*/ 10329921 w 24384000"/>
              <a:gd name="connsiteY36" fmla="*/ 8854138 h 10291500"/>
              <a:gd name="connsiteX37" fmla="*/ 10192961 w 24384000"/>
              <a:gd name="connsiteY37" fmla="*/ 8773436 h 10291500"/>
              <a:gd name="connsiteX38" fmla="*/ 10044784 w 24384000"/>
              <a:gd name="connsiteY38" fmla="*/ 8490048 h 10291500"/>
              <a:gd name="connsiteX39" fmla="*/ 10003331 w 24384000"/>
              <a:gd name="connsiteY39" fmla="*/ 8233520 h 10291500"/>
              <a:gd name="connsiteX40" fmla="*/ 9670692 w 24384000"/>
              <a:gd name="connsiteY40" fmla="*/ 8210888 h 10291500"/>
              <a:gd name="connsiteX41" fmla="*/ 8866435 w 24384000"/>
              <a:gd name="connsiteY41" fmla="*/ 8403627 h 10291500"/>
              <a:gd name="connsiteX42" fmla="*/ 8223837 w 24384000"/>
              <a:gd name="connsiteY42" fmla="*/ 8613277 h 10291500"/>
              <a:gd name="connsiteX43" fmla="*/ 7826309 w 24384000"/>
              <a:gd name="connsiteY43" fmla="*/ 8800917 h 10291500"/>
              <a:gd name="connsiteX44" fmla="*/ 7760537 w 24384000"/>
              <a:gd name="connsiteY44" fmla="*/ 8820564 h 10291500"/>
              <a:gd name="connsiteX45" fmla="*/ 7298370 w 24384000"/>
              <a:gd name="connsiteY45" fmla="*/ 8904747 h 10291500"/>
              <a:gd name="connsiteX46" fmla="*/ 6466773 w 24384000"/>
              <a:gd name="connsiteY46" fmla="*/ 8913203 h 10291500"/>
              <a:gd name="connsiteX47" fmla="*/ 5957356 w 24384000"/>
              <a:gd name="connsiteY47" fmla="*/ 8914321 h 10291500"/>
              <a:gd name="connsiteX48" fmla="*/ 5380277 w 24384000"/>
              <a:gd name="connsiteY48" fmla="*/ 8922529 h 10291500"/>
              <a:gd name="connsiteX49" fmla="*/ 5290062 w 24384000"/>
              <a:gd name="connsiteY49" fmla="*/ 8916560 h 10291500"/>
              <a:gd name="connsiteX50" fmla="*/ 4828651 w 24384000"/>
              <a:gd name="connsiteY50" fmla="*/ 8844190 h 10291500"/>
              <a:gd name="connsiteX51" fmla="*/ 4439312 w 24384000"/>
              <a:gd name="connsiteY51" fmla="*/ 8942922 h 10291500"/>
              <a:gd name="connsiteX52" fmla="*/ 3805408 w 24384000"/>
              <a:gd name="connsiteY52" fmla="*/ 9179182 h 10291500"/>
              <a:gd name="connsiteX53" fmla="*/ 3242819 w 24384000"/>
              <a:gd name="connsiteY53" fmla="*/ 9393183 h 10291500"/>
              <a:gd name="connsiteX54" fmla="*/ 2897705 w 24384000"/>
              <a:gd name="connsiteY54" fmla="*/ 9491044 h 10291500"/>
              <a:gd name="connsiteX55" fmla="*/ 2614584 w 24384000"/>
              <a:gd name="connsiteY55" fmla="*/ 9497013 h 10291500"/>
              <a:gd name="connsiteX56" fmla="*/ 2535204 w 24384000"/>
              <a:gd name="connsiteY56" fmla="*/ 9487811 h 10291500"/>
              <a:gd name="connsiteX57" fmla="*/ 2024779 w 24384000"/>
              <a:gd name="connsiteY57" fmla="*/ 9475376 h 10291500"/>
              <a:gd name="connsiteX58" fmla="*/ 1990382 w 24384000"/>
              <a:gd name="connsiteY58" fmla="*/ 9473884 h 10291500"/>
              <a:gd name="connsiteX59" fmla="*/ 1508434 w 24384000"/>
              <a:gd name="connsiteY59" fmla="*/ 9388831 h 10291500"/>
              <a:gd name="connsiteX60" fmla="*/ 1210067 w 24384000"/>
              <a:gd name="connsiteY60" fmla="*/ 9394924 h 10291500"/>
              <a:gd name="connsiteX61" fmla="*/ 790739 w 24384000"/>
              <a:gd name="connsiteY61" fmla="*/ 9351278 h 10291500"/>
              <a:gd name="connsiteX62" fmla="*/ 549449 w 24384000"/>
              <a:gd name="connsiteY62" fmla="*/ 9358490 h 10291500"/>
              <a:gd name="connsiteX63" fmla="*/ 139572 w 24384000"/>
              <a:gd name="connsiteY63" fmla="*/ 9477739 h 10291500"/>
              <a:gd name="connsiteX64" fmla="*/ 7541 w 24384000"/>
              <a:gd name="connsiteY64" fmla="*/ 9551509 h 10291500"/>
              <a:gd name="connsiteX65" fmla="*/ 0 w 24384000"/>
              <a:gd name="connsiteY65" fmla="*/ 9566485 h 1029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4384000" h="10291500">
                <a:moveTo>
                  <a:pt x="0" y="0"/>
                </a:moveTo>
                <a:lnTo>
                  <a:pt x="24384000" y="0"/>
                </a:lnTo>
                <a:lnTo>
                  <a:pt x="24384000" y="9342136"/>
                </a:lnTo>
                <a:lnTo>
                  <a:pt x="24344330" y="9350439"/>
                </a:lnTo>
                <a:cubicBezTo>
                  <a:pt x="24304452" y="9357402"/>
                  <a:pt x="24264540" y="9361786"/>
                  <a:pt x="24225164" y="9359858"/>
                </a:cubicBezTo>
                <a:cubicBezTo>
                  <a:pt x="24123360" y="9355257"/>
                  <a:pt x="24023564" y="9323300"/>
                  <a:pt x="23922768" y="9310119"/>
                </a:cubicBezTo>
                <a:cubicBezTo>
                  <a:pt x="23797524" y="9293705"/>
                  <a:pt x="23673792" y="9270826"/>
                  <a:pt x="23550816" y="9339465"/>
                </a:cubicBezTo>
                <a:cubicBezTo>
                  <a:pt x="23440312" y="9401266"/>
                  <a:pt x="23317588" y="9392686"/>
                  <a:pt x="23208348" y="9330512"/>
                </a:cubicBezTo>
                <a:cubicBezTo>
                  <a:pt x="23053496" y="9241479"/>
                  <a:pt x="22822916" y="9261997"/>
                  <a:pt x="22679152" y="9376645"/>
                </a:cubicBezTo>
                <a:cubicBezTo>
                  <a:pt x="22482968" y="9532826"/>
                  <a:pt x="22254908" y="9581196"/>
                  <a:pt x="22009840" y="9535561"/>
                </a:cubicBezTo>
                <a:cubicBezTo>
                  <a:pt x="21794504" y="9495521"/>
                  <a:pt x="21594292" y="9558814"/>
                  <a:pt x="21394960" y="9615267"/>
                </a:cubicBezTo>
                <a:cubicBezTo>
                  <a:pt x="21271984" y="9649960"/>
                  <a:pt x="21158836" y="9717481"/>
                  <a:pt x="21038884" y="9764484"/>
                </a:cubicBezTo>
                <a:cubicBezTo>
                  <a:pt x="20998440" y="9780401"/>
                  <a:pt x="20950812" y="9778287"/>
                  <a:pt x="20906588" y="9784753"/>
                </a:cubicBezTo>
                <a:cubicBezTo>
                  <a:pt x="20846988" y="9793706"/>
                  <a:pt x="20787768" y="9806762"/>
                  <a:pt x="20727916" y="9811114"/>
                </a:cubicBezTo>
                <a:cubicBezTo>
                  <a:pt x="20679156" y="9815218"/>
                  <a:pt x="20620820" y="9823798"/>
                  <a:pt x="20581884" y="9802783"/>
                </a:cubicBezTo>
                <a:cubicBezTo>
                  <a:pt x="20430684" y="9721211"/>
                  <a:pt x="20292588" y="9613153"/>
                  <a:pt x="20136476" y="9543892"/>
                </a:cubicBezTo>
                <a:cubicBezTo>
                  <a:pt x="19926056" y="9450631"/>
                  <a:pt x="19711856" y="9438570"/>
                  <a:pt x="19510260" y="9590896"/>
                </a:cubicBezTo>
                <a:cubicBezTo>
                  <a:pt x="19438436" y="9644986"/>
                  <a:pt x="19325040" y="9649960"/>
                  <a:pt x="19262040" y="9709647"/>
                </a:cubicBezTo>
                <a:cubicBezTo>
                  <a:pt x="19022892" y="9935089"/>
                  <a:pt x="18700332" y="9988931"/>
                  <a:pt x="18415700" y="10113279"/>
                </a:cubicBezTo>
                <a:cubicBezTo>
                  <a:pt x="18251648" y="10185027"/>
                  <a:pt x="18040472" y="10153194"/>
                  <a:pt x="17850340" y="10164510"/>
                </a:cubicBezTo>
                <a:cubicBezTo>
                  <a:pt x="17731772" y="10171473"/>
                  <a:pt x="17606152" y="10149339"/>
                  <a:pt x="17495396" y="10180550"/>
                </a:cubicBezTo>
                <a:cubicBezTo>
                  <a:pt x="17264564" y="10245708"/>
                  <a:pt x="17041296" y="10280028"/>
                  <a:pt x="16800760" y="10226062"/>
                </a:cubicBezTo>
                <a:cubicBezTo>
                  <a:pt x="16551028" y="10169608"/>
                  <a:pt x="16294871" y="10141754"/>
                  <a:pt x="16041486" y="10101714"/>
                </a:cubicBezTo>
                <a:cubicBezTo>
                  <a:pt x="16014900" y="10097486"/>
                  <a:pt x="15984660" y="10085052"/>
                  <a:pt x="15961729" y="10092637"/>
                </a:cubicBezTo>
                <a:cubicBezTo>
                  <a:pt x="15820734" y="10139267"/>
                  <a:pt x="15682135" y="10185773"/>
                  <a:pt x="15556135" y="10060058"/>
                </a:cubicBezTo>
                <a:cubicBezTo>
                  <a:pt x="15423206" y="10098232"/>
                  <a:pt x="15291536" y="10136532"/>
                  <a:pt x="15158607" y="10172841"/>
                </a:cubicBezTo>
                <a:cubicBezTo>
                  <a:pt x="15097245" y="10189627"/>
                  <a:pt x="15035127" y="10203803"/>
                  <a:pt x="14972127" y="10215243"/>
                </a:cubicBezTo>
                <a:cubicBezTo>
                  <a:pt x="14938358" y="10221337"/>
                  <a:pt x="14897409" y="10208279"/>
                  <a:pt x="14869311" y="10222580"/>
                </a:cubicBezTo>
                <a:cubicBezTo>
                  <a:pt x="14618950" y="10349539"/>
                  <a:pt x="14366824" y="10266101"/>
                  <a:pt x="14111298" y="10245957"/>
                </a:cubicBezTo>
                <a:cubicBezTo>
                  <a:pt x="13876434" y="10227429"/>
                  <a:pt x="13687309" y="10131308"/>
                  <a:pt x="13499317" y="10008205"/>
                </a:cubicBezTo>
                <a:cubicBezTo>
                  <a:pt x="13407463" y="9948021"/>
                  <a:pt x="13299734" y="9911090"/>
                  <a:pt x="13198934" y="9864335"/>
                </a:cubicBezTo>
                <a:cubicBezTo>
                  <a:pt x="13188980" y="9858528"/>
                  <a:pt x="13177262" y="9856414"/>
                  <a:pt x="13165796" y="9858367"/>
                </a:cubicBezTo>
                <a:cubicBezTo>
                  <a:pt x="12832275" y="9990672"/>
                  <a:pt x="12575110" y="9833994"/>
                  <a:pt x="12315676" y="9654064"/>
                </a:cubicBezTo>
                <a:cubicBezTo>
                  <a:pt x="12232768" y="9596615"/>
                  <a:pt x="12116849" y="9585175"/>
                  <a:pt x="12016049" y="9553218"/>
                </a:cubicBezTo>
                <a:cubicBezTo>
                  <a:pt x="11865983" y="9505593"/>
                  <a:pt x="11714406" y="9461947"/>
                  <a:pt x="11565852" y="9409970"/>
                </a:cubicBezTo>
                <a:cubicBezTo>
                  <a:pt x="11315743" y="9322554"/>
                  <a:pt x="11070548" y="9220838"/>
                  <a:pt x="10817793" y="9142250"/>
                </a:cubicBezTo>
                <a:cubicBezTo>
                  <a:pt x="10628918" y="9083559"/>
                  <a:pt x="10458063" y="9010567"/>
                  <a:pt x="10329921" y="8854138"/>
                </a:cubicBezTo>
                <a:cubicBezTo>
                  <a:pt x="10298422" y="8815714"/>
                  <a:pt x="10242225" y="8792835"/>
                  <a:pt x="10192961" y="8773436"/>
                </a:cubicBezTo>
                <a:cubicBezTo>
                  <a:pt x="10042517" y="8713874"/>
                  <a:pt x="9999677" y="8644985"/>
                  <a:pt x="10044784" y="8490048"/>
                </a:cubicBezTo>
                <a:cubicBezTo>
                  <a:pt x="10072630" y="8394053"/>
                  <a:pt x="10104634" y="8296316"/>
                  <a:pt x="10003331" y="8233520"/>
                </a:cubicBezTo>
                <a:cubicBezTo>
                  <a:pt x="9902026" y="8170725"/>
                  <a:pt x="9788374" y="8122105"/>
                  <a:pt x="9670692" y="8210888"/>
                </a:cubicBezTo>
                <a:cubicBezTo>
                  <a:pt x="9430913" y="8391192"/>
                  <a:pt x="9148675" y="8383856"/>
                  <a:pt x="8866435" y="8403627"/>
                </a:cubicBezTo>
                <a:cubicBezTo>
                  <a:pt x="8640896" y="8419295"/>
                  <a:pt x="8410568" y="8435709"/>
                  <a:pt x="8223837" y="8613277"/>
                </a:cubicBezTo>
                <a:cubicBezTo>
                  <a:pt x="8121652" y="8710392"/>
                  <a:pt x="7988848" y="8799922"/>
                  <a:pt x="7826309" y="8800917"/>
                </a:cubicBezTo>
                <a:cubicBezTo>
                  <a:pt x="7804133" y="8801041"/>
                  <a:pt x="7775783" y="8806637"/>
                  <a:pt x="7760537" y="8820564"/>
                </a:cubicBezTo>
                <a:cubicBezTo>
                  <a:pt x="7623828" y="8946403"/>
                  <a:pt x="7458012" y="8904747"/>
                  <a:pt x="7298370" y="8904747"/>
                </a:cubicBezTo>
                <a:lnTo>
                  <a:pt x="6466773" y="8913203"/>
                </a:lnTo>
                <a:lnTo>
                  <a:pt x="5957356" y="8914321"/>
                </a:lnTo>
                <a:lnTo>
                  <a:pt x="5380277" y="8922529"/>
                </a:lnTo>
                <a:cubicBezTo>
                  <a:pt x="5349786" y="8922901"/>
                  <a:pt x="5311734" y="8930984"/>
                  <a:pt x="5290062" y="8916560"/>
                </a:cubicBezTo>
                <a:cubicBezTo>
                  <a:pt x="5147052" y="8821434"/>
                  <a:pt x="4983379" y="8831755"/>
                  <a:pt x="4828651" y="8844190"/>
                </a:cubicBezTo>
                <a:cubicBezTo>
                  <a:pt x="4696982" y="8854262"/>
                  <a:pt x="4569722" y="8911089"/>
                  <a:pt x="4439312" y="8942922"/>
                </a:cubicBezTo>
                <a:cubicBezTo>
                  <a:pt x="4218309" y="8997137"/>
                  <a:pt x="4007007" y="9064533"/>
                  <a:pt x="3805408" y="9179182"/>
                </a:cubicBezTo>
                <a:cubicBezTo>
                  <a:pt x="3633418" y="9277167"/>
                  <a:pt x="3432826" y="9327279"/>
                  <a:pt x="3242819" y="9393183"/>
                </a:cubicBezTo>
                <a:cubicBezTo>
                  <a:pt x="3129923" y="9432228"/>
                  <a:pt x="3014886" y="9470278"/>
                  <a:pt x="2897705" y="9491044"/>
                </a:cubicBezTo>
                <a:cubicBezTo>
                  <a:pt x="2805977" y="9507334"/>
                  <a:pt x="2709211" y="9497013"/>
                  <a:pt x="2614584" y="9497013"/>
                </a:cubicBezTo>
                <a:cubicBezTo>
                  <a:pt x="2587872" y="9496889"/>
                  <a:pt x="2557254" y="9479605"/>
                  <a:pt x="2535204" y="9487811"/>
                </a:cubicBezTo>
                <a:cubicBezTo>
                  <a:pt x="2362585" y="9553342"/>
                  <a:pt x="2194628" y="9481221"/>
                  <a:pt x="2024779" y="9475376"/>
                </a:cubicBezTo>
                <a:cubicBezTo>
                  <a:pt x="2013062" y="9475004"/>
                  <a:pt x="1998573" y="9479231"/>
                  <a:pt x="1990382" y="9473884"/>
                </a:cubicBezTo>
                <a:cubicBezTo>
                  <a:pt x="1842332" y="9375650"/>
                  <a:pt x="1670973" y="9403255"/>
                  <a:pt x="1508434" y="9388831"/>
                </a:cubicBezTo>
                <a:cubicBezTo>
                  <a:pt x="1409524" y="9380127"/>
                  <a:pt x="1304692" y="9372542"/>
                  <a:pt x="1210067" y="9394924"/>
                </a:cubicBezTo>
                <a:cubicBezTo>
                  <a:pt x="1060379" y="9430363"/>
                  <a:pt x="929338" y="9383857"/>
                  <a:pt x="790739" y="9351278"/>
                </a:cubicBezTo>
                <a:cubicBezTo>
                  <a:pt x="714761" y="9333621"/>
                  <a:pt x="627065" y="9341081"/>
                  <a:pt x="549449" y="9358490"/>
                </a:cubicBezTo>
                <a:cubicBezTo>
                  <a:pt x="410850" y="9389950"/>
                  <a:pt x="276786" y="9440435"/>
                  <a:pt x="139572" y="9477739"/>
                </a:cubicBezTo>
                <a:cubicBezTo>
                  <a:pt x="80731" y="9493905"/>
                  <a:pt x="36505" y="9516256"/>
                  <a:pt x="7541" y="9551509"/>
                </a:cubicBezTo>
                <a:lnTo>
                  <a:pt x="0" y="9566485"/>
                </a:lnTo>
                <a:close/>
              </a:path>
            </a:pathLst>
          </a:custGeom>
        </p:spPr>
        <p:txBody>
          <a:bodyPr wrap="square" tIns="1980000">
            <a:noAutofit/>
          </a:bodyPr>
          <a:lstStyle>
            <a:lvl1pPr marL="0" indent="0" algn="ctr">
              <a:buFontTx/>
              <a:buNone/>
              <a:defRPr/>
            </a:lvl1pPr>
          </a:lstStyle>
          <a:p>
            <a:r>
              <a:rPr lang="sv-SE"/>
              <a:t>Klicka på ikonen för att lägga till en bild</a:t>
            </a:r>
          </a:p>
        </p:txBody>
      </p:sp>
      <p:sp>
        <p:nvSpPr>
          <p:cNvPr id="10" name="Title 1">
            <a:extLst>
              <a:ext uri="{FF2B5EF4-FFF2-40B4-BE49-F238E27FC236}">
                <a16:creationId xmlns:a16="http://schemas.microsoft.com/office/drawing/2014/main" id="{DE601C10-3E2F-46E9-9F83-3922919B4E25}"/>
              </a:ext>
            </a:extLst>
          </p:cNvPr>
          <p:cNvSpPr>
            <a:spLocks noGrp="1"/>
          </p:cNvSpPr>
          <p:nvPr>
            <p:ph type="ctrTitle" hasCustomPrompt="1"/>
          </p:nvPr>
        </p:nvSpPr>
        <p:spPr>
          <a:xfrm>
            <a:off x="1524000" y="1828797"/>
            <a:ext cx="9144000" cy="506188"/>
          </a:xfrm>
        </p:spPr>
        <p:txBody>
          <a:bodyPr anchor="t"/>
          <a:lstStyle>
            <a:lvl1pPr algn="ctr">
              <a:defRPr sz="3450" spc="35" baseline="0">
                <a:solidFill>
                  <a:schemeClr val="tx1"/>
                </a:solidFill>
              </a:defRPr>
            </a:lvl1pPr>
          </a:lstStyle>
          <a:p>
            <a:r>
              <a:rPr lang="sv-SE"/>
              <a:t>Plats för presentationens rubrik</a:t>
            </a:r>
          </a:p>
        </p:txBody>
      </p:sp>
      <p:sp>
        <p:nvSpPr>
          <p:cNvPr id="6" name="Platshållare för bild 5">
            <a:extLst>
              <a:ext uri="{FF2B5EF4-FFF2-40B4-BE49-F238E27FC236}">
                <a16:creationId xmlns:a16="http://schemas.microsoft.com/office/drawing/2014/main" id="{23D6A284-40FE-5D4D-AE9A-E6949FC1F8D8}"/>
              </a:ext>
            </a:extLst>
          </p:cNvPr>
          <p:cNvSpPr>
            <a:spLocks noGrp="1"/>
          </p:cNvSpPr>
          <p:nvPr>
            <p:ph type="pic" sz="quarter" idx="11" hasCustomPrompt="1"/>
          </p:nvPr>
        </p:nvSpPr>
        <p:spPr>
          <a:xfrm>
            <a:off x="4944717" y="5794375"/>
            <a:ext cx="2302566" cy="725488"/>
          </a:xfrm>
        </p:spPr>
        <p:txBody>
          <a:bodyPr/>
          <a:lstStyle/>
          <a:p>
            <a:r>
              <a:rPr lang="sv-SE"/>
              <a:t>Plats för er logotyp</a:t>
            </a:r>
          </a:p>
        </p:txBody>
      </p:sp>
      <p:sp>
        <p:nvSpPr>
          <p:cNvPr id="9" name="Platshållare för bild 5">
            <a:extLst>
              <a:ext uri="{FF2B5EF4-FFF2-40B4-BE49-F238E27FC236}">
                <a16:creationId xmlns:a16="http://schemas.microsoft.com/office/drawing/2014/main" id="{99966D44-0F26-054F-A669-8C3859EFC668}"/>
              </a:ext>
            </a:extLst>
          </p:cNvPr>
          <p:cNvSpPr>
            <a:spLocks noGrp="1"/>
          </p:cNvSpPr>
          <p:nvPr>
            <p:ph type="pic" sz="quarter" idx="12" hasCustomPrompt="1"/>
          </p:nvPr>
        </p:nvSpPr>
        <p:spPr>
          <a:xfrm>
            <a:off x="2292626" y="5794375"/>
            <a:ext cx="2302565" cy="725488"/>
          </a:xfrm>
        </p:spPr>
        <p:txBody>
          <a:bodyPr/>
          <a:lstStyle/>
          <a:p>
            <a:r>
              <a:rPr lang="sv-SE"/>
              <a:t>Plats för er logotyp</a:t>
            </a:r>
          </a:p>
        </p:txBody>
      </p:sp>
      <p:sp>
        <p:nvSpPr>
          <p:cNvPr id="11" name="Platshållare för bild 5">
            <a:extLst>
              <a:ext uri="{FF2B5EF4-FFF2-40B4-BE49-F238E27FC236}">
                <a16:creationId xmlns:a16="http://schemas.microsoft.com/office/drawing/2014/main" id="{CA3E2F59-612B-3D47-9810-25CF7910B2CD}"/>
              </a:ext>
            </a:extLst>
          </p:cNvPr>
          <p:cNvSpPr>
            <a:spLocks noGrp="1"/>
          </p:cNvSpPr>
          <p:nvPr>
            <p:ph type="pic" sz="quarter" idx="13" hasCustomPrompt="1"/>
          </p:nvPr>
        </p:nvSpPr>
        <p:spPr>
          <a:xfrm>
            <a:off x="7596809" y="5794375"/>
            <a:ext cx="2302566" cy="725488"/>
          </a:xfrm>
        </p:spPr>
        <p:txBody>
          <a:bodyPr/>
          <a:lstStyle/>
          <a:p>
            <a:r>
              <a:rPr lang="sv-SE"/>
              <a:t>Plats för er logotyp</a:t>
            </a:r>
          </a:p>
        </p:txBody>
      </p:sp>
      <p:pic>
        <p:nvPicPr>
          <p:cNvPr id="7" name="Bildobjekt 6">
            <a:extLst>
              <a:ext uri="{FF2B5EF4-FFF2-40B4-BE49-F238E27FC236}">
                <a16:creationId xmlns:a16="http://schemas.microsoft.com/office/drawing/2014/main" id="{DA094257-F752-4149-BA17-7920E312C9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9" t="18695" r="7018" b="16070"/>
          <a:stretch/>
        </p:blipFill>
        <p:spPr>
          <a:xfrm>
            <a:off x="10616423" y="6086827"/>
            <a:ext cx="1306875" cy="536294"/>
          </a:xfrm>
          <a:prstGeom prst="rect">
            <a:avLst/>
          </a:prstGeom>
        </p:spPr>
      </p:pic>
    </p:spTree>
    <p:extLst>
      <p:ext uri="{BB962C8B-B14F-4D97-AF65-F5344CB8AC3E}">
        <p14:creationId xmlns:p14="http://schemas.microsoft.com/office/powerpoint/2010/main" val="223077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a. Startsida grön">
    <p:bg>
      <p:bgRef idx="1001">
        <a:schemeClr val="bg2"/>
      </p:bgRef>
    </p:bg>
    <p:spTree>
      <p:nvGrpSpPr>
        <p:cNvPr id="1" name=""/>
        <p:cNvGrpSpPr/>
        <p:nvPr/>
      </p:nvGrpSpPr>
      <p:grpSpPr>
        <a:xfrm>
          <a:off x="0" y="0"/>
          <a:ext cx="0" cy="0"/>
          <a:chOff x="0" y="0"/>
          <a:chExt cx="0" cy="0"/>
        </a:xfrm>
      </p:grpSpPr>
      <p:sp>
        <p:nvSpPr>
          <p:cNvPr id="6" name="Bild 8">
            <a:extLst>
              <a:ext uri="{FF2B5EF4-FFF2-40B4-BE49-F238E27FC236}">
                <a16:creationId xmlns:a16="http://schemas.microsoft.com/office/drawing/2014/main" id="{59BED42D-49FA-0D4D-AD14-D608FE122716}"/>
              </a:ext>
            </a:extLst>
          </p:cNvPr>
          <p:cNvSpPr/>
          <p:nvPr userDrawn="1"/>
        </p:nvSpPr>
        <p:spPr>
          <a:xfrm>
            <a:off x="-16576" y="4548338"/>
            <a:ext cx="12428110" cy="2980557"/>
          </a:xfrm>
          <a:custGeom>
            <a:avLst/>
            <a:gdLst>
              <a:gd name="connsiteX0" fmla="*/ 65485 w 24887808"/>
              <a:gd name="connsiteY0" fmla="*/ 10805002 h 10805528"/>
              <a:gd name="connsiteX1" fmla="*/ 52885 w 24887808"/>
              <a:gd name="connsiteY1" fmla="*/ 8181274 h 10805528"/>
              <a:gd name="connsiteX2" fmla="*/ 37765 w 24887808"/>
              <a:gd name="connsiteY2" fmla="*/ 4161000 h 10805528"/>
              <a:gd name="connsiteX3" fmla="*/ 6265 w 24887808"/>
              <a:gd name="connsiteY3" fmla="*/ 2535780 h 10805528"/>
              <a:gd name="connsiteX4" fmla="*/ 217 w 24887808"/>
              <a:gd name="connsiteY4" fmla="*/ 1539759 h 10805528"/>
              <a:gd name="connsiteX5" fmla="*/ 172710 w 24887808"/>
              <a:gd name="connsiteY5" fmla="*/ 1314814 h 10805528"/>
              <a:gd name="connsiteX6" fmla="*/ 582587 w 24887808"/>
              <a:gd name="connsiteY6" fmla="*/ 1195565 h 10805528"/>
              <a:gd name="connsiteX7" fmla="*/ 823877 w 24887808"/>
              <a:gd name="connsiteY7" fmla="*/ 1188353 h 10805528"/>
              <a:gd name="connsiteX8" fmla="*/ 1243204 w 24887808"/>
              <a:gd name="connsiteY8" fmla="*/ 1231999 h 10805528"/>
              <a:gd name="connsiteX9" fmla="*/ 1541571 w 24887808"/>
              <a:gd name="connsiteY9" fmla="*/ 1225906 h 10805528"/>
              <a:gd name="connsiteX10" fmla="*/ 2023520 w 24887808"/>
              <a:gd name="connsiteY10" fmla="*/ 1310959 h 10805528"/>
              <a:gd name="connsiteX11" fmla="*/ 2057917 w 24887808"/>
              <a:gd name="connsiteY11" fmla="*/ 1312451 h 10805528"/>
              <a:gd name="connsiteX12" fmla="*/ 2568342 w 24887808"/>
              <a:gd name="connsiteY12" fmla="*/ 1324886 h 10805528"/>
              <a:gd name="connsiteX13" fmla="*/ 2647722 w 24887808"/>
              <a:gd name="connsiteY13" fmla="*/ 1334088 h 10805528"/>
              <a:gd name="connsiteX14" fmla="*/ 2930843 w 24887808"/>
              <a:gd name="connsiteY14" fmla="*/ 1328119 h 10805528"/>
              <a:gd name="connsiteX15" fmla="*/ 3275956 w 24887808"/>
              <a:gd name="connsiteY15" fmla="*/ 1230258 h 10805528"/>
              <a:gd name="connsiteX16" fmla="*/ 3838545 w 24887808"/>
              <a:gd name="connsiteY16" fmla="*/ 1016257 h 10805528"/>
              <a:gd name="connsiteX17" fmla="*/ 4472449 w 24887808"/>
              <a:gd name="connsiteY17" fmla="*/ 779997 h 10805528"/>
              <a:gd name="connsiteX18" fmla="*/ 4861788 w 24887808"/>
              <a:gd name="connsiteY18" fmla="*/ 681265 h 10805528"/>
              <a:gd name="connsiteX19" fmla="*/ 5323199 w 24887808"/>
              <a:gd name="connsiteY19" fmla="*/ 753635 h 10805528"/>
              <a:gd name="connsiteX20" fmla="*/ 5413415 w 24887808"/>
              <a:gd name="connsiteY20" fmla="*/ 759604 h 10805528"/>
              <a:gd name="connsiteX21" fmla="*/ 5990493 w 24887808"/>
              <a:gd name="connsiteY21" fmla="*/ 751396 h 10805528"/>
              <a:gd name="connsiteX22" fmla="*/ 6499910 w 24887808"/>
              <a:gd name="connsiteY22" fmla="*/ 750278 h 10805528"/>
              <a:gd name="connsiteX23" fmla="*/ 7331507 w 24887808"/>
              <a:gd name="connsiteY23" fmla="*/ 741822 h 10805528"/>
              <a:gd name="connsiteX24" fmla="*/ 7793675 w 24887808"/>
              <a:gd name="connsiteY24" fmla="*/ 657639 h 10805528"/>
              <a:gd name="connsiteX25" fmla="*/ 7859446 w 24887808"/>
              <a:gd name="connsiteY25" fmla="*/ 637992 h 10805528"/>
              <a:gd name="connsiteX26" fmla="*/ 8256975 w 24887808"/>
              <a:gd name="connsiteY26" fmla="*/ 450352 h 10805528"/>
              <a:gd name="connsiteX27" fmla="*/ 8899573 w 24887808"/>
              <a:gd name="connsiteY27" fmla="*/ 240702 h 10805528"/>
              <a:gd name="connsiteX28" fmla="*/ 9703829 w 24887808"/>
              <a:gd name="connsiteY28" fmla="*/ 47963 h 10805528"/>
              <a:gd name="connsiteX29" fmla="*/ 10036469 w 24887808"/>
              <a:gd name="connsiteY29" fmla="*/ 70595 h 10805528"/>
              <a:gd name="connsiteX30" fmla="*/ 10077922 w 24887808"/>
              <a:gd name="connsiteY30" fmla="*/ 327123 h 10805528"/>
              <a:gd name="connsiteX31" fmla="*/ 10226098 w 24887808"/>
              <a:gd name="connsiteY31" fmla="*/ 610511 h 10805528"/>
              <a:gd name="connsiteX32" fmla="*/ 10363059 w 24887808"/>
              <a:gd name="connsiteY32" fmla="*/ 691213 h 10805528"/>
              <a:gd name="connsiteX33" fmla="*/ 10850930 w 24887808"/>
              <a:gd name="connsiteY33" fmla="*/ 979325 h 10805528"/>
              <a:gd name="connsiteX34" fmla="*/ 11598990 w 24887808"/>
              <a:gd name="connsiteY34" fmla="*/ 1247045 h 10805528"/>
              <a:gd name="connsiteX35" fmla="*/ 12049187 w 24887808"/>
              <a:gd name="connsiteY35" fmla="*/ 1390293 h 10805528"/>
              <a:gd name="connsiteX36" fmla="*/ 12348814 w 24887808"/>
              <a:gd name="connsiteY36" fmla="*/ 1491139 h 10805528"/>
              <a:gd name="connsiteX37" fmla="*/ 13198934 w 24887808"/>
              <a:gd name="connsiteY37" fmla="*/ 1695442 h 10805528"/>
              <a:gd name="connsiteX38" fmla="*/ 13232072 w 24887808"/>
              <a:gd name="connsiteY38" fmla="*/ 1701410 h 10805528"/>
              <a:gd name="connsiteX39" fmla="*/ 13532455 w 24887808"/>
              <a:gd name="connsiteY39" fmla="*/ 1845280 h 10805528"/>
              <a:gd name="connsiteX40" fmla="*/ 14144436 w 24887808"/>
              <a:gd name="connsiteY40" fmla="*/ 2083032 h 10805528"/>
              <a:gd name="connsiteX41" fmla="*/ 14902449 w 24887808"/>
              <a:gd name="connsiteY41" fmla="*/ 2059655 h 10805528"/>
              <a:gd name="connsiteX42" fmla="*/ 15005265 w 24887808"/>
              <a:gd name="connsiteY42" fmla="*/ 2052318 h 10805528"/>
              <a:gd name="connsiteX43" fmla="*/ 15191745 w 24887808"/>
              <a:gd name="connsiteY43" fmla="*/ 2009916 h 10805528"/>
              <a:gd name="connsiteX44" fmla="*/ 15589273 w 24887808"/>
              <a:gd name="connsiteY44" fmla="*/ 1897133 h 10805528"/>
              <a:gd name="connsiteX45" fmla="*/ 15994867 w 24887808"/>
              <a:gd name="connsiteY45" fmla="*/ 1929712 h 10805528"/>
              <a:gd name="connsiteX46" fmla="*/ 16074624 w 24887808"/>
              <a:gd name="connsiteY46" fmla="*/ 1938789 h 10805528"/>
              <a:gd name="connsiteX47" fmla="*/ 16833898 w 24887808"/>
              <a:gd name="connsiteY47" fmla="*/ 2063137 h 10805528"/>
              <a:gd name="connsiteX48" fmla="*/ 17528534 w 24887808"/>
              <a:gd name="connsiteY48" fmla="*/ 2017625 h 10805528"/>
              <a:gd name="connsiteX49" fmla="*/ 17883476 w 24887808"/>
              <a:gd name="connsiteY49" fmla="*/ 2001585 h 10805528"/>
              <a:gd name="connsiteX50" fmla="*/ 18448836 w 24887808"/>
              <a:gd name="connsiteY50" fmla="*/ 1950354 h 10805528"/>
              <a:gd name="connsiteX51" fmla="*/ 19295176 w 24887808"/>
              <a:gd name="connsiteY51" fmla="*/ 1546722 h 10805528"/>
              <a:gd name="connsiteX52" fmla="*/ 19543396 w 24887808"/>
              <a:gd name="connsiteY52" fmla="*/ 1427971 h 10805528"/>
              <a:gd name="connsiteX53" fmla="*/ 20169614 w 24887808"/>
              <a:gd name="connsiteY53" fmla="*/ 1380967 h 10805528"/>
              <a:gd name="connsiteX54" fmla="*/ 20615022 w 24887808"/>
              <a:gd name="connsiteY54" fmla="*/ 1639858 h 10805528"/>
              <a:gd name="connsiteX55" fmla="*/ 20761054 w 24887808"/>
              <a:gd name="connsiteY55" fmla="*/ 1648189 h 10805528"/>
              <a:gd name="connsiteX56" fmla="*/ 20939724 w 24887808"/>
              <a:gd name="connsiteY56" fmla="*/ 1621828 h 10805528"/>
              <a:gd name="connsiteX57" fmla="*/ 21072022 w 24887808"/>
              <a:gd name="connsiteY57" fmla="*/ 1601559 h 10805528"/>
              <a:gd name="connsiteX58" fmla="*/ 21428098 w 24887808"/>
              <a:gd name="connsiteY58" fmla="*/ 1452342 h 10805528"/>
              <a:gd name="connsiteX59" fmla="*/ 22042976 w 24887808"/>
              <a:gd name="connsiteY59" fmla="*/ 1372636 h 10805528"/>
              <a:gd name="connsiteX60" fmla="*/ 22712288 w 24887808"/>
              <a:gd name="connsiteY60" fmla="*/ 1213720 h 10805528"/>
              <a:gd name="connsiteX61" fmla="*/ 23241486 w 24887808"/>
              <a:gd name="connsiteY61" fmla="*/ 1167587 h 10805528"/>
              <a:gd name="connsiteX62" fmla="*/ 23583952 w 24887808"/>
              <a:gd name="connsiteY62" fmla="*/ 1176540 h 10805528"/>
              <a:gd name="connsiteX63" fmla="*/ 23955904 w 24887808"/>
              <a:gd name="connsiteY63" fmla="*/ 1147194 h 10805528"/>
              <a:gd name="connsiteX64" fmla="*/ 24258302 w 24887808"/>
              <a:gd name="connsiteY64" fmla="*/ 1196933 h 10805528"/>
              <a:gd name="connsiteX65" fmla="*/ 24496442 w 24887808"/>
              <a:gd name="connsiteY65" fmla="*/ 1162613 h 10805528"/>
              <a:gd name="connsiteX66" fmla="*/ 24811442 w 24887808"/>
              <a:gd name="connsiteY66" fmla="*/ 1310338 h 10805528"/>
              <a:gd name="connsiteX67" fmla="*/ 24824042 w 24887808"/>
              <a:gd name="connsiteY67" fmla="*/ 1916780 h 10805528"/>
              <a:gd name="connsiteX68" fmla="*/ 24831980 w 24887808"/>
              <a:gd name="connsiteY68" fmla="*/ 3015886 h 10805528"/>
              <a:gd name="connsiteX69" fmla="*/ 24856044 w 24887808"/>
              <a:gd name="connsiteY69" fmla="*/ 3356722 h 10805528"/>
              <a:gd name="connsiteX70" fmla="*/ 24823662 w 24887808"/>
              <a:gd name="connsiteY70" fmla="*/ 4429963 h 10805528"/>
              <a:gd name="connsiteX71" fmla="*/ 24887796 w 24887808"/>
              <a:gd name="connsiteY71" fmla="*/ 10712487 h 10805528"/>
              <a:gd name="connsiteX0" fmla="*/ 65497 w 27173808"/>
              <a:gd name="connsiteY0" fmla="*/ 10805528 h 10805528"/>
              <a:gd name="connsiteX1" fmla="*/ 52897 w 27173808"/>
              <a:gd name="connsiteY1" fmla="*/ 8181800 h 10805528"/>
              <a:gd name="connsiteX2" fmla="*/ 37777 w 27173808"/>
              <a:gd name="connsiteY2" fmla="*/ 4161526 h 10805528"/>
              <a:gd name="connsiteX3" fmla="*/ 6277 w 27173808"/>
              <a:gd name="connsiteY3" fmla="*/ 2536306 h 10805528"/>
              <a:gd name="connsiteX4" fmla="*/ 229 w 27173808"/>
              <a:gd name="connsiteY4" fmla="*/ 1540285 h 10805528"/>
              <a:gd name="connsiteX5" fmla="*/ 172722 w 27173808"/>
              <a:gd name="connsiteY5" fmla="*/ 1315340 h 10805528"/>
              <a:gd name="connsiteX6" fmla="*/ 582599 w 27173808"/>
              <a:gd name="connsiteY6" fmla="*/ 1196091 h 10805528"/>
              <a:gd name="connsiteX7" fmla="*/ 823889 w 27173808"/>
              <a:gd name="connsiteY7" fmla="*/ 1188879 h 10805528"/>
              <a:gd name="connsiteX8" fmla="*/ 1243216 w 27173808"/>
              <a:gd name="connsiteY8" fmla="*/ 1232525 h 10805528"/>
              <a:gd name="connsiteX9" fmla="*/ 1541583 w 27173808"/>
              <a:gd name="connsiteY9" fmla="*/ 1226432 h 10805528"/>
              <a:gd name="connsiteX10" fmla="*/ 2023532 w 27173808"/>
              <a:gd name="connsiteY10" fmla="*/ 1311485 h 10805528"/>
              <a:gd name="connsiteX11" fmla="*/ 2057929 w 27173808"/>
              <a:gd name="connsiteY11" fmla="*/ 1312977 h 10805528"/>
              <a:gd name="connsiteX12" fmla="*/ 2568354 w 27173808"/>
              <a:gd name="connsiteY12" fmla="*/ 1325412 h 10805528"/>
              <a:gd name="connsiteX13" fmla="*/ 2647734 w 27173808"/>
              <a:gd name="connsiteY13" fmla="*/ 1334614 h 10805528"/>
              <a:gd name="connsiteX14" fmla="*/ 2930855 w 27173808"/>
              <a:gd name="connsiteY14" fmla="*/ 1328645 h 10805528"/>
              <a:gd name="connsiteX15" fmla="*/ 3275968 w 27173808"/>
              <a:gd name="connsiteY15" fmla="*/ 1230784 h 10805528"/>
              <a:gd name="connsiteX16" fmla="*/ 3838557 w 27173808"/>
              <a:gd name="connsiteY16" fmla="*/ 1016783 h 10805528"/>
              <a:gd name="connsiteX17" fmla="*/ 4472461 w 27173808"/>
              <a:gd name="connsiteY17" fmla="*/ 780523 h 10805528"/>
              <a:gd name="connsiteX18" fmla="*/ 4861800 w 27173808"/>
              <a:gd name="connsiteY18" fmla="*/ 681791 h 10805528"/>
              <a:gd name="connsiteX19" fmla="*/ 5323211 w 27173808"/>
              <a:gd name="connsiteY19" fmla="*/ 754161 h 10805528"/>
              <a:gd name="connsiteX20" fmla="*/ 5413427 w 27173808"/>
              <a:gd name="connsiteY20" fmla="*/ 760130 h 10805528"/>
              <a:gd name="connsiteX21" fmla="*/ 5990505 w 27173808"/>
              <a:gd name="connsiteY21" fmla="*/ 751922 h 10805528"/>
              <a:gd name="connsiteX22" fmla="*/ 6499922 w 27173808"/>
              <a:gd name="connsiteY22" fmla="*/ 750804 h 10805528"/>
              <a:gd name="connsiteX23" fmla="*/ 7331519 w 27173808"/>
              <a:gd name="connsiteY23" fmla="*/ 742348 h 10805528"/>
              <a:gd name="connsiteX24" fmla="*/ 7793687 w 27173808"/>
              <a:gd name="connsiteY24" fmla="*/ 658165 h 10805528"/>
              <a:gd name="connsiteX25" fmla="*/ 7859458 w 27173808"/>
              <a:gd name="connsiteY25" fmla="*/ 638518 h 10805528"/>
              <a:gd name="connsiteX26" fmla="*/ 8256987 w 27173808"/>
              <a:gd name="connsiteY26" fmla="*/ 450878 h 10805528"/>
              <a:gd name="connsiteX27" fmla="*/ 8899585 w 27173808"/>
              <a:gd name="connsiteY27" fmla="*/ 241228 h 10805528"/>
              <a:gd name="connsiteX28" fmla="*/ 9703841 w 27173808"/>
              <a:gd name="connsiteY28" fmla="*/ 48489 h 10805528"/>
              <a:gd name="connsiteX29" fmla="*/ 10036481 w 27173808"/>
              <a:gd name="connsiteY29" fmla="*/ 71121 h 10805528"/>
              <a:gd name="connsiteX30" fmla="*/ 10077934 w 27173808"/>
              <a:gd name="connsiteY30" fmla="*/ 327649 h 10805528"/>
              <a:gd name="connsiteX31" fmla="*/ 10226110 w 27173808"/>
              <a:gd name="connsiteY31" fmla="*/ 611037 h 10805528"/>
              <a:gd name="connsiteX32" fmla="*/ 10363071 w 27173808"/>
              <a:gd name="connsiteY32" fmla="*/ 691739 h 10805528"/>
              <a:gd name="connsiteX33" fmla="*/ 10850942 w 27173808"/>
              <a:gd name="connsiteY33" fmla="*/ 979851 h 10805528"/>
              <a:gd name="connsiteX34" fmla="*/ 11599002 w 27173808"/>
              <a:gd name="connsiteY34" fmla="*/ 1247571 h 10805528"/>
              <a:gd name="connsiteX35" fmla="*/ 12049199 w 27173808"/>
              <a:gd name="connsiteY35" fmla="*/ 1390819 h 10805528"/>
              <a:gd name="connsiteX36" fmla="*/ 12348826 w 27173808"/>
              <a:gd name="connsiteY36" fmla="*/ 1491665 h 10805528"/>
              <a:gd name="connsiteX37" fmla="*/ 13198946 w 27173808"/>
              <a:gd name="connsiteY37" fmla="*/ 1695968 h 10805528"/>
              <a:gd name="connsiteX38" fmla="*/ 13232084 w 27173808"/>
              <a:gd name="connsiteY38" fmla="*/ 1701936 h 10805528"/>
              <a:gd name="connsiteX39" fmla="*/ 13532467 w 27173808"/>
              <a:gd name="connsiteY39" fmla="*/ 1845806 h 10805528"/>
              <a:gd name="connsiteX40" fmla="*/ 14144448 w 27173808"/>
              <a:gd name="connsiteY40" fmla="*/ 2083558 h 10805528"/>
              <a:gd name="connsiteX41" fmla="*/ 14902461 w 27173808"/>
              <a:gd name="connsiteY41" fmla="*/ 2060181 h 10805528"/>
              <a:gd name="connsiteX42" fmla="*/ 15005277 w 27173808"/>
              <a:gd name="connsiteY42" fmla="*/ 2052844 h 10805528"/>
              <a:gd name="connsiteX43" fmla="*/ 15191757 w 27173808"/>
              <a:gd name="connsiteY43" fmla="*/ 2010442 h 10805528"/>
              <a:gd name="connsiteX44" fmla="*/ 15589285 w 27173808"/>
              <a:gd name="connsiteY44" fmla="*/ 1897659 h 10805528"/>
              <a:gd name="connsiteX45" fmla="*/ 15994879 w 27173808"/>
              <a:gd name="connsiteY45" fmla="*/ 1930238 h 10805528"/>
              <a:gd name="connsiteX46" fmla="*/ 16074636 w 27173808"/>
              <a:gd name="connsiteY46" fmla="*/ 1939315 h 10805528"/>
              <a:gd name="connsiteX47" fmla="*/ 16833910 w 27173808"/>
              <a:gd name="connsiteY47" fmla="*/ 2063663 h 10805528"/>
              <a:gd name="connsiteX48" fmla="*/ 17528546 w 27173808"/>
              <a:gd name="connsiteY48" fmla="*/ 2018151 h 10805528"/>
              <a:gd name="connsiteX49" fmla="*/ 17883488 w 27173808"/>
              <a:gd name="connsiteY49" fmla="*/ 2002111 h 10805528"/>
              <a:gd name="connsiteX50" fmla="*/ 18448848 w 27173808"/>
              <a:gd name="connsiteY50" fmla="*/ 1950880 h 10805528"/>
              <a:gd name="connsiteX51" fmla="*/ 19295188 w 27173808"/>
              <a:gd name="connsiteY51" fmla="*/ 1547248 h 10805528"/>
              <a:gd name="connsiteX52" fmla="*/ 19543408 w 27173808"/>
              <a:gd name="connsiteY52" fmla="*/ 1428497 h 10805528"/>
              <a:gd name="connsiteX53" fmla="*/ 20169626 w 27173808"/>
              <a:gd name="connsiteY53" fmla="*/ 1381493 h 10805528"/>
              <a:gd name="connsiteX54" fmla="*/ 20615034 w 27173808"/>
              <a:gd name="connsiteY54" fmla="*/ 1640384 h 10805528"/>
              <a:gd name="connsiteX55" fmla="*/ 20761066 w 27173808"/>
              <a:gd name="connsiteY55" fmla="*/ 1648715 h 10805528"/>
              <a:gd name="connsiteX56" fmla="*/ 20939736 w 27173808"/>
              <a:gd name="connsiteY56" fmla="*/ 1622354 h 10805528"/>
              <a:gd name="connsiteX57" fmla="*/ 21072034 w 27173808"/>
              <a:gd name="connsiteY57" fmla="*/ 1602085 h 10805528"/>
              <a:gd name="connsiteX58" fmla="*/ 21428110 w 27173808"/>
              <a:gd name="connsiteY58" fmla="*/ 1452868 h 10805528"/>
              <a:gd name="connsiteX59" fmla="*/ 22042988 w 27173808"/>
              <a:gd name="connsiteY59" fmla="*/ 1373162 h 10805528"/>
              <a:gd name="connsiteX60" fmla="*/ 22712300 w 27173808"/>
              <a:gd name="connsiteY60" fmla="*/ 1214246 h 10805528"/>
              <a:gd name="connsiteX61" fmla="*/ 23241498 w 27173808"/>
              <a:gd name="connsiteY61" fmla="*/ 1168113 h 10805528"/>
              <a:gd name="connsiteX62" fmla="*/ 23583964 w 27173808"/>
              <a:gd name="connsiteY62" fmla="*/ 1177066 h 10805528"/>
              <a:gd name="connsiteX63" fmla="*/ 23955916 w 27173808"/>
              <a:gd name="connsiteY63" fmla="*/ 1147720 h 10805528"/>
              <a:gd name="connsiteX64" fmla="*/ 24258314 w 27173808"/>
              <a:gd name="connsiteY64" fmla="*/ 1197459 h 10805528"/>
              <a:gd name="connsiteX65" fmla="*/ 24496454 w 27173808"/>
              <a:gd name="connsiteY65" fmla="*/ 1163139 h 10805528"/>
              <a:gd name="connsiteX66" fmla="*/ 24811454 w 27173808"/>
              <a:gd name="connsiteY66" fmla="*/ 1310864 h 10805528"/>
              <a:gd name="connsiteX67" fmla="*/ 24824054 w 27173808"/>
              <a:gd name="connsiteY67" fmla="*/ 1917306 h 10805528"/>
              <a:gd name="connsiteX68" fmla="*/ 24831992 w 27173808"/>
              <a:gd name="connsiteY68" fmla="*/ 3016412 h 10805528"/>
              <a:gd name="connsiteX69" fmla="*/ 24856056 w 27173808"/>
              <a:gd name="connsiteY69" fmla="*/ 3357248 h 10805528"/>
              <a:gd name="connsiteX70" fmla="*/ 24823674 w 27173808"/>
              <a:gd name="connsiteY70" fmla="*/ 4430489 h 10805528"/>
              <a:gd name="connsiteX71" fmla="*/ 27173808 w 27173808"/>
              <a:gd name="connsiteY71" fmla="*/ 5520527 h 10805528"/>
              <a:gd name="connsiteX0" fmla="*/ 65497 w 24856218"/>
              <a:gd name="connsiteY0" fmla="*/ 10805528 h 10805528"/>
              <a:gd name="connsiteX1" fmla="*/ 52897 w 24856218"/>
              <a:gd name="connsiteY1" fmla="*/ 8181800 h 10805528"/>
              <a:gd name="connsiteX2" fmla="*/ 37777 w 24856218"/>
              <a:gd name="connsiteY2" fmla="*/ 4161526 h 10805528"/>
              <a:gd name="connsiteX3" fmla="*/ 6277 w 24856218"/>
              <a:gd name="connsiteY3" fmla="*/ 2536306 h 10805528"/>
              <a:gd name="connsiteX4" fmla="*/ 229 w 24856218"/>
              <a:gd name="connsiteY4" fmla="*/ 1540285 h 10805528"/>
              <a:gd name="connsiteX5" fmla="*/ 172722 w 24856218"/>
              <a:gd name="connsiteY5" fmla="*/ 1315340 h 10805528"/>
              <a:gd name="connsiteX6" fmla="*/ 582599 w 24856218"/>
              <a:gd name="connsiteY6" fmla="*/ 1196091 h 10805528"/>
              <a:gd name="connsiteX7" fmla="*/ 823889 w 24856218"/>
              <a:gd name="connsiteY7" fmla="*/ 1188879 h 10805528"/>
              <a:gd name="connsiteX8" fmla="*/ 1243216 w 24856218"/>
              <a:gd name="connsiteY8" fmla="*/ 1232525 h 10805528"/>
              <a:gd name="connsiteX9" fmla="*/ 1541583 w 24856218"/>
              <a:gd name="connsiteY9" fmla="*/ 1226432 h 10805528"/>
              <a:gd name="connsiteX10" fmla="*/ 2023532 w 24856218"/>
              <a:gd name="connsiteY10" fmla="*/ 1311485 h 10805528"/>
              <a:gd name="connsiteX11" fmla="*/ 2057929 w 24856218"/>
              <a:gd name="connsiteY11" fmla="*/ 1312977 h 10805528"/>
              <a:gd name="connsiteX12" fmla="*/ 2568354 w 24856218"/>
              <a:gd name="connsiteY12" fmla="*/ 1325412 h 10805528"/>
              <a:gd name="connsiteX13" fmla="*/ 2647734 w 24856218"/>
              <a:gd name="connsiteY13" fmla="*/ 1334614 h 10805528"/>
              <a:gd name="connsiteX14" fmla="*/ 2930855 w 24856218"/>
              <a:gd name="connsiteY14" fmla="*/ 1328645 h 10805528"/>
              <a:gd name="connsiteX15" fmla="*/ 3275968 w 24856218"/>
              <a:gd name="connsiteY15" fmla="*/ 1230784 h 10805528"/>
              <a:gd name="connsiteX16" fmla="*/ 3838557 w 24856218"/>
              <a:gd name="connsiteY16" fmla="*/ 1016783 h 10805528"/>
              <a:gd name="connsiteX17" fmla="*/ 4472461 w 24856218"/>
              <a:gd name="connsiteY17" fmla="*/ 780523 h 10805528"/>
              <a:gd name="connsiteX18" fmla="*/ 4861800 w 24856218"/>
              <a:gd name="connsiteY18" fmla="*/ 681791 h 10805528"/>
              <a:gd name="connsiteX19" fmla="*/ 5323211 w 24856218"/>
              <a:gd name="connsiteY19" fmla="*/ 754161 h 10805528"/>
              <a:gd name="connsiteX20" fmla="*/ 5413427 w 24856218"/>
              <a:gd name="connsiteY20" fmla="*/ 760130 h 10805528"/>
              <a:gd name="connsiteX21" fmla="*/ 5990505 w 24856218"/>
              <a:gd name="connsiteY21" fmla="*/ 751922 h 10805528"/>
              <a:gd name="connsiteX22" fmla="*/ 6499922 w 24856218"/>
              <a:gd name="connsiteY22" fmla="*/ 750804 h 10805528"/>
              <a:gd name="connsiteX23" fmla="*/ 7331519 w 24856218"/>
              <a:gd name="connsiteY23" fmla="*/ 742348 h 10805528"/>
              <a:gd name="connsiteX24" fmla="*/ 7793687 w 24856218"/>
              <a:gd name="connsiteY24" fmla="*/ 658165 h 10805528"/>
              <a:gd name="connsiteX25" fmla="*/ 7859458 w 24856218"/>
              <a:gd name="connsiteY25" fmla="*/ 638518 h 10805528"/>
              <a:gd name="connsiteX26" fmla="*/ 8256987 w 24856218"/>
              <a:gd name="connsiteY26" fmla="*/ 450878 h 10805528"/>
              <a:gd name="connsiteX27" fmla="*/ 8899585 w 24856218"/>
              <a:gd name="connsiteY27" fmla="*/ 241228 h 10805528"/>
              <a:gd name="connsiteX28" fmla="*/ 9703841 w 24856218"/>
              <a:gd name="connsiteY28" fmla="*/ 48489 h 10805528"/>
              <a:gd name="connsiteX29" fmla="*/ 10036481 w 24856218"/>
              <a:gd name="connsiteY29" fmla="*/ 71121 h 10805528"/>
              <a:gd name="connsiteX30" fmla="*/ 10077934 w 24856218"/>
              <a:gd name="connsiteY30" fmla="*/ 327649 h 10805528"/>
              <a:gd name="connsiteX31" fmla="*/ 10226110 w 24856218"/>
              <a:gd name="connsiteY31" fmla="*/ 611037 h 10805528"/>
              <a:gd name="connsiteX32" fmla="*/ 10363071 w 24856218"/>
              <a:gd name="connsiteY32" fmla="*/ 691739 h 10805528"/>
              <a:gd name="connsiteX33" fmla="*/ 10850942 w 24856218"/>
              <a:gd name="connsiteY33" fmla="*/ 979851 h 10805528"/>
              <a:gd name="connsiteX34" fmla="*/ 11599002 w 24856218"/>
              <a:gd name="connsiteY34" fmla="*/ 1247571 h 10805528"/>
              <a:gd name="connsiteX35" fmla="*/ 12049199 w 24856218"/>
              <a:gd name="connsiteY35" fmla="*/ 1390819 h 10805528"/>
              <a:gd name="connsiteX36" fmla="*/ 12348826 w 24856218"/>
              <a:gd name="connsiteY36" fmla="*/ 1491665 h 10805528"/>
              <a:gd name="connsiteX37" fmla="*/ 13198946 w 24856218"/>
              <a:gd name="connsiteY37" fmla="*/ 1695968 h 10805528"/>
              <a:gd name="connsiteX38" fmla="*/ 13232084 w 24856218"/>
              <a:gd name="connsiteY38" fmla="*/ 1701936 h 10805528"/>
              <a:gd name="connsiteX39" fmla="*/ 13532467 w 24856218"/>
              <a:gd name="connsiteY39" fmla="*/ 1845806 h 10805528"/>
              <a:gd name="connsiteX40" fmla="*/ 14144448 w 24856218"/>
              <a:gd name="connsiteY40" fmla="*/ 2083558 h 10805528"/>
              <a:gd name="connsiteX41" fmla="*/ 14902461 w 24856218"/>
              <a:gd name="connsiteY41" fmla="*/ 2060181 h 10805528"/>
              <a:gd name="connsiteX42" fmla="*/ 15005277 w 24856218"/>
              <a:gd name="connsiteY42" fmla="*/ 2052844 h 10805528"/>
              <a:gd name="connsiteX43" fmla="*/ 15191757 w 24856218"/>
              <a:gd name="connsiteY43" fmla="*/ 2010442 h 10805528"/>
              <a:gd name="connsiteX44" fmla="*/ 15589285 w 24856218"/>
              <a:gd name="connsiteY44" fmla="*/ 1897659 h 10805528"/>
              <a:gd name="connsiteX45" fmla="*/ 15994879 w 24856218"/>
              <a:gd name="connsiteY45" fmla="*/ 1930238 h 10805528"/>
              <a:gd name="connsiteX46" fmla="*/ 16074636 w 24856218"/>
              <a:gd name="connsiteY46" fmla="*/ 1939315 h 10805528"/>
              <a:gd name="connsiteX47" fmla="*/ 16833910 w 24856218"/>
              <a:gd name="connsiteY47" fmla="*/ 2063663 h 10805528"/>
              <a:gd name="connsiteX48" fmla="*/ 17528546 w 24856218"/>
              <a:gd name="connsiteY48" fmla="*/ 2018151 h 10805528"/>
              <a:gd name="connsiteX49" fmla="*/ 17883488 w 24856218"/>
              <a:gd name="connsiteY49" fmla="*/ 2002111 h 10805528"/>
              <a:gd name="connsiteX50" fmla="*/ 18448848 w 24856218"/>
              <a:gd name="connsiteY50" fmla="*/ 1950880 h 10805528"/>
              <a:gd name="connsiteX51" fmla="*/ 19295188 w 24856218"/>
              <a:gd name="connsiteY51" fmla="*/ 1547248 h 10805528"/>
              <a:gd name="connsiteX52" fmla="*/ 19543408 w 24856218"/>
              <a:gd name="connsiteY52" fmla="*/ 1428497 h 10805528"/>
              <a:gd name="connsiteX53" fmla="*/ 20169626 w 24856218"/>
              <a:gd name="connsiteY53" fmla="*/ 1381493 h 10805528"/>
              <a:gd name="connsiteX54" fmla="*/ 20615034 w 24856218"/>
              <a:gd name="connsiteY54" fmla="*/ 1640384 h 10805528"/>
              <a:gd name="connsiteX55" fmla="*/ 20761066 w 24856218"/>
              <a:gd name="connsiteY55" fmla="*/ 1648715 h 10805528"/>
              <a:gd name="connsiteX56" fmla="*/ 20939736 w 24856218"/>
              <a:gd name="connsiteY56" fmla="*/ 1622354 h 10805528"/>
              <a:gd name="connsiteX57" fmla="*/ 21072034 w 24856218"/>
              <a:gd name="connsiteY57" fmla="*/ 1602085 h 10805528"/>
              <a:gd name="connsiteX58" fmla="*/ 21428110 w 24856218"/>
              <a:gd name="connsiteY58" fmla="*/ 1452868 h 10805528"/>
              <a:gd name="connsiteX59" fmla="*/ 22042988 w 24856218"/>
              <a:gd name="connsiteY59" fmla="*/ 1373162 h 10805528"/>
              <a:gd name="connsiteX60" fmla="*/ 22712300 w 24856218"/>
              <a:gd name="connsiteY60" fmla="*/ 1214246 h 10805528"/>
              <a:gd name="connsiteX61" fmla="*/ 23241498 w 24856218"/>
              <a:gd name="connsiteY61" fmla="*/ 1168113 h 10805528"/>
              <a:gd name="connsiteX62" fmla="*/ 23583964 w 24856218"/>
              <a:gd name="connsiteY62" fmla="*/ 1177066 h 10805528"/>
              <a:gd name="connsiteX63" fmla="*/ 23955916 w 24856218"/>
              <a:gd name="connsiteY63" fmla="*/ 1147720 h 10805528"/>
              <a:gd name="connsiteX64" fmla="*/ 24258314 w 24856218"/>
              <a:gd name="connsiteY64" fmla="*/ 1197459 h 10805528"/>
              <a:gd name="connsiteX65" fmla="*/ 24496454 w 24856218"/>
              <a:gd name="connsiteY65" fmla="*/ 1163139 h 10805528"/>
              <a:gd name="connsiteX66" fmla="*/ 24811454 w 24856218"/>
              <a:gd name="connsiteY66" fmla="*/ 1310864 h 10805528"/>
              <a:gd name="connsiteX67" fmla="*/ 24824054 w 24856218"/>
              <a:gd name="connsiteY67" fmla="*/ 1917306 h 10805528"/>
              <a:gd name="connsiteX68" fmla="*/ 24831992 w 24856218"/>
              <a:gd name="connsiteY68" fmla="*/ 3016412 h 10805528"/>
              <a:gd name="connsiteX69" fmla="*/ 24856056 w 24856218"/>
              <a:gd name="connsiteY69" fmla="*/ 3357248 h 10805528"/>
              <a:gd name="connsiteX70" fmla="*/ 24823674 w 24856218"/>
              <a:gd name="connsiteY70" fmla="*/ 4430489 h 10805528"/>
              <a:gd name="connsiteX71" fmla="*/ 23352922 w 24856218"/>
              <a:gd name="connsiteY71" fmla="*/ 4736756 h 10805528"/>
              <a:gd name="connsiteX0" fmla="*/ 65497 w 24856218"/>
              <a:gd name="connsiteY0" fmla="*/ 10805528 h 10805528"/>
              <a:gd name="connsiteX1" fmla="*/ 52897 w 24856218"/>
              <a:gd name="connsiteY1" fmla="*/ 8181800 h 10805528"/>
              <a:gd name="connsiteX2" fmla="*/ 37777 w 24856218"/>
              <a:gd name="connsiteY2" fmla="*/ 4161526 h 10805528"/>
              <a:gd name="connsiteX3" fmla="*/ 6277 w 24856218"/>
              <a:gd name="connsiteY3" fmla="*/ 2536306 h 10805528"/>
              <a:gd name="connsiteX4" fmla="*/ 229 w 24856218"/>
              <a:gd name="connsiteY4" fmla="*/ 1540285 h 10805528"/>
              <a:gd name="connsiteX5" fmla="*/ 172722 w 24856218"/>
              <a:gd name="connsiteY5" fmla="*/ 1315340 h 10805528"/>
              <a:gd name="connsiteX6" fmla="*/ 582599 w 24856218"/>
              <a:gd name="connsiteY6" fmla="*/ 1196091 h 10805528"/>
              <a:gd name="connsiteX7" fmla="*/ 823889 w 24856218"/>
              <a:gd name="connsiteY7" fmla="*/ 1188879 h 10805528"/>
              <a:gd name="connsiteX8" fmla="*/ 1243216 w 24856218"/>
              <a:gd name="connsiteY8" fmla="*/ 1232525 h 10805528"/>
              <a:gd name="connsiteX9" fmla="*/ 1541583 w 24856218"/>
              <a:gd name="connsiteY9" fmla="*/ 1226432 h 10805528"/>
              <a:gd name="connsiteX10" fmla="*/ 2023532 w 24856218"/>
              <a:gd name="connsiteY10" fmla="*/ 1311485 h 10805528"/>
              <a:gd name="connsiteX11" fmla="*/ 2057929 w 24856218"/>
              <a:gd name="connsiteY11" fmla="*/ 1312977 h 10805528"/>
              <a:gd name="connsiteX12" fmla="*/ 2568354 w 24856218"/>
              <a:gd name="connsiteY12" fmla="*/ 1325412 h 10805528"/>
              <a:gd name="connsiteX13" fmla="*/ 2647734 w 24856218"/>
              <a:gd name="connsiteY13" fmla="*/ 1334614 h 10805528"/>
              <a:gd name="connsiteX14" fmla="*/ 2930855 w 24856218"/>
              <a:gd name="connsiteY14" fmla="*/ 1328645 h 10805528"/>
              <a:gd name="connsiteX15" fmla="*/ 3275968 w 24856218"/>
              <a:gd name="connsiteY15" fmla="*/ 1230784 h 10805528"/>
              <a:gd name="connsiteX16" fmla="*/ 3838557 w 24856218"/>
              <a:gd name="connsiteY16" fmla="*/ 1016783 h 10805528"/>
              <a:gd name="connsiteX17" fmla="*/ 4472461 w 24856218"/>
              <a:gd name="connsiteY17" fmla="*/ 780523 h 10805528"/>
              <a:gd name="connsiteX18" fmla="*/ 4861800 w 24856218"/>
              <a:gd name="connsiteY18" fmla="*/ 681791 h 10805528"/>
              <a:gd name="connsiteX19" fmla="*/ 5323211 w 24856218"/>
              <a:gd name="connsiteY19" fmla="*/ 754161 h 10805528"/>
              <a:gd name="connsiteX20" fmla="*/ 5413427 w 24856218"/>
              <a:gd name="connsiteY20" fmla="*/ 760130 h 10805528"/>
              <a:gd name="connsiteX21" fmla="*/ 5990505 w 24856218"/>
              <a:gd name="connsiteY21" fmla="*/ 751922 h 10805528"/>
              <a:gd name="connsiteX22" fmla="*/ 6499922 w 24856218"/>
              <a:gd name="connsiteY22" fmla="*/ 750804 h 10805528"/>
              <a:gd name="connsiteX23" fmla="*/ 7331519 w 24856218"/>
              <a:gd name="connsiteY23" fmla="*/ 742348 h 10805528"/>
              <a:gd name="connsiteX24" fmla="*/ 7793687 w 24856218"/>
              <a:gd name="connsiteY24" fmla="*/ 658165 h 10805528"/>
              <a:gd name="connsiteX25" fmla="*/ 7859458 w 24856218"/>
              <a:gd name="connsiteY25" fmla="*/ 638518 h 10805528"/>
              <a:gd name="connsiteX26" fmla="*/ 8256987 w 24856218"/>
              <a:gd name="connsiteY26" fmla="*/ 450878 h 10805528"/>
              <a:gd name="connsiteX27" fmla="*/ 8899585 w 24856218"/>
              <a:gd name="connsiteY27" fmla="*/ 241228 h 10805528"/>
              <a:gd name="connsiteX28" fmla="*/ 9703841 w 24856218"/>
              <a:gd name="connsiteY28" fmla="*/ 48489 h 10805528"/>
              <a:gd name="connsiteX29" fmla="*/ 10036481 w 24856218"/>
              <a:gd name="connsiteY29" fmla="*/ 71121 h 10805528"/>
              <a:gd name="connsiteX30" fmla="*/ 10077934 w 24856218"/>
              <a:gd name="connsiteY30" fmla="*/ 327649 h 10805528"/>
              <a:gd name="connsiteX31" fmla="*/ 10226110 w 24856218"/>
              <a:gd name="connsiteY31" fmla="*/ 611037 h 10805528"/>
              <a:gd name="connsiteX32" fmla="*/ 10363071 w 24856218"/>
              <a:gd name="connsiteY32" fmla="*/ 691739 h 10805528"/>
              <a:gd name="connsiteX33" fmla="*/ 10850942 w 24856218"/>
              <a:gd name="connsiteY33" fmla="*/ 979851 h 10805528"/>
              <a:gd name="connsiteX34" fmla="*/ 11599002 w 24856218"/>
              <a:gd name="connsiteY34" fmla="*/ 1247571 h 10805528"/>
              <a:gd name="connsiteX35" fmla="*/ 12049199 w 24856218"/>
              <a:gd name="connsiteY35" fmla="*/ 1390819 h 10805528"/>
              <a:gd name="connsiteX36" fmla="*/ 12348826 w 24856218"/>
              <a:gd name="connsiteY36" fmla="*/ 1491665 h 10805528"/>
              <a:gd name="connsiteX37" fmla="*/ 13198946 w 24856218"/>
              <a:gd name="connsiteY37" fmla="*/ 1695968 h 10805528"/>
              <a:gd name="connsiteX38" fmla="*/ 13232084 w 24856218"/>
              <a:gd name="connsiteY38" fmla="*/ 1701936 h 10805528"/>
              <a:gd name="connsiteX39" fmla="*/ 13532467 w 24856218"/>
              <a:gd name="connsiteY39" fmla="*/ 1845806 h 10805528"/>
              <a:gd name="connsiteX40" fmla="*/ 14144448 w 24856218"/>
              <a:gd name="connsiteY40" fmla="*/ 2083558 h 10805528"/>
              <a:gd name="connsiteX41" fmla="*/ 14902461 w 24856218"/>
              <a:gd name="connsiteY41" fmla="*/ 2060181 h 10805528"/>
              <a:gd name="connsiteX42" fmla="*/ 15005277 w 24856218"/>
              <a:gd name="connsiteY42" fmla="*/ 2052844 h 10805528"/>
              <a:gd name="connsiteX43" fmla="*/ 15191757 w 24856218"/>
              <a:gd name="connsiteY43" fmla="*/ 2010442 h 10805528"/>
              <a:gd name="connsiteX44" fmla="*/ 15589285 w 24856218"/>
              <a:gd name="connsiteY44" fmla="*/ 1897659 h 10805528"/>
              <a:gd name="connsiteX45" fmla="*/ 15994879 w 24856218"/>
              <a:gd name="connsiteY45" fmla="*/ 1930238 h 10805528"/>
              <a:gd name="connsiteX46" fmla="*/ 16074636 w 24856218"/>
              <a:gd name="connsiteY46" fmla="*/ 1939315 h 10805528"/>
              <a:gd name="connsiteX47" fmla="*/ 16833910 w 24856218"/>
              <a:gd name="connsiteY47" fmla="*/ 2063663 h 10805528"/>
              <a:gd name="connsiteX48" fmla="*/ 17528546 w 24856218"/>
              <a:gd name="connsiteY48" fmla="*/ 2018151 h 10805528"/>
              <a:gd name="connsiteX49" fmla="*/ 17883488 w 24856218"/>
              <a:gd name="connsiteY49" fmla="*/ 2002111 h 10805528"/>
              <a:gd name="connsiteX50" fmla="*/ 18448848 w 24856218"/>
              <a:gd name="connsiteY50" fmla="*/ 1950880 h 10805528"/>
              <a:gd name="connsiteX51" fmla="*/ 19295188 w 24856218"/>
              <a:gd name="connsiteY51" fmla="*/ 1547248 h 10805528"/>
              <a:gd name="connsiteX52" fmla="*/ 19543408 w 24856218"/>
              <a:gd name="connsiteY52" fmla="*/ 1428497 h 10805528"/>
              <a:gd name="connsiteX53" fmla="*/ 20169626 w 24856218"/>
              <a:gd name="connsiteY53" fmla="*/ 1381493 h 10805528"/>
              <a:gd name="connsiteX54" fmla="*/ 20615034 w 24856218"/>
              <a:gd name="connsiteY54" fmla="*/ 1640384 h 10805528"/>
              <a:gd name="connsiteX55" fmla="*/ 20761066 w 24856218"/>
              <a:gd name="connsiteY55" fmla="*/ 1648715 h 10805528"/>
              <a:gd name="connsiteX56" fmla="*/ 20939736 w 24856218"/>
              <a:gd name="connsiteY56" fmla="*/ 1622354 h 10805528"/>
              <a:gd name="connsiteX57" fmla="*/ 21072034 w 24856218"/>
              <a:gd name="connsiteY57" fmla="*/ 1602085 h 10805528"/>
              <a:gd name="connsiteX58" fmla="*/ 21428110 w 24856218"/>
              <a:gd name="connsiteY58" fmla="*/ 1452868 h 10805528"/>
              <a:gd name="connsiteX59" fmla="*/ 22042988 w 24856218"/>
              <a:gd name="connsiteY59" fmla="*/ 1373162 h 10805528"/>
              <a:gd name="connsiteX60" fmla="*/ 22712300 w 24856218"/>
              <a:gd name="connsiteY60" fmla="*/ 1214246 h 10805528"/>
              <a:gd name="connsiteX61" fmla="*/ 23241498 w 24856218"/>
              <a:gd name="connsiteY61" fmla="*/ 1168113 h 10805528"/>
              <a:gd name="connsiteX62" fmla="*/ 23583964 w 24856218"/>
              <a:gd name="connsiteY62" fmla="*/ 1177066 h 10805528"/>
              <a:gd name="connsiteX63" fmla="*/ 23955916 w 24856218"/>
              <a:gd name="connsiteY63" fmla="*/ 1147720 h 10805528"/>
              <a:gd name="connsiteX64" fmla="*/ 24258314 w 24856218"/>
              <a:gd name="connsiteY64" fmla="*/ 1197459 h 10805528"/>
              <a:gd name="connsiteX65" fmla="*/ 24496454 w 24856218"/>
              <a:gd name="connsiteY65" fmla="*/ 1163139 h 10805528"/>
              <a:gd name="connsiteX66" fmla="*/ 24811454 w 24856218"/>
              <a:gd name="connsiteY66" fmla="*/ 1310864 h 10805528"/>
              <a:gd name="connsiteX67" fmla="*/ 24824054 w 24856218"/>
              <a:gd name="connsiteY67" fmla="*/ 1917306 h 10805528"/>
              <a:gd name="connsiteX68" fmla="*/ 24831992 w 24856218"/>
              <a:gd name="connsiteY68" fmla="*/ 3016412 h 10805528"/>
              <a:gd name="connsiteX69" fmla="*/ 24856056 w 24856218"/>
              <a:gd name="connsiteY69" fmla="*/ 3357248 h 10805528"/>
              <a:gd name="connsiteX70" fmla="*/ 24823674 w 24856218"/>
              <a:gd name="connsiteY70" fmla="*/ 4430489 h 10805528"/>
              <a:gd name="connsiteX71" fmla="*/ 24757179 w 24856218"/>
              <a:gd name="connsiteY71" fmla="*/ 5749128 h 10805528"/>
              <a:gd name="connsiteX0" fmla="*/ 52897 w 24856218"/>
              <a:gd name="connsiteY0" fmla="*/ 8181800 h 8181800"/>
              <a:gd name="connsiteX1" fmla="*/ 37777 w 24856218"/>
              <a:gd name="connsiteY1" fmla="*/ 4161526 h 8181800"/>
              <a:gd name="connsiteX2" fmla="*/ 6277 w 24856218"/>
              <a:gd name="connsiteY2" fmla="*/ 2536306 h 8181800"/>
              <a:gd name="connsiteX3" fmla="*/ 229 w 24856218"/>
              <a:gd name="connsiteY3" fmla="*/ 1540285 h 8181800"/>
              <a:gd name="connsiteX4" fmla="*/ 172722 w 24856218"/>
              <a:gd name="connsiteY4" fmla="*/ 1315340 h 8181800"/>
              <a:gd name="connsiteX5" fmla="*/ 582599 w 24856218"/>
              <a:gd name="connsiteY5" fmla="*/ 1196091 h 8181800"/>
              <a:gd name="connsiteX6" fmla="*/ 823889 w 24856218"/>
              <a:gd name="connsiteY6" fmla="*/ 1188879 h 8181800"/>
              <a:gd name="connsiteX7" fmla="*/ 1243216 w 24856218"/>
              <a:gd name="connsiteY7" fmla="*/ 1232525 h 8181800"/>
              <a:gd name="connsiteX8" fmla="*/ 1541583 w 24856218"/>
              <a:gd name="connsiteY8" fmla="*/ 1226432 h 8181800"/>
              <a:gd name="connsiteX9" fmla="*/ 2023532 w 24856218"/>
              <a:gd name="connsiteY9" fmla="*/ 1311485 h 8181800"/>
              <a:gd name="connsiteX10" fmla="*/ 2057929 w 24856218"/>
              <a:gd name="connsiteY10" fmla="*/ 1312977 h 8181800"/>
              <a:gd name="connsiteX11" fmla="*/ 2568354 w 24856218"/>
              <a:gd name="connsiteY11" fmla="*/ 1325412 h 8181800"/>
              <a:gd name="connsiteX12" fmla="*/ 2647734 w 24856218"/>
              <a:gd name="connsiteY12" fmla="*/ 1334614 h 8181800"/>
              <a:gd name="connsiteX13" fmla="*/ 2930855 w 24856218"/>
              <a:gd name="connsiteY13" fmla="*/ 1328645 h 8181800"/>
              <a:gd name="connsiteX14" fmla="*/ 3275968 w 24856218"/>
              <a:gd name="connsiteY14" fmla="*/ 1230784 h 8181800"/>
              <a:gd name="connsiteX15" fmla="*/ 3838557 w 24856218"/>
              <a:gd name="connsiteY15" fmla="*/ 1016783 h 8181800"/>
              <a:gd name="connsiteX16" fmla="*/ 4472461 w 24856218"/>
              <a:gd name="connsiteY16" fmla="*/ 780523 h 8181800"/>
              <a:gd name="connsiteX17" fmla="*/ 4861800 w 24856218"/>
              <a:gd name="connsiteY17" fmla="*/ 681791 h 8181800"/>
              <a:gd name="connsiteX18" fmla="*/ 5323211 w 24856218"/>
              <a:gd name="connsiteY18" fmla="*/ 754161 h 8181800"/>
              <a:gd name="connsiteX19" fmla="*/ 5413427 w 24856218"/>
              <a:gd name="connsiteY19" fmla="*/ 760130 h 8181800"/>
              <a:gd name="connsiteX20" fmla="*/ 5990505 w 24856218"/>
              <a:gd name="connsiteY20" fmla="*/ 751922 h 8181800"/>
              <a:gd name="connsiteX21" fmla="*/ 6499922 w 24856218"/>
              <a:gd name="connsiteY21" fmla="*/ 750804 h 8181800"/>
              <a:gd name="connsiteX22" fmla="*/ 7331519 w 24856218"/>
              <a:gd name="connsiteY22" fmla="*/ 742348 h 8181800"/>
              <a:gd name="connsiteX23" fmla="*/ 7793687 w 24856218"/>
              <a:gd name="connsiteY23" fmla="*/ 658165 h 8181800"/>
              <a:gd name="connsiteX24" fmla="*/ 7859458 w 24856218"/>
              <a:gd name="connsiteY24" fmla="*/ 638518 h 8181800"/>
              <a:gd name="connsiteX25" fmla="*/ 8256987 w 24856218"/>
              <a:gd name="connsiteY25" fmla="*/ 450878 h 8181800"/>
              <a:gd name="connsiteX26" fmla="*/ 8899585 w 24856218"/>
              <a:gd name="connsiteY26" fmla="*/ 241228 h 8181800"/>
              <a:gd name="connsiteX27" fmla="*/ 9703841 w 24856218"/>
              <a:gd name="connsiteY27" fmla="*/ 48489 h 8181800"/>
              <a:gd name="connsiteX28" fmla="*/ 10036481 w 24856218"/>
              <a:gd name="connsiteY28" fmla="*/ 71121 h 8181800"/>
              <a:gd name="connsiteX29" fmla="*/ 10077934 w 24856218"/>
              <a:gd name="connsiteY29" fmla="*/ 327649 h 8181800"/>
              <a:gd name="connsiteX30" fmla="*/ 10226110 w 24856218"/>
              <a:gd name="connsiteY30" fmla="*/ 611037 h 8181800"/>
              <a:gd name="connsiteX31" fmla="*/ 10363071 w 24856218"/>
              <a:gd name="connsiteY31" fmla="*/ 691739 h 8181800"/>
              <a:gd name="connsiteX32" fmla="*/ 10850942 w 24856218"/>
              <a:gd name="connsiteY32" fmla="*/ 979851 h 8181800"/>
              <a:gd name="connsiteX33" fmla="*/ 11599002 w 24856218"/>
              <a:gd name="connsiteY33" fmla="*/ 1247571 h 8181800"/>
              <a:gd name="connsiteX34" fmla="*/ 12049199 w 24856218"/>
              <a:gd name="connsiteY34" fmla="*/ 1390819 h 8181800"/>
              <a:gd name="connsiteX35" fmla="*/ 12348826 w 24856218"/>
              <a:gd name="connsiteY35" fmla="*/ 1491665 h 8181800"/>
              <a:gd name="connsiteX36" fmla="*/ 13198946 w 24856218"/>
              <a:gd name="connsiteY36" fmla="*/ 1695968 h 8181800"/>
              <a:gd name="connsiteX37" fmla="*/ 13232084 w 24856218"/>
              <a:gd name="connsiteY37" fmla="*/ 1701936 h 8181800"/>
              <a:gd name="connsiteX38" fmla="*/ 13532467 w 24856218"/>
              <a:gd name="connsiteY38" fmla="*/ 1845806 h 8181800"/>
              <a:gd name="connsiteX39" fmla="*/ 14144448 w 24856218"/>
              <a:gd name="connsiteY39" fmla="*/ 2083558 h 8181800"/>
              <a:gd name="connsiteX40" fmla="*/ 14902461 w 24856218"/>
              <a:gd name="connsiteY40" fmla="*/ 2060181 h 8181800"/>
              <a:gd name="connsiteX41" fmla="*/ 15005277 w 24856218"/>
              <a:gd name="connsiteY41" fmla="*/ 2052844 h 8181800"/>
              <a:gd name="connsiteX42" fmla="*/ 15191757 w 24856218"/>
              <a:gd name="connsiteY42" fmla="*/ 2010442 h 8181800"/>
              <a:gd name="connsiteX43" fmla="*/ 15589285 w 24856218"/>
              <a:gd name="connsiteY43" fmla="*/ 1897659 h 8181800"/>
              <a:gd name="connsiteX44" fmla="*/ 15994879 w 24856218"/>
              <a:gd name="connsiteY44" fmla="*/ 1930238 h 8181800"/>
              <a:gd name="connsiteX45" fmla="*/ 16074636 w 24856218"/>
              <a:gd name="connsiteY45" fmla="*/ 1939315 h 8181800"/>
              <a:gd name="connsiteX46" fmla="*/ 16833910 w 24856218"/>
              <a:gd name="connsiteY46" fmla="*/ 2063663 h 8181800"/>
              <a:gd name="connsiteX47" fmla="*/ 17528546 w 24856218"/>
              <a:gd name="connsiteY47" fmla="*/ 2018151 h 8181800"/>
              <a:gd name="connsiteX48" fmla="*/ 17883488 w 24856218"/>
              <a:gd name="connsiteY48" fmla="*/ 2002111 h 8181800"/>
              <a:gd name="connsiteX49" fmla="*/ 18448848 w 24856218"/>
              <a:gd name="connsiteY49" fmla="*/ 1950880 h 8181800"/>
              <a:gd name="connsiteX50" fmla="*/ 19295188 w 24856218"/>
              <a:gd name="connsiteY50" fmla="*/ 1547248 h 8181800"/>
              <a:gd name="connsiteX51" fmla="*/ 19543408 w 24856218"/>
              <a:gd name="connsiteY51" fmla="*/ 1428497 h 8181800"/>
              <a:gd name="connsiteX52" fmla="*/ 20169626 w 24856218"/>
              <a:gd name="connsiteY52" fmla="*/ 1381493 h 8181800"/>
              <a:gd name="connsiteX53" fmla="*/ 20615034 w 24856218"/>
              <a:gd name="connsiteY53" fmla="*/ 1640384 h 8181800"/>
              <a:gd name="connsiteX54" fmla="*/ 20761066 w 24856218"/>
              <a:gd name="connsiteY54" fmla="*/ 1648715 h 8181800"/>
              <a:gd name="connsiteX55" fmla="*/ 20939736 w 24856218"/>
              <a:gd name="connsiteY55" fmla="*/ 1622354 h 8181800"/>
              <a:gd name="connsiteX56" fmla="*/ 21072034 w 24856218"/>
              <a:gd name="connsiteY56" fmla="*/ 1602085 h 8181800"/>
              <a:gd name="connsiteX57" fmla="*/ 21428110 w 24856218"/>
              <a:gd name="connsiteY57" fmla="*/ 1452868 h 8181800"/>
              <a:gd name="connsiteX58" fmla="*/ 22042988 w 24856218"/>
              <a:gd name="connsiteY58" fmla="*/ 1373162 h 8181800"/>
              <a:gd name="connsiteX59" fmla="*/ 22712300 w 24856218"/>
              <a:gd name="connsiteY59" fmla="*/ 1214246 h 8181800"/>
              <a:gd name="connsiteX60" fmla="*/ 23241498 w 24856218"/>
              <a:gd name="connsiteY60" fmla="*/ 1168113 h 8181800"/>
              <a:gd name="connsiteX61" fmla="*/ 23583964 w 24856218"/>
              <a:gd name="connsiteY61" fmla="*/ 1177066 h 8181800"/>
              <a:gd name="connsiteX62" fmla="*/ 23955916 w 24856218"/>
              <a:gd name="connsiteY62" fmla="*/ 1147720 h 8181800"/>
              <a:gd name="connsiteX63" fmla="*/ 24258314 w 24856218"/>
              <a:gd name="connsiteY63" fmla="*/ 1197459 h 8181800"/>
              <a:gd name="connsiteX64" fmla="*/ 24496454 w 24856218"/>
              <a:gd name="connsiteY64" fmla="*/ 1163139 h 8181800"/>
              <a:gd name="connsiteX65" fmla="*/ 24811454 w 24856218"/>
              <a:gd name="connsiteY65" fmla="*/ 1310864 h 8181800"/>
              <a:gd name="connsiteX66" fmla="*/ 24824054 w 24856218"/>
              <a:gd name="connsiteY66" fmla="*/ 1917306 h 8181800"/>
              <a:gd name="connsiteX67" fmla="*/ 24831992 w 24856218"/>
              <a:gd name="connsiteY67" fmla="*/ 3016412 h 8181800"/>
              <a:gd name="connsiteX68" fmla="*/ 24856056 w 24856218"/>
              <a:gd name="connsiteY68" fmla="*/ 3357248 h 8181800"/>
              <a:gd name="connsiteX69" fmla="*/ 24823674 w 24856218"/>
              <a:gd name="connsiteY69" fmla="*/ 4430489 h 8181800"/>
              <a:gd name="connsiteX70" fmla="*/ 24757179 w 24856218"/>
              <a:gd name="connsiteY70" fmla="*/ 5749128 h 8181800"/>
              <a:gd name="connsiteX0" fmla="*/ 151 w 24934100"/>
              <a:gd name="connsiteY0" fmla="*/ 5112028 h 5749128"/>
              <a:gd name="connsiteX1" fmla="*/ 115659 w 24934100"/>
              <a:gd name="connsiteY1" fmla="*/ 4161526 h 5749128"/>
              <a:gd name="connsiteX2" fmla="*/ 84159 w 24934100"/>
              <a:gd name="connsiteY2" fmla="*/ 2536306 h 5749128"/>
              <a:gd name="connsiteX3" fmla="*/ 78111 w 24934100"/>
              <a:gd name="connsiteY3" fmla="*/ 1540285 h 5749128"/>
              <a:gd name="connsiteX4" fmla="*/ 250604 w 24934100"/>
              <a:gd name="connsiteY4" fmla="*/ 1315340 h 5749128"/>
              <a:gd name="connsiteX5" fmla="*/ 660481 w 24934100"/>
              <a:gd name="connsiteY5" fmla="*/ 1196091 h 5749128"/>
              <a:gd name="connsiteX6" fmla="*/ 901771 w 24934100"/>
              <a:gd name="connsiteY6" fmla="*/ 1188879 h 5749128"/>
              <a:gd name="connsiteX7" fmla="*/ 1321098 w 24934100"/>
              <a:gd name="connsiteY7" fmla="*/ 1232525 h 5749128"/>
              <a:gd name="connsiteX8" fmla="*/ 1619465 w 24934100"/>
              <a:gd name="connsiteY8" fmla="*/ 1226432 h 5749128"/>
              <a:gd name="connsiteX9" fmla="*/ 2101414 w 24934100"/>
              <a:gd name="connsiteY9" fmla="*/ 1311485 h 5749128"/>
              <a:gd name="connsiteX10" fmla="*/ 2135811 w 24934100"/>
              <a:gd name="connsiteY10" fmla="*/ 1312977 h 5749128"/>
              <a:gd name="connsiteX11" fmla="*/ 2646236 w 24934100"/>
              <a:gd name="connsiteY11" fmla="*/ 1325412 h 5749128"/>
              <a:gd name="connsiteX12" fmla="*/ 2725616 w 24934100"/>
              <a:gd name="connsiteY12" fmla="*/ 1334614 h 5749128"/>
              <a:gd name="connsiteX13" fmla="*/ 3008737 w 24934100"/>
              <a:gd name="connsiteY13" fmla="*/ 1328645 h 5749128"/>
              <a:gd name="connsiteX14" fmla="*/ 3353850 w 24934100"/>
              <a:gd name="connsiteY14" fmla="*/ 1230784 h 5749128"/>
              <a:gd name="connsiteX15" fmla="*/ 3916439 w 24934100"/>
              <a:gd name="connsiteY15" fmla="*/ 1016783 h 5749128"/>
              <a:gd name="connsiteX16" fmla="*/ 4550343 w 24934100"/>
              <a:gd name="connsiteY16" fmla="*/ 780523 h 5749128"/>
              <a:gd name="connsiteX17" fmla="*/ 4939682 w 24934100"/>
              <a:gd name="connsiteY17" fmla="*/ 681791 h 5749128"/>
              <a:gd name="connsiteX18" fmla="*/ 5401093 w 24934100"/>
              <a:gd name="connsiteY18" fmla="*/ 754161 h 5749128"/>
              <a:gd name="connsiteX19" fmla="*/ 5491309 w 24934100"/>
              <a:gd name="connsiteY19" fmla="*/ 760130 h 5749128"/>
              <a:gd name="connsiteX20" fmla="*/ 6068387 w 24934100"/>
              <a:gd name="connsiteY20" fmla="*/ 751922 h 5749128"/>
              <a:gd name="connsiteX21" fmla="*/ 6577804 w 24934100"/>
              <a:gd name="connsiteY21" fmla="*/ 750804 h 5749128"/>
              <a:gd name="connsiteX22" fmla="*/ 7409401 w 24934100"/>
              <a:gd name="connsiteY22" fmla="*/ 742348 h 5749128"/>
              <a:gd name="connsiteX23" fmla="*/ 7871569 w 24934100"/>
              <a:gd name="connsiteY23" fmla="*/ 658165 h 5749128"/>
              <a:gd name="connsiteX24" fmla="*/ 7937340 w 24934100"/>
              <a:gd name="connsiteY24" fmla="*/ 638518 h 5749128"/>
              <a:gd name="connsiteX25" fmla="*/ 8334869 w 24934100"/>
              <a:gd name="connsiteY25" fmla="*/ 450878 h 5749128"/>
              <a:gd name="connsiteX26" fmla="*/ 8977467 w 24934100"/>
              <a:gd name="connsiteY26" fmla="*/ 241228 h 5749128"/>
              <a:gd name="connsiteX27" fmla="*/ 9781723 w 24934100"/>
              <a:gd name="connsiteY27" fmla="*/ 48489 h 5749128"/>
              <a:gd name="connsiteX28" fmla="*/ 10114363 w 24934100"/>
              <a:gd name="connsiteY28" fmla="*/ 71121 h 5749128"/>
              <a:gd name="connsiteX29" fmla="*/ 10155816 w 24934100"/>
              <a:gd name="connsiteY29" fmla="*/ 327649 h 5749128"/>
              <a:gd name="connsiteX30" fmla="*/ 10303992 w 24934100"/>
              <a:gd name="connsiteY30" fmla="*/ 611037 h 5749128"/>
              <a:gd name="connsiteX31" fmla="*/ 10440953 w 24934100"/>
              <a:gd name="connsiteY31" fmla="*/ 691739 h 5749128"/>
              <a:gd name="connsiteX32" fmla="*/ 10928824 w 24934100"/>
              <a:gd name="connsiteY32" fmla="*/ 979851 h 5749128"/>
              <a:gd name="connsiteX33" fmla="*/ 11676884 w 24934100"/>
              <a:gd name="connsiteY33" fmla="*/ 1247571 h 5749128"/>
              <a:gd name="connsiteX34" fmla="*/ 12127081 w 24934100"/>
              <a:gd name="connsiteY34" fmla="*/ 1390819 h 5749128"/>
              <a:gd name="connsiteX35" fmla="*/ 12426708 w 24934100"/>
              <a:gd name="connsiteY35" fmla="*/ 1491665 h 5749128"/>
              <a:gd name="connsiteX36" fmla="*/ 13276828 w 24934100"/>
              <a:gd name="connsiteY36" fmla="*/ 1695968 h 5749128"/>
              <a:gd name="connsiteX37" fmla="*/ 13309966 w 24934100"/>
              <a:gd name="connsiteY37" fmla="*/ 1701936 h 5749128"/>
              <a:gd name="connsiteX38" fmla="*/ 13610349 w 24934100"/>
              <a:gd name="connsiteY38" fmla="*/ 1845806 h 5749128"/>
              <a:gd name="connsiteX39" fmla="*/ 14222330 w 24934100"/>
              <a:gd name="connsiteY39" fmla="*/ 2083558 h 5749128"/>
              <a:gd name="connsiteX40" fmla="*/ 14980343 w 24934100"/>
              <a:gd name="connsiteY40" fmla="*/ 2060181 h 5749128"/>
              <a:gd name="connsiteX41" fmla="*/ 15083159 w 24934100"/>
              <a:gd name="connsiteY41" fmla="*/ 2052844 h 5749128"/>
              <a:gd name="connsiteX42" fmla="*/ 15269639 w 24934100"/>
              <a:gd name="connsiteY42" fmla="*/ 2010442 h 5749128"/>
              <a:gd name="connsiteX43" fmla="*/ 15667167 w 24934100"/>
              <a:gd name="connsiteY43" fmla="*/ 1897659 h 5749128"/>
              <a:gd name="connsiteX44" fmla="*/ 16072761 w 24934100"/>
              <a:gd name="connsiteY44" fmla="*/ 1930238 h 5749128"/>
              <a:gd name="connsiteX45" fmla="*/ 16152518 w 24934100"/>
              <a:gd name="connsiteY45" fmla="*/ 1939315 h 5749128"/>
              <a:gd name="connsiteX46" fmla="*/ 16911792 w 24934100"/>
              <a:gd name="connsiteY46" fmla="*/ 2063663 h 5749128"/>
              <a:gd name="connsiteX47" fmla="*/ 17606428 w 24934100"/>
              <a:gd name="connsiteY47" fmla="*/ 2018151 h 5749128"/>
              <a:gd name="connsiteX48" fmla="*/ 17961370 w 24934100"/>
              <a:gd name="connsiteY48" fmla="*/ 2002111 h 5749128"/>
              <a:gd name="connsiteX49" fmla="*/ 18526730 w 24934100"/>
              <a:gd name="connsiteY49" fmla="*/ 1950880 h 5749128"/>
              <a:gd name="connsiteX50" fmla="*/ 19373070 w 24934100"/>
              <a:gd name="connsiteY50" fmla="*/ 1547248 h 5749128"/>
              <a:gd name="connsiteX51" fmla="*/ 19621290 w 24934100"/>
              <a:gd name="connsiteY51" fmla="*/ 1428497 h 5749128"/>
              <a:gd name="connsiteX52" fmla="*/ 20247508 w 24934100"/>
              <a:gd name="connsiteY52" fmla="*/ 1381493 h 5749128"/>
              <a:gd name="connsiteX53" fmla="*/ 20692916 w 24934100"/>
              <a:gd name="connsiteY53" fmla="*/ 1640384 h 5749128"/>
              <a:gd name="connsiteX54" fmla="*/ 20838948 w 24934100"/>
              <a:gd name="connsiteY54" fmla="*/ 1648715 h 5749128"/>
              <a:gd name="connsiteX55" fmla="*/ 21017618 w 24934100"/>
              <a:gd name="connsiteY55" fmla="*/ 1622354 h 5749128"/>
              <a:gd name="connsiteX56" fmla="*/ 21149916 w 24934100"/>
              <a:gd name="connsiteY56" fmla="*/ 1602085 h 5749128"/>
              <a:gd name="connsiteX57" fmla="*/ 21505992 w 24934100"/>
              <a:gd name="connsiteY57" fmla="*/ 1452868 h 5749128"/>
              <a:gd name="connsiteX58" fmla="*/ 22120870 w 24934100"/>
              <a:gd name="connsiteY58" fmla="*/ 1373162 h 5749128"/>
              <a:gd name="connsiteX59" fmla="*/ 22790182 w 24934100"/>
              <a:gd name="connsiteY59" fmla="*/ 1214246 h 5749128"/>
              <a:gd name="connsiteX60" fmla="*/ 23319380 w 24934100"/>
              <a:gd name="connsiteY60" fmla="*/ 1168113 h 5749128"/>
              <a:gd name="connsiteX61" fmla="*/ 23661846 w 24934100"/>
              <a:gd name="connsiteY61" fmla="*/ 1177066 h 5749128"/>
              <a:gd name="connsiteX62" fmla="*/ 24033798 w 24934100"/>
              <a:gd name="connsiteY62" fmla="*/ 1147720 h 5749128"/>
              <a:gd name="connsiteX63" fmla="*/ 24336196 w 24934100"/>
              <a:gd name="connsiteY63" fmla="*/ 1197459 h 5749128"/>
              <a:gd name="connsiteX64" fmla="*/ 24574336 w 24934100"/>
              <a:gd name="connsiteY64" fmla="*/ 1163139 h 5749128"/>
              <a:gd name="connsiteX65" fmla="*/ 24889336 w 24934100"/>
              <a:gd name="connsiteY65" fmla="*/ 1310864 h 5749128"/>
              <a:gd name="connsiteX66" fmla="*/ 24901936 w 24934100"/>
              <a:gd name="connsiteY66" fmla="*/ 1917306 h 5749128"/>
              <a:gd name="connsiteX67" fmla="*/ 24909874 w 24934100"/>
              <a:gd name="connsiteY67" fmla="*/ 3016412 h 5749128"/>
              <a:gd name="connsiteX68" fmla="*/ 24933938 w 24934100"/>
              <a:gd name="connsiteY68" fmla="*/ 3357248 h 5749128"/>
              <a:gd name="connsiteX69" fmla="*/ 24901556 w 24934100"/>
              <a:gd name="connsiteY69" fmla="*/ 4430489 h 5749128"/>
              <a:gd name="connsiteX70" fmla="*/ 24835061 w 24934100"/>
              <a:gd name="connsiteY70" fmla="*/ 5749128 h 5749128"/>
              <a:gd name="connsiteX0" fmla="*/ 151 w 24934100"/>
              <a:gd name="connsiteY0" fmla="*/ 5961114 h 5961114"/>
              <a:gd name="connsiteX1" fmla="*/ 115659 w 24934100"/>
              <a:gd name="connsiteY1" fmla="*/ 4161526 h 5961114"/>
              <a:gd name="connsiteX2" fmla="*/ 84159 w 24934100"/>
              <a:gd name="connsiteY2" fmla="*/ 2536306 h 5961114"/>
              <a:gd name="connsiteX3" fmla="*/ 78111 w 24934100"/>
              <a:gd name="connsiteY3" fmla="*/ 1540285 h 5961114"/>
              <a:gd name="connsiteX4" fmla="*/ 250604 w 24934100"/>
              <a:gd name="connsiteY4" fmla="*/ 1315340 h 5961114"/>
              <a:gd name="connsiteX5" fmla="*/ 660481 w 24934100"/>
              <a:gd name="connsiteY5" fmla="*/ 1196091 h 5961114"/>
              <a:gd name="connsiteX6" fmla="*/ 901771 w 24934100"/>
              <a:gd name="connsiteY6" fmla="*/ 1188879 h 5961114"/>
              <a:gd name="connsiteX7" fmla="*/ 1321098 w 24934100"/>
              <a:gd name="connsiteY7" fmla="*/ 1232525 h 5961114"/>
              <a:gd name="connsiteX8" fmla="*/ 1619465 w 24934100"/>
              <a:gd name="connsiteY8" fmla="*/ 1226432 h 5961114"/>
              <a:gd name="connsiteX9" fmla="*/ 2101414 w 24934100"/>
              <a:gd name="connsiteY9" fmla="*/ 1311485 h 5961114"/>
              <a:gd name="connsiteX10" fmla="*/ 2135811 w 24934100"/>
              <a:gd name="connsiteY10" fmla="*/ 1312977 h 5961114"/>
              <a:gd name="connsiteX11" fmla="*/ 2646236 w 24934100"/>
              <a:gd name="connsiteY11" fmla="*/ 1325412 h 5961114"/>
              <a:gd name="connsiteX12" fmla="*/ 2725616 w 24934100"/>
              <a:gd name="connsiteY12" fmla="*/ 1334614 h 5961114"/>
              <a:gd name="connsiteX13" fmla="*/ 3008737 w 24934100"/>
              <a:gd name="connsiteY13" fmla="*/ 1328645 h 5961114"/>
              <a:gd name="connsiteX14" fmla="*/ 3353850 w 24934100"/>
              <a:gd name="connsiteY14" fmla="*/ 1230784 h 5961114"/>
              <a:gd name="connsiteX15" fmla="*/ 3916439 w 24934100"/>
              <a:gd name="connsiteY15" fmla="*/ 1016783 h 5961114"/>
              <a:gd name="connsiteX16" fmla="*/ 4550343 w 24934100"/>
              <a:gd name="connsiteY16" fmla="*/ 780523 h 5961114"/>
              <a:gd name="connsiteX17" fmla="*/ 4939682 w 24934100"/>
              <a:gd name="connsiteY17" fmla="*/ 681791 h 5961114"/>
              <a:gd name="connsiteX18" fmla="*/ 5401093 w 24934100"/>
              <a:gd name="connsiteY18" fmla="*/ 754161 h 5961114"/>
              <a:gd name="connsiteX19" fmla="*/ 5491309 w 24934100"/>
              <a:gd name="connsiteY19" fmla="*/ 760130 h 5961114"/>
              <a:gd name="connsiteX20" fmla="*/ 6068387 w 24934100"/>
              <a:gd name="connsiteY20" fmla="*/ 751922 h 5961114"/>
              <a:gd name="connsiteX21" fmla="*/ 6577804 w 24934100"/>
              <a:gd name="connsiteY21" fmla="*/ 750804 h 5961114"/>
              <a:gd name="connsiteX22" fmla="*/ 7409401 w 24934100"/>
              <a:gd name="connsiteY22" fmla="*/ 742348 h 5961114"/>
              <a:gd name="connsiteX23" fmla="*/ 7871569 w 24934100"/>
              <a:gd name="connsiteY23" fmla="*/ 658165 h 5961114"/>
              <a:gd name="connsiteX24" fmla="*/ 7937340 w 24934100"/>
              <a:gd name="connsiteY24" fmla="*/ 638518 h 5961114"/>
              <a:gd name="connsiteX25" fmla="*/ 8334869 w 24934100"/>
              <a:gd name="connsiteY25" fmla="*/ 450878 h 5961114"/>
              <a:gd name="connsiteX26" fmla="*/ 8977467 w 24934100"/>
              <a:gd name="connsiteY26" fmla="*/ 241228 h 5961114"/>
              <a:gd name="connsiteX27" fmla="*/ 9781723 w 24934100"/>
              <a:gd name="connsiteY27" fmla="*/ 48489 h 5961114"/>
              <a:gd name="connsiteX28" fmla="*/ 10114363 w 24934100"/>
              <a:gd name="connsiteY28" fmla="*/ 71121 h 5961114"/>
              <a:gd name="connsiteX29" fmla="*/ 10155816 w 24934100"/>
              <a:gd name="connsiteY29" fmla="*/ 327649 h 5961114"/>
              <a:gd name="connsiteX30" fmla="*/ 10303992 w 24934100"/>
              <a:gd name="connsiteY30" fmla="*/ 611037 h 5961114"/>
              <a:gd name="connsiteX31" fmla="*/ 10440953 w 24934100"/>
              <a:gd name="connsiteY31" fmla="*/ 691739 h 5961114"/>
              <a:gd name="connsiteX32" fmla="*/ 10928824 w 24934100"/>
              <a:gd name="connsiteY32" fmla="*/ 979851 h 5961114"/>
              <a:gd name="connsiteX33" fmla="*/ 11676884 w 24934100"/>
              <a:gd name="connsiteY33" fmla="*/ 1247571 h 5961114"/>
              <a:gd name="connsiteX34" fmla="*/ 12127081 w 24934100"/>
              <a:gd name="connsiteY34" fmla="*/ 1390819 h 5961114"/>
              <a:gd name="connsiteX35" fmla="*/ 12426708 w 24934100"/>
              <a:gd name="connsiteY35" fmla="*/ 1491665 h 5961114"/>
              <a:gd name="connsiteX36" fmla="*/ 13276828 w 24934100"/>
              <a:gd name="connsiteY36" fmla="*/ 1695968 h 5961114"/>
              <a:gd name="connsiteX37" fmla="*/ 13309966 w 24934100"/>
              <a:gd name="connsiteY37" fmla="*/ 1701936 h 5961114"/>
              <a:gd name="connsiteX38" fmla="*/ 13610349 w 24934100"/>
              <a:gd name="connsiteY38" fmla="*/ 1845806 h 5961114"/>
              <a:gd name="connsiteX39" fmla="*/ 14222330 w 24934100"/>
              <a:gd name="connsiteY39" fmla="*/ 2083558 h 5961114"/>
              <a:gd name="connsiteX40" fmla="*/ 14980343 w 24934100"/>
              <a:gd name="connsiteY40" fmla="*/ 2060181 h 5961114"/>
              <a:gd name="connsiteX41" fmla="*/ 15083159 w 24934100"/>
              <a:gd name="connsiteY41" fmla="*/ 2052844 h 5961114"/>
              <a:gd name="connsiteX42" fmla="*/ 15269639 w 24934100"/>
              <a:gd name="connsiteY42" fmla="*/ 2010442 h 5961114"/>
              <a:gd name="connsiteX43" fmla="*/ 15667167 w 24934100"/>
              <a:gd name="connsiteY43" fmla="*/ 1897659 h 5961114"/>
              <a:gd name="connsiteX44" fmla="*/ 16072761 w 24934100"/>
              <a:gd name="connsiteY44" fmla="*/ 1930238 h 5961114"/>
              <a:gd name="connsiteX45" fmla="*/ 16152518 w 24934100"/>
              <a:gd name="connsiteY45" fmla="*/ 1939315 h 5961114"/>
              <a:gd name="connsiteX46" fmla="*/ 16911792 w 24934100"/>
              <a:gd name="connsiteY46" fmla="*/ 2063663 h 5961114"/>
              <a:gd name="connsiteX47" fmla="*/ 17606428 w 24934100"/>
              <a:gd name="connsiteY47" fmla="*/ 2018151 h 5961114"/>
              <a:gd name="connsiteX48" fmla="*/ 17961370 w 24934100"/>
              <a:gd name="connsiteY48" fmla="*/ 2002111 h 5961114"/>
              <a:gd name="connsiteX49" fmla="*/ 18526730 w 24934100"/>
              <a:gd name="connsiteY49" fmla="*/ 1950880 h 5961114"/>
              <a:gd name="connsiteX50" fmla="*/ 19373070 w 24934100"/>
              <a:gd name="connsiteY50" fmla="*/ 1547248 h 5961114"/>
              <a:gd name="connsiteX51" fmla="*/ 19621290 w 24934100"/>
              <a:gd name="connsiteY51" fmla="*/ 1428497 h 5961114"/>
              <a:gd name="connsiteX52" fmla="*/ 20247508 w 24934100"/>
              <a:gd name="connsiteY52" fmla="*/ 1381493 h 5961114"/>
              <a:gd name="connsiteX53" fmla="*/ 20692916 w 24934100"/>
              <a:gd name="connsiteY53" fmla="*/ 1640384 h 5961114"/>
              <a:gd name="connsiteX54" fmla="*/ 20838948 w 24934100"/>
              <a:gd name="connsiteY54" fmla="*/ 1648715 h 5961114"/>
              <a:gd name="connsiteX55" fmla="*/ 21017618 w 24934100"/>
              <a:gd name="connsiteY55" fmla="*/ 1622354 h 5961114"/>
              <a:gd name="connsiteX56" fmla="*/ 21149916 w 24934100"/>
              <a:gd name="connsiteY56" fmla="*/ 1602085 h 5961114"/>
              <a:gd name="connsiteX57" fmla="*/ 21505992 w 24934100"/>
              <a:gd name="connsiteY57" fmla="*/ 1452868 h 5961114"/>
              <a:gd name="connsiteX58" fmla="*/ 22120870 w 24934100"/>
              <a:gd name="connsiteY58" fmla="*/ 1373162 h 5961114"/>
              <a:gd name="connsiteX59" fmla="*/ 22790182 w 24934100"/>
              <a:gd name="connsiteY59" fmla="*/ 1214246 h 5961114"/>
              <a:gd name="connsiteX60" fmla="*/ 23319380 w 24934100"/>
              <a:gd name="connsiteY60" fmla="*/ 1168113 h 5961114"/>
              <a:gd name="connsiteX61" fmla="*/ 23661846 w 24934100"/>
              <a:gd name="connsiteY61" fmla="*/ 1177066 h 5961114"/>
              <a:gd name="connsiteX62" fmla="*/ 24033798 w 24934100"/>
              <a:gd name="connsiteY62" fmla="*/ 1147720 h 5961114"/>
              <a:gd name="connsiteX63" fmla="*/ 24336196 w 24934100"/>
              <a:gd name="connsiteY63" fmla="*/ 1197459 h 5961114"/>
              <a:gd name="connsiteX64" fmla="*/ 24574336 w 24934100"/>
              <a:gd name="connsiteY64" fmla="*/ 1163139 h 5961114"/>
              <a:gd name="connsiteX65" fmla="*/ 24889336 w 24934100"/>
              <a:gd name="connsiteY65" fmla="*/ 1310864 h 5961114"/>
              <a:gd name="connsiteX66" fmla="*/ 24901936 w 24934100"/>
              <a:gd name="connsiteY66" fmla="*/ 1917306 h 5961114"/>
              <a:gd name="connsiteX67" fmla="*/ 24909874 w 24934100"/>
              <a:gd name="connsiteY67" fmla="*/ 3016412 h 5961114"/>
              <a:gd name="connsiteX68" fmla="*/ 24933938 w 24934100"/>
              <a:gd name="connsiteY68" fmla="*/ 3357248 h 5961114"/>
              <a:gd name="connsiteX69" fmla="*/ 24901556 w 24934100"/>
              <a:gd name="connsiteY69" fmla="*/ 4430489 h 5961114"/>
              <a:gd name="connsiteX70" fmla="*/ 24835061 w 24934100"/>
              <a:gd name="connsiteY70" fmla="*/ 5749128 h 5961114"/>
              <a:gd name="connsiteX0" fmla="*/ 20242 w 24856219"/>
              <a:gd name="connsiteY0" fmla="*/ 5961114 h 5961114"/>
              <a:gd name="connsiteX1" fmla="*/ 37778 w 24856219"/>
              <a:gd name="connsiteY1" fmla="*/ 4161526 h 5961114"/>
              <a:gd name="connsiteX2" fmla="*/ 6278 w 24856219"/>
              <a:gd name="connsiteY2" fmla="*/ 2536306 h 5961114"/>
              <a:gd name="connsiteX3" fmla="*/ 230 w 24856219"/>
              <a:gd name="connsiteY3" fmla="*/ 1540285 h 5961114"/>
              <a:gd name="connsiteX4" fmla="*/ 172723 w 24856219"/>
              <a:gd name="connsiteY4" fmla="*/ 1315340 h 5961114"/>
              <a:gd name="connsiteX5" fmla="*/ 582600 w 24856219"/>
              <a:gd name="connsiteY5" fmla="*/ 1196091 h 5961114"/>
              <a:gd name="connsiteX6" fmla="*/ 823890 w 24856219"/>
              <a:gd name="connsiteY6" fmla="*/ 1188879 h 5961114"/>
              <a:gd name="connsiteX7" fmla="*/ 1243217 w 24856219"/>
              <a:gd name="connsiteY7" fmla="*/ 1232525 h 5961114"/>
              <a:gd name="connsiteX8" fmla="*/ 1541584 w 24856219"/>
              <a:gd name="connsiteY8" fmla="*/ 1226432 h 5961114"/>
              <a:gd name="connsiteX9" fmla="*/ 2023533 w 24856219"/>
              <a:gd name="connsiteY9" fmla="*/ 1311485 h 5961114"/>
              <a:gd name="connsiteX10" fmla="*/ 2057930 w 24856219"/>
              <a:gd name="connsiteY10" fmla="*/ 1312977 h 5961114"/>
              <a:gd name="connsiteX11" fmla="*/ 2568355 w 24856219"/>
              <a:gd name="connsiteY11" fmla="*/ 1325412 h 5961114"/>
              <a:gd name="connsiteX12" fmla="*/ 2647735 w 24856219"/>
              <a:gd name="connsiteY12" fmla="*/ 1334614 h 5961114"/>
              <a:gd name="connsiteX13" fmla="*/ 2930856 w 24856219"/>
              <a:gd name="connsiteY13" fmla="*/ 1328645 h 5961114"/>
              <a:gd name="connsiteX14" fmla="*/ 3275969 w 24856219"/>
              <a:gd name="connsiteY14" fmla="*/ 1230784 h 5961114"/>
              <a:gd name="connsiteX15" fmla="*/ 3838558 w 24856219"/>
              <a:gd name="connsiteY15" fmla="*/ 1016783 h 5961114"/>
              <a:gd name="connsiteX16" fmla="*/ 4472462 w 24856219"/>
              <a:gd name="connsiteY16" fmla="*/ 780523 h 5961114"/>
              <a:gd name="connsiteX17" fmla="*/ 4861801 w 24856219"/>
              <a:gd name="connsiteY17" fmla="*/ 681791 h 5961114"/>
              <a:gd name="connsiteX18" fmla="*/ 5323212 w 24856219"/>
              <a:gd name="connsiteY18" fmla="*/ 754161 h 5961114"/>
              <a:gd name="connsiteX19" fmla="*/ 5413428 w 24856219"/>
              <a:gd name="connsiteY19" fmla="*/ 760130 h 5961114"/>
              <a:gd name="connsiteX20" fmla="*/ 5990506 w 24856219"/>
              <a:gd name="connsiteY20" fmla="*/ 751922 h 5961114"/>
              <a:gd name="connsiteX21" fmla="*/ 6499923 w 24856219"/>
              <a:gd name="connsiteY21" fmla="*/ 750804 h 5961114"/>
              <a:gd name="connsiteX22" fmla="*/ 7331520 w 24856219"/>
              <a:gd name="connsiteY22" fmla="*/ 742348 h 5961114"/>
              <a:gd name="connsiteX23" fmla="*/ 7793688 w 24856219"/>
              <a:gd name="connsiteY23" fmla="*/ 658165 h 5961114"/>
              <a:gd name="connsiteX24" fmla="*/ 7859459 w 24856219"/>
              <a:gd name="connsiteY24" fmla="*/ 638518 h 5961114"/>
              <a:gd name="connsiteX25" fmla="*/ 8256988 w 24856219"/>
              <a:gd name="connsiteY25" fmla="*/ 450878 h 5961114"/>
              <a:gd name="connsiteX26" fmla="*/ 8899586 w 24856219"/>
              <a:gd name="connsiteY26" fmla="*/ 241228 h 5961114"/>
              <a:gd name="connsiteX27" fmla="*/ 9703842 w 24856219"/>
              <a:gd name="connsiteY27" fmla="*/ 48489 h 5961114"/>
              <a:gd name="connsiteX28" fmla="*/ 10036482 w 24856219"/>
              <a:gd name="connsiteY28" fmla="*/ 71121 h 5961114"/>
              <a:gd name="connsiteX29" fmla="*/ 10077935 w 24856219"/>
              <a:gd name="connsiteY29" fmla="*/ 327649 h 5961114"/>
              <a:gd name="connsiteX30" fmla="*/ 10226111 w 24856219"/>
              <a:gd name="connsiteY30" fmla="*/ 611037 h 5961114"/>
              <a:gd name="connsiteX31" fmla="*/ 10363072 w 24856219"/>
              <a:gd name="connsiteY31" fmla="*/ 691739 h 5961114"/>
              <a:gd name="connsiteX32" fmla="*/ 10850943 w 24856219"/>
              <a:gd name="connsiteY32" fmla="*/ 979851 h 5961114"/>
              <a:gd name="connsiteX33" fmla="*/ 11599003 w 24856219"/>
              <a:gd name="connsiteY33" fmla="*/ 1247571 h 5961114"/>
              <a:gd name="connsiteX34" fmla="*/ 12049200 w 24856219"/>
              <a:gd name="connsiteY34" fmla="*/ 1390819 h 5961114"/>
              <a:gd name="connsiteX35" fmla="*/ 12348827 w 24856219"/>
              <a:gd name="connsiteY35" fmla="*/ 1491665 h 5961114"/>
              <a:gd name="connsiteX36" fmla="*/ 13198947 w 24856219"/>
              <a:gd name="connsiteY36" fmla="*/ 1695968 h 5961114"/>
              <a:gd name="connsiteX37" fmla="*/ 13232085 w 24856219"/>
              <a:gd name="connsiteY37" fmla="*/ 1701936 h 5961114"/>
              <a:gd name="connsiteX38" fmla="*/ 13532468 w 24856219"/>
              <a:gd name="connsiteY38" fmla="*/ 1845806 h 5961114"/>
              <a:gd name="connsiteX39" fmla="*/ 14144449 w 24856219"/>
              <a:gd name="connsiteY39" fmla="*/ 2083558 h 5961114"/>
              <a:gd name="connsiteX40" fmla="*/ 14902462 w 24856219"/>
              <a:gd name="connsiteY40" fmla="*/ 2060181 h 5961114"/>
              <a:gd name="connsiteX41" fmla="*/ 15005278 w 24856219"/>
              <a:gd name="connsiteY41" fmla="*/ 2052844 h 5961114"/>
              <a:gd name="connsiteX42" fmla="*/ 15191758 w 24856219"/>
              <a:gd name="connsiteY42" fmla="*/ 2010442 h 5961114"/>
              <a:gd name="connsiteX43" fmla="*/ 15589286 w 24856219"/>
              <a:gd name="connsiteY43" fmla="*/ 1897659 h 5961114"/>
              <a:gd name="connsiteX44" fmla="*/ 15994880 w 24856219"/>
              <a:gd name="connsiteY44" fmla="*/ 1930238 h 5961114"/>
              <a:gd name="connsiteX45" fmla="*/ 16074637 w 24856219"/>
              <a:gd name="connsiteY45" fmla="*/ 1939315 h 5961114"/>
              <a:gd name="connsiteX46" fmla="*/ 16833911 w 24856219"/>
              <a:gd name="connsiteY46" fmla="*/ 2063663 h 5961114"/>
              <a:gd name="connsiteX47" fmla="*/ 17528547 w 24856219"/>
              <a:gd name="connsiteY47" fmla="*/ 2018151 h 5961114"/>
              <a:gd name="connsiteX48" fmla="*/ 17883489 w 24856219"/>
              <a:gd name="connsiteY48" fmla="*/ 2002111 h 5961114"/>
              <a:gd name="connsiteX49" fmla="*/ 18448849 w 24856219"/>
              <a:gd name="connsiteY49" fmla="*/ 1950880 h 5961114"/>
              <a:gd name="connsiteX50" fmla="*/ 19295189 w 24856219"/>
              <a:gd name="connsiteY50" fmla="*/ 1547248 h 5961114"/>
              <a:gd name="connsiteX51" fmla="*/ 19543409 w 24856219"/>
              <a:gd name="connsiteY51" fmla="*/ 1428497 h 5961114"/>
              <a:gd name="connsiteX52" fmla="*/ 20169627 w 24856219"/>
              <a:gd name="connsiteY52" fmla="*/ 1381493 h 5961114"/>
              <a:gd name="connsiteX53" fmla="*/ 20615035 w 24856219"/>
              <a:gd name="connsiteY53" fmla="*/ 1640384 h 5961114"/>
              <a:gd name="connsiteX54" fmla="*/ 20761067 w 24856219"/>
              <a:gd name="connsiteY54" fmla="*/ 1648715 h 5961114"/>
              <a:gd name="connsiteX55" fmla="*/ 20939737 w 24856219"/>
              <a:gd name="connsiteY55" fmla="*/ 1622354 h 5961114"/>
              <a:gd name="connsiteX56" fmla="*/ 21072035 w 24856219"/>
              <a:gd name="connsiteY56" fmla="*/ 1602085 h 5961114"/>
              <a:gd name="connsiteX57" fmla="*/ 21428111 w 24856219"/>
              <a:gd name="connsiteY57" fmla="*/ 1452868 h 5961114"/>
              <a:gd name="connsiteX58" fmla="*/ 22042989 w 24856219"/>
              <a:gd name="connsiteY58" fmla="*/ 1373162 h 5961114"/>
              <a:gd name="connsiteX59" fmla="*/ 22712301 w 24856219"/>
              <a:gd name="connsiteY59" fmla="*/ 1214246 h 5961114"/>
              <a:gd name="connsiteX60" fmla="*/ 23241499 w 24856219"/>
              <a:gd name="connsiteY60" fmla="*/ 1168113 h 5961114"/>
              <a:gd name="connsiteX61" fmla="*/ 23583965 w 24856219"/>
              <a:gd name="connsiteY61" fmla="*/ 1177066 h 5961114"/>
              <a:gd name="connsiteX62" fmla="*/ 23955917 w 24856219"/>
              <a:gd name="connsiteY62" fmla="*/ 1147720 h 5961114"/>
              <a:gd name="connsiteX63" fmla="*/ 24258315 w 24856219"/>
              <a:gd name="connsiteY63" fmla="*/ 1197459 h 5961114"/>
              <a:gd name="connsiteX64" fmla="*/ 24496455 w 24856219"/>
              <a:gd name="connsiteY64" fmla="*/ 1163139 h 5961114"/>
              <a:gd name="connsiteX65" fmla="*/ 24811455 w 24856219"/>
              <a:gd name="connsiteY65" fmla="*/ 1310864 h 5961114"/>
              <a:gd name="connsiteX66" fmla="*/ 24824055 w 24856219"/>
              <a:gd name="connsiteY66" fmla="*/ 1917306 h 5961114"/>
              <a:gd name="connsiteX67" fmla="*/ 24831993 w 24856219"/>
              <a:gd name="connsiteY67" fmla="*/ 3016412 h 5961114"/>
              <a:gd name="connsiteX68" fmla="*/ 24856057 w 24856219"/>
              <a:gd name="connsiteY68" fmla="*/ 3357248 h 5961114"/>
              <a:gd name="connsiteX69" fmla="*/ 24823675 w 24856219"/>
              <a:gd name="connsiteY69" fmla="*/ 4430489 h 5961114"/>
              <a:gd name="connsiteX70" fmla="*/ 24757180 w 24856219"/>
              <a:gd name="connsiteY70" fmla="*/ 5749128 h 596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56219" h="5961114">
                <a:moveTo>
                  <a:pt x="20242" y="5961114"/>
                </a:moveTo>
                <a:cubicBezTo>
                  <a:pt x="15076" y="4621022"/>
                  <a:pt x="46220" y="5501493"/>
                  <a:pt x="37778" y="4161526"/>
                </a:cubicBezTo>
                <a:cubicBezTo>
                  <a:pt x="34376" y="3619745"/>
                  <a:pt x="14468" y="3078088"/>
                  <a:pt x="6278" y="2536306"/>
                </a:cubicBezTo>
                <a:cubicBezTo>
                  <a:pt x="1238" y="2204300"/>
                  <a:pt x="11444" y="1871919"/>
                  <a:pt x="230" y="1540285"/>
                </a:cubicBezTo>
                <a:cubicBezTo>
                  <a:pt x="-4180" y="1404746"/>
                  <a:pt x="55040" y="1347671"/>
                  <a:pt x="172723" y="1315340"/>
                </a:cubicBezTo>
                <a:cubicBezTo>
                  <a:pt x="309937" y="1278036"/>
                  <a:pt x="444001" y="1227551"/>
                  <a:pt x="582600" y="1196091"/>
                </a:cubicBezTo>
                <a:cubicBezTo>
                  <a:pt x="660216" y="1178682"/>
                  <a:pt x="747912" y="1171222"/>
                  <a:pt x="823890" y="1188879"/>
                </a:cubicBezTo>
                <a:cubicBezTo>
                  <a:pt x="962489" y="1221458"/>
                  <a:pt x="1093529" y="1267964"/>
                  <a:pt x="1243217" y="1232525"/>
                </a:cubicBezTo>
                <a:cubicBezTo>
                  <a:pt x="1337842" y="1210143"/>
                  <a:pt x="1442674" y="1217728"/>
                  <a:pt x="1541584" y="1226432"/>
                </a:cubicBezTo>
                <a:cubicBezTo>
                  <a:pt x="1704123" y="1240856"/>
                  <a:pt x="1875483" y="1213251"/>
                  <a:pt x="2023533" y="1311485"/>
                </a:cubicBezTo>
                <a:cubicBezTo>
                  <a:pt x="2031723" y="1316832"/>
                  <a:pt x="2046213" y="1312605"/>
                  <a:pt x="2057930" y="1312977"/>
                </a:cubicBezTo>
                <a:cubicBezTo>
                  <a:pt x="2227778" y="1318822"/>
                  <a:pt x="2395736" y="1390943"/>
                  <a:pt x="2568355" y="1325412"/>
                </a:cubicBezTo>
                <a:cubicBezTo>
                  <a:pt x="2590405" y="1317206"/>
                  <a:pt x="2621023" y="1334490"/>
                  <a:pt x="2647735" y="1334614"/>
                </a:cubicBezTo>
                <a:cubicBezTo>
                  <a:pt x="2742361" y="1334614"/>
                  <a:pt x="2839128" y="1344935"/>
                  <a:pt x="2930856" y="1328645"/>
                </a:cubicBezTo>
                <a:cubicBezTo>
                  <a:pt x="3048036" y="1307879"/>
                  <a:pt x="3163073" y="1269829"/>
                  <a:pt x="3275969" y="1230784"/>
                </a:cubicBezTo>
                <a:cubicBezTo>
                  <a:pt x="3465977" y="1164880"/>
                  <a:pt x="3666568" y="1114768"/>
                  <a:pt x="3838558" y="1016783"/>
                </a:cubicBezTo>
                <a:cubicBezTo>
                  <a:pt x="4040157" y="902134"/>
                  <a:pt x="4251459" y="834738"/>
                  <a:pt x="4472462" y="780523"/>
                </a:cubicBezTo>
                <a:cubicBezTo>
                  <a:pt x="4602872" y="748690"/>
                  <a:pt x="4730132" y="691863"/>
                  <a:pt x="4861801" y="681791"/>
                </a:cubicBezTo>
                <a:cubicBezTo>
                  <a:pt x="5016529" y="669356"/>
                  <a:pt x="5180202" y="659035"/>
                  <a:pt x="5323212" y="754161"/>
                </a:cubicBezTo>
                <a:cubicBezTo>
                  <a:pt x="5344884" y="768585"/>
                  <a:pt x="5382936" y="760502"/>
                  <a:pt x="5413428" y="760130"/>
                </a:cubicBezTo>
                <a:lnTo>
                  <a:pt x="5990506" y="751922"/>
                </a:lnTo>
                <a:lnTo>
                  <a:pt x="6499923" y="750804"/>
                </a:lnTo>
                <a:lnTo>
                  <a:pt x="7331520" y="742348"/>
                </a:lnTo>
                <a:cubicBezTo>
                  <a:pt x="7491162" y="742348"/>
                  <a:pt x="7656978" y="784004"/>
                  <a:pt x="7793688" y="658165"/>
                </a:cubicBezTo>
                <a:cubicBezTo>
                  <a:pt x="7808933" y="644238"/>
                  <a:pt x="7837283" y="638642"/>
                  <a:pt x="7859459" y="638518"/>
                </a:cubicBezTo>
                <a:cubicBezTo>
                  <a:pt x="8021999" y="637523"/>
                  <a:pt x="8154802" y="547993"/>
                  <a:pt x="8256988" y="450878"/>
                </a:cubicBezTo>
                <a:cubicBezTo>
                  <a:pt x="8443719" y="273310"/>
                  <a:pt x="8674047" y="256896"/>
                  <a:pt x="8899586" y="241228"/>
                </a:cubicBezTo>
                <a:cubicBezTo>
                  <a:pt x="9181826" y="221457"/>
                  <a:pt x="9464064" y="228793"/>
                  <a:pt x="9703842" y="48489"/>
                </a:cubicBezTo>
                <a:cubicBezTo>
                  <a:pt x="9821525" y="-40294"/>
                  <a:pt x="9935177" y="8326"/>
                  <a:pt x="10036482" y="71121"/>
                </a:cubicBezTo>
                <a:cubicBezTo>
                  <a:pt x="10137785" y="133917"/>
                  <a:pt x="10105781" y="231654"/>
                  <a:pt x="10077935" y="327649"/>
                </a:cubicBezTo>
                <a:cubicBezTo>
                  <a:pt x="10032827" y="482586"/>
                  <a:pt x="10075667" y="551475"/>
                  <a:pt x="10226111" y="611037"/>
                </a:cubicBezTo>
                <a:cubicBezTo>
                  <a:pt x="10275376" y="630436"/>
                  <a:pt x="10331573" y="653315"/>
                  <a:pt x="10363072" y="691739"/>
                </a:cubicBezTo>
                <a:cubicBezTo>
                  <a:pt x="10491214" y="848168"/>
                  <a:pt x="10662069" y="921160"/>
                  <a:pt x="10850943" y="979851"/>
                </a:cubicBezTo>
                <a:cubicBezTo>
                  <a:pt x="11103698" y="1058439"/>
                  <a:pt x="11348894" y="1160155"/>
                  <a:pt x="11599003" y="1247571"/>
                </a:cubicBezTo>
                <a:cubicBezTo>
                  <a:pt x="11747557" y="1299548"/>
                  <a:pt x="11899134" y="1343194"/>
                  <a:pt x="12049200" y="1390819"/>
                </a:cubicBezTo>
                <a:cubicBezTo>
                  <a:pt x="12150000" y="1422776"/>
                  <a:pt x="12265919" y="1434216"/>
                  <a:pt x="12348827" y="1491665"/>
                </a:cubicBezTo>
                <a:cubicBezTo>
                  <a:pt x="12608261" y="1671595"/>
                  <a:pt x="12865426" y="1828273"/>
                  <a:pt x="13198947" y="1695968"/>
                </a:cubicBezTo>
                <a:cubicBezTo>
                  <a:pt x="13210413" y="1694015"/>
                  <a:pt x="13222131" y="1696129"/>
                  <a:pt x="13232085" y="1701936"/>
                </a:cubicBezTo>
                <a:cubicBezTo>
                  <a:pt x="13332885" y="1748691"/>
                  <a:pt x="13440614" y="1785622"/>
                  <a:pt x="13532468" y="1845806"/>
                </a:cubicBezTo>
                <a:cubicBezTo>
                  <a:pt x="13720460" y="1968909"/>
                  <a:pt x="13909585" y="2065030"/>
                  <a:pt x="14144449" y="2083558"/>
                </a:cubicBezTo>
                <a:cubicBezTo>
                  <a:pt x="14399975" y="2103702"/>
                  <a:pt x="14652101" y="2187140"/>
                  <a:pt x="14902462" y="2060181"/>
                </a:cubicBezTo>
                <a:cubicBezTo>
                  <a:pt x="14930560" y="2045880"/>
                  <a:pt x="14971509" y="2058938"/>
                  <a:pt x="15005278" y="2052844"/>
                </a:cubicBezTo>
                <a:cubicBezTo>
                  <a:pt x="15068278" y="2041404"/>
                  <a:pt x="15130396" y="2027228"/>
                  <a:pt x="15191758" y="2010442"/>
                </a:cubicBezTo>
                <a:cubicBezTo>
                  <a:pt x="15324687" y="1974133"/>
                  <a:pt x="15456357" y="1935833"/>
                  <a:pt x="15589286" y="1897659"/>
                </a:cubicBezTo>
                <a:cubicBezTo>
                  <a:pt x="15715286" y="2023374"/>
                  <a:pt x="15853885" y="1976868"/>
                  <a:pt x="15994880" y="1930238"/>
                </a:cubicBezTo>
                <a:cubicBezTo>
                  <a:pt x="16017811" y="1922653"/>
                  <a:pt x="16048051" y="1935087"/>
                  <a:pt x="16074637" y="1939315"/>
                </a:cubicBezTo>
                <a:cubicBezTo>
                  <a:pt x="16328022" y="1979355"/>
                  <a:pt x="16584179" y="2007209"/>
                  <a:pt x="16833911" y="2063663"/>
                </a:cubicBezTo>
                <a:cubicBezTo>
                  <a:pt x="17074445" y="2117629"/>
                  <a:pt x="17297715" y="2083309"/>
                  <a:pt x="17528547" y="2018151"/>
                </a:cubicBezTo>
                <a:cubicBezTo>
                  <a:pt x="17639301" y="1986940"/>
                  <a:pt x="17764923" y="2009074"/>
                  <a:pt x="17883489" y="2002111"/>
                </a:cubicBezTo>
                <a:cubicBezTo>
                  <a:pt x="18073623" y="1990795"/>
                  <a:pt x="18284797" y="2022628"/>
                  <a:pt x="18448849" y="1950880"/>
                </a:cubicBezTo>
                <a:cubicBezTo>
                  <a:pt x="18733483" y="1826532"/>
                  <a:pt x="19056041" y="1772690"/>
                  <a:pt x="19295189" y="1547248"/>
                </a:cubicBezTo>
                <a:cubicBezTo>
                  <a:pt x="19358189" y="1487561"/>
                  <a:pt x="19471587" y="1482587"/>
                  <a:pt x="19543409" y="1428497"/>
                </a:cubicBezTo>
                <a:cubicBezTo>
                  <a:pt x="19745007" y="1276171"/>
                  <a:pt x="19959207" y="1288232"/>
                  <a:pt x="20169627" y="1381493"/>
                </a:cubicBezTo>
                <a:cubicBezTo>
                  <a:pt x="20325739" y="1450754"/>
                  <a:pt x="20463835" y="1558812"/>
                  <a:pt x="20615035" y="1640384"/>
                </a:cubicBezTo>
                <a:cubicBezTo>
                  <a:pt x="20653969" y="1661399"/>
                  <a:pt x="20712307" y="1652819"/>
                  <a:pt x="20761067" y="1648715"/>
                </a:cubicBezTo>
                <a:cubicBezTo>
                  <a:pt x="20820917" y="1644363"/>
                  <a:pt x="20880139" y="1631307"/>
                  <a:pt x="20939737" y="1622354"/>
                </a:cubicBezTo>
                <a:cubicBezTo>
                  <a:pt x="20983963" y="1615888"/>
                  <a:pt x="21031591" y="1618002"/>
                  <a:pt x="21072035" y="1602085"/>
                </a:cubicBezTo>
                <a:cubicBezTo>
                  <a:pt x="21191987" y="1555082"/>
                  <a:pt x="21305135" y="1487561"/>
                  <a:pt x="21428111" y="1452868"/>
                </a:cubicBezTo>
                <a:cubicBezTo>
                  <a:pt x="21627441" y="1396415"/>
                  <a:pt x="21827655" y="1333122"/>
                  <a:pt x="22042989" y="1373162"/>
                </a:cubicBezTo>
                <a:cubicBezTo>
                  <a:pt x="22288059" y="1418797"/>
                  <a:pt x="22516117" y="1370427"/>
                  <a:pt x="22712301" y="1214246"/>
                </a:cubicBezTo>
                <a:cubicBezTo>
                  <a:pt x="22856065" y="1099598"/>
                  <a:pt x="23086645" y="1079080"/>
                  <a:pt x="23241499" y="1168113"/>
                </a:cubicBezTo>
                <a:cubicBezTo>
                  <a:pt x="23350739" y="1230287"/>
                  <a:pt x="23473463" y="1238867"/>
                  <a:pt x="23583965" y="1177066"/>
                </a:cubicBezTo>
                <a:cubicBezTo>
                  <a:pt x="23706941" y="1108427"/>
                  <a:pt x="23830673" y="1131306"/>
                  <a:pt x="23955917" y="1147720"/>
                </a:cubicBezTo>
                <a:cubicBezTo>
                  <a:pt x="24056715" y="1160901"/>
                  <a:pt x="24156509" y="1192858"/>
                  <a:pt x="24258315" y="1197459"/>
                </a:cubicBezTo>
                <a:cubicBezTo>
                  <a:pt x="24337065" y="1201314"/>
                  <a:pt x="24417957" y="1179926"/>
                  <a:pt x="24496455" y="1163139"/>
                </a:cubicBezTo>
                <a:cubicBezTo>
                  <a:pt x="24651559" y="1129814"/>
                  <a:pt x="24806287" y="1196340"/>
                  <a:pt x="24811455" y="1310864"/>
                </a:cubicBezTo>
                <a:cubicBezTo>
                  <a:pt x="24821031" y="1512804"/>
                  <a:pt x="24822669" y="1715117"/>
                  <a:pt x="24824055" y="1917306"/>
                </a:cubicBezTo>
                <a:cubicBezTo>
                  <a:pt x="24827457" y="2283757"/>
                  <a:pt x="24826699" y="2650084"/>
                  <a:pt x="24831993" y="3016412"/>
                </a:cubicBezTo>
                <a:cubicBezTo>
                  <a:pt x="24833631" y="3130189"/>
                  <a:pt x="24858451" y="3243967"/>
                  <a:pt x="24856057" y="3357248"/>
                </a:cubicBezTo>
                <a:cubicBezTo>
                  <a:pt x="24848245" y="3715119"/>
                  <a:pt x="24824683" y="4072742"/>
                  <a:pt x="24823675" y="4430489"/>
                </a:cubicBezTo>
                <a:cubicBezTo>
                  <a:pt x="24823675" y="4576846"/>
                  <a:pt x="24734628" y="5602771"/>
                  <a:pt x="24757180" y="5749128"/>
                </a:cubicBezTo>
              </a:path>
            </a:pathLst>
          </a:custGeom>
          <a:solidFill>
            <a:schemeClr val="tx1"/>
          </a:solidFill>
          <a:ln w="12346" cap="flat">
            <a:noFill/>
            <a:prstDash val="solid"/>
            <a:miter/>
          </a:ln>
        </p:spPr>
        <p:txBody>
          <a:bodyPr rtlCol="0" anchor="ctr"/>
          <a:lstStyle/>
          <a:p>
            <a:endParaRPr lang="sv-SE" sz="900"/>
          </a:p>
        </p:txBody>
      </p:sp>
      <p:sp>
        <p:nvSpPr>
          <p:cNvPr id="10" name="Title 1">
            <a:extLst>
              <a:ext uri="{FF2B5EF4-FFF2-40B4-BE49-F238E27FC236}">
                <a16:creationId xmlns:a16="http://schemas.microsoft.com/office/drawing/2014/main" id="{DE601C10-3E2F-46E9-9F83-3922919B4E25}"/>
              </a:ext>
            </a:extLst>
          </p:cNvPr>
          <p:cNvSpPr>
            <a:spLocks noGrp="1"/>
          </p:cNvSpPr>
          <p:nvPr>
            <p:ph type="ctrTitle" hasCustomPrompt="1"/>
          </p:nvPr>
        </p:nvSpPr>
        <p:spPr>
          <a:xfrm>
            <a:off x="1524000" y="1828797"/>
            <a:ext cx="9144000" cy="506188"/>
          </a:xfrm>
        </p:spPr>
        <p:txBody>
          <a:bodyPr anchor="t"/>
          <a:lstStyle>
            <a:lvl1pPr algn="ctr">
              <a:defRPr sz="3450" spc="35" baseline="0">
                <a:solidFill>
                  <a:schemeClr val="tx1"/>
                </a:solidFill>
              </a:defRPr>
            </a:lvl1pPr>
          </a:lstStyle>
          <a:p>
            <a:r>
              <a:rPr lang="sv-SE"/>
              <a:t>Plats för presentationens rubrik</a:t>
            </a:r>
          </a:p>
        </p:txBody>
      </p:sp>
      <p:sp>
        <p:nvSpPr>
          <p:cNvPr id="15" name="Platshållare för bild 5">
            <a:extLst>
              <a:ext uri="{FF2B5EF4-FFF2-40B4-BE49-F238E27FC236}">
                <a16:creationId xmlns:a16="http://schemas.microsoft.com/office/drawing/2014/main" id="{20C3AFF7-6667-424A-A65B-248832305847}"/>
              </a:ext>
            </a:extLst>
          </p:cNvPr>
          <p:cNvSpPr>
            <a:spLocks noGrp="1"/>
          </p:cNvSpPr>
          <p:nvPr>
            <p:ph type="pic" sz="quarter" idx="11" hasCustomPrompt="1"/>
          </p:nvPr>
        </p:nvSpPr>
        <p:spPr>
          <a:xfrm>
            <a:off x="4944717" y="5794375"/>
            <a:ext cx="2302566" cy="725488"/>
          </a:xfrm>
        </p:spPr>
        <p:txBody>
          <a:bodyPr/>
          <a:lstStyle>
            <a:lvl1pPr>
              <a:defRPr>
                <a:solidFill>
                  <a:schemeClr val="bg1"/>
                </a:solidFill>
              </a:defRPr>
            </a:lvl1pPr>
          </a:lstStyle>
          <a:p>
            <a:r>
              <a:rPr lang="sv-SE"/>
              <a:t>Plats för er logotyp</a:t>
            </a:r>
          </a:p>
        </p:txBody>
      </p:sp>
      <p:sp>
        <p:nvSpPr>
          <p:cNvPr id="16" name="Platshållare för bild 5">
            <a:extLst>
              <a:ext uri="{FF2B5EF4-FFF2-40B4-BE49-F238E27FC236}">
                <a16:creationId xmlns:a16="http://schemas.microsoft.com/office/drawing/2014/main" id="{7169F923-DC69-1C44-8F20-1B61CE8E373A}"/>
              </a:ext>
            </a:extLst>
          </p:cNvPr>
          <p:cNvSpPr>
            <a:spLocks noGrp="1"/>
          </p:cNvSpPr>
          <p:nvPr>
            <p:ph type="pic" sz="quarter" idx="12" hasCustomPrompt="1"/>
          </p:nvPr>
        </p:nvSpPr>
        <p:spPr>
          <a:xfrm>
            <a:off x="2292626" y="5794375"/>
            <a:ext cx="2302565" cy="725488"/>
          </a:xfrm>
        </p:spPr>
        <p:txBody>
          <a:bodyPr/>
          <a:lstStyle>
            <a:lvl1pPr>
              <a:defRPr>
                <a:solidFill>
                  <a:schemeClr val="bg1"/>
                </a:solidFill>
              </a:defRPr>
            </a:lvl1pPr>
          </a:lstStyle>
          <a:p>
            <a:r>
              <a:rPr lang="sv-SE"/>
              <a:t>Plats för er logotyp</a:t>
            </a:r>
          </a:p>
        </p:txBody>
      </p:sp>
      <p:sp>
        <p:nvSpPr>
          <p:cNvPr id="17" name="Platshållare för bild 5">
            <a:extLst>
              <a:ext uri="{FF2B5EF4-FFF2-40B4-BE49-F238E27FC236}">
                <a16:creationId xmlns:a16="http://schemas.microsoft.com/office/drawing/2014/main" id="{7BB8037A-3BA0-7649-B317-1BFFAD9D5E49}"/>
              </a:ext>
            </a:extLst>
          </p:cNvPr>
          <p:cNvSpPr>
            <a:spLocks noGrp="1"/>
          </p:cNvSpPr>
          <p:nvPr>
            <p:ph type="pic" sz="quarter" idx="13" hasCustomPrompt="1"/>
          </p:nvPr>
        </p:nvSpPr>
        <p:spPr>
          <a:xfrm>
            <a:off x="7596809" y="5794375"/>
            <a:ext cx="2302566" cy="725488"/>
          </a:xfrm>
        </p:spPr>
        <p:txBody>
          <a:bodyPr/>
          <a:lstStyle>
            <a:lvl1pPr>
              <a:defRPr>
                <a:solidFill>
                  <a:schemeClr val="bg1"/>
                </a:solidFill>
              </a:defRPr>
            </a:lvl1pPr>
          </a:lstStyle>
          <a:p>
            <a:r>
              <a:rPr lang="sv-SE"/>
              <a:t>Plats för er logotyp</a:t>
            </a:r>
          </a:p>
        </p:txBody>
      </p:sp>
      <p:pic>
        <p:nvPicPr>
          <p:cNvPr id="18" name="Bildobjekt 17">
            <a:extLst>
              <a:ext uri="{FF2B5EF4-FFF2-40B4-BE49-F238E27FC236}">
                <a16:creationId xmlns:a16="http://schemas.microsoft.com/office/drawing/2014/main" id="{F81E735E-7E2C-ED4B-9706-A25F02C8C7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9" t="18695" r="7018" b="16070"/>
          <a:stretch/>
        </p:blipFill>
        <p:spPr>
          <a:xfrm>
            <a:off x="10616423" y="6086827"/>
            <a:ext cx="1306875" cy="536294"/>
          </a:xfrm>
          <a:prstGeom prst="rect">
            <a:avLst/>
          </a:prstGeom>
        </p:spPr>
      </p:pic>
    </p:spTree>
    <p:extLst>
      <p:ext uri="{BB962C8B-B14F-4D97-AF65-F5344CB8AC3E}">
        <p14:creationId xmlns:p14="http://schemas.microsoft.com/office/powerpoint/2010/main" val="15973651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4. Rubrikbild">
    <p:bg>
      <p:bgPr>
        <a:solidFill>
          <a:schemeClr val="bg1"/>
        </a:solidFill>
        <a:effectLst/>
      </p:bgPr>
    </p:bg>
    <p:spTree>
      <p:nvGrpSpPr>
        <p:cNvPr id="1" name=""/>
        <p:cNvGrpSpPr/>
        <p:nvPr/>
      </p:nvGrpSpPr>
      <p:grpSpPr>
        <a:xfrm>
          <a:off x="0" y="0"/>
          <a:ext cx="0" cy="0"/>
          <a:chOff x="0" y="0"/>
          <a:chExt cx="0" cy="0"/>
        </a:xfrm>
      </p:grpSpPr>
      <p:sp>
        <p:nvSpPr>
          <p:cNvPr id="14" name="Platshållare för bild 13">
            <a:extLst>
              <a:ext uri="{FF2B5EF4-FFF2-40B4-BE49-F238E27FC236}">
                <a16:creationId xmlns:a16="http://schemas.microsoft.com/office/drawing/2014/main" id="{7117C8E5-F351-4343-88A0-A6062EB8E5EB}"/>
              </a:ext>
            </a:extLst>
          </p:cNvPr>
          <p:cNvSpPr>
            <a:spLocks noGrp="1"/>
          </p:cNvSpPr>
          <p:nvPr>
            <p:ph type="pic" sz="quarter" idx="10"/>
          </p:nvPr>
        </p:nvSpPr>
        <p:spPr>
          <a:xfrm>
            <a:off x="0" y="0"/>
            <a:ext cx="12192000" cy="6858000"/>
          </a:xfrm>
          <a:custGeom>
            <a:avLst/>
            <a:gdLst>
              <a:gd name="connsiteX0" fmla="*/ 0 w 24384000"/>
              <a:gd name="connsiteY0" fmla="*/ 0 h 13716000"/>
              <a:gd name="connsiteX1" fmla="*/ 24384000 w 24384000"/>
              <a:gd name="connsiteY1" fmla="*/ 0 h 13716000"/>
              <a:gd name="connsiteX2" fmla="*/ 24384000 w 24384000"/>
              <a:gd name="connsiteY2" fmla="*/ 13716000 h 13716000"/>
              <a:gd name="connsiteX3" fmla="*/ 24381676 w 24384000"/>
              <a:gd name="connsiteY3" fmla="*/ 13716000 h 13716000"/>
              <a:gd name="connsiteX4" fmla="*/ 24381676 w 24384000"/>
              <a:gd name="connsiteY4" fmla="*/ 11892558 h 13716000"/>
              <a:gd name="connsiteX5" fmla="*/ 24379264 w 24384000"/>
              <a:gd name="connsiteY5" fmla="*/ 11831679 h 13716000"/>
              <a:gd name="connsiteX6" fmla="*/ 24341216 w 24384000"/>
              <a:gd name="connsiteY6" fmla="*/ 11793629 h 13716000"/>
              <a:gd name="connsiteX7" fmla="*/ 24221866 w 24384000"/>
              <a:gd name="connsiteY7" fmla="*/ 11793629 h 13716000"/>
              <a:gd name="connsiteX8" fmla="*/ 24003970 w 24384000"/>
              <a:gd name="connsiteY8" fmla="*/ 11849435 h 13716000"/>
              <a:gd name="connsiteX9" fmla="*/ 23647824 w 24384000"/>
              <a:gd name="connsiteY9" fmla="*/ 11927310 h 13716000"/>
              <a:gd name="connsiteX10" fmla="*/ 23323008 w 24384000"/>
              <a:gd name="connsiteY10" fmla="*/ 11912217 h 13716000"/>
              <a:gd name="connsiteX11" fmla="*/ 23197824 w 24384000"/>
              <a:gd name="connsiteY11" fmla="*/ 11929466 h 13716000"/>
              <a:gd name="connsiteX12" fmla="*/ 22970796 w 24384000"/>
              <a:gd name="connsiteY12" fmla="*/ 11980199 h 13716000"/>
              <a:gd name="connsiteX13" fmla="*/ 22952786 w 24384000"/>
              <a:gd name="connsiteY13" fmla="*/ 11980199 h 13716000"/>
              <a:gd name="connsiteX14" fmla="*/ 22764060 w 24384000"/>
              <a:gd name="connsiteY14" fmla="*/ 11945320 h 13716000"/>
              <a:gd name="connsiteX15" fmla="*/ 22657648 w 24384000"/>
              <a:gd name="connsiteY15" fmla="*/ 11946335 h 13716000"/>
              <a:gd name="connsiteX16" fmla="*/ 22264468 w 24384000"/>
              <a:gd name="connsiteY16" fmla="*/ 12039176 h 13716000"/>
              <a:gd name="connsiteX17" fmla="*/ 22175686 w 24384000"/>
              <a:gd name="connsiteY17" fmla="*/ 12030171 h 13716000"/>
              <a:gd name="connsiteX18" fmla="*/ 22018922 w 24384000"/>
              <a:gd name="connsiteY18" fmla="*/ 12028395 h 13716000"/>
              <a:gd name="connsiteX19" fmla="*/ 21739892 w 24384000"/>
              <a:gd name="connsiteY19" fmla="*/ 12039937 h 13716000"/>
              <a:gd name="connsiteX20" fmla="*/ 21467204 w 24384000"/>
              <a:gd name="connsiteY20" fmla="*/ 11982355 h 13716000"/>
              <a:gd name="connsiteX21" fmla="*/ 21262876 w 24384000"/>
              <a:gd name="connsiteY21" fmla="*/ 11991360 h 13716000"/>
              <a:gd name="connsiteX22" fmla="*/ 21144540 w 24384000"/>
              <a:gd name="connsiteY22" fmla="*/ 12003282 h 13716000"/>
              <a:gd name="connsiteX23" fmla="*/ 21005916 w 24384000"/>
              <a:gd name="connsiteY23" fmla="*/ 12029917 h 13716000"/>
              <a:gd name="connsiteX24" fmla="*/ 20863608 w 24384000"/>
              <a:gd name="connsiteY24" fmla="*/ 12035878 h 13716000"/>
              <a:gd name="connsiteX25" fmla="*/ 20818076 w 24384000"/>
              <a:gd name="connsiteY25" fmla="*/ 12032834 h 13716000"/>
              <a:gd name="connsiteX26" fmla="*/ 20675008 w 24384000"/>
              <a:gd name="connsiteY26" fmla="*/ 12244770 h 13716000"/>
              <a:gd name="connsiteX27" fmla="*/ 20673488 w 24384000"/>
              <a:gd name="connsiteY27" fmla="*/ 12378579 h 13716000"/>
              <a:gd name="connsiteX28" fmla="*/ 20530168 w 24384000"/>
              <a:gd name="connsiteY28" fmla="*/ 12528113 h 13716000"/>
              <a:gd name="connsiteX29" fmla="*/ 20394456 w 24384000"/>
              <a:gd name="connsiteY29" fmla="*/ 12553480 h 13716000"/>
              <a:gd name="connsiteX30" fmla="*/ 20231352 w 24384000"/>
              <a:gd name="connsiteY30" fmla="*/ 12554494 h 13716000"/>
              <a:gd name="connsiteX31" fmla="*/ 20114032 w 24384000"/>
              <a:gd name="connsiteY31" fmla="*/ 12571363 h 13716000"/>
              <a:gd name="connsiteX32" fmla="*/ 20040724 w 24384000"/>
              <a:gd name="connsiteY32" fmla="*/ 12595334 h 13716000"/>
              <a:gd name="connsiteX33" fmla="*/ 19861762 w 24384000"/>
              <a:gd name="connsiteY33" fmla="*/ 12622603 h 13716000"/>
              <a:gd name="connsiteX34" fmla="*/ 19582732 w 24384000"/>
              <a:gd name="connsiteY34" fmla="*/ 12780889 h 13716000"/>
              <a:gd name="connsiteX35" fmla="*/ 19359380 w 24384000"/>
              <a:gd name="connsiteY35" fmla="*/ 12841515 h 13716000"/>
              <a:gd name="connsiteX36" fmla="*/ 19154420 w 24384000"/>
              <a:gd name="connsiteY36" fmla="*/ 12865613 h 13716000"/>
              <a:gd name="connsiteX37" fmla="*/ 18966964 w 24384000"/>
              <a:gd name="connsiteY37" fmla="*/ 12902522 h 13716000"/>
              <a:gd name="connsiteX38" fmla="*/ 18903548 w 24384000"/>
              <a:gd name="connsiteY38" fmla="*/ 12934610 h 13716000"/>
              <a:gd name="connsiteX39" fmla="*/ 18815906 w 24384000"/>
              <a:gd name="connsiteY39" fmla="*/ 13010075 h 13716000"/>
              <a:gd name="connsiteX40" fmla="*/ 18538904 w 24384000"/>
              <a:gd name="connsiteY40" fmla="*/ 13155298 h 13716000"/>
              <a:gd name="connsiteX41" fmla="*/ 18235142 w 24384000"/>
              <a:gd name="connsiteY41" fmla="*/ 13250168 h 13716000"/>
              <a:gd name="connsiteX42" fmla="*/ 18182252 w 24384000"/>
              <a:gd name="connsiteY42" fmla="*/ 13262851 h 13716000"/>
              <a:gd name="connsiteX43" fmla="*/ 17923388 w 24384000"/>
              <a:gd name="connsiteY43" fmla="*/ 13340980 h 13716000"/>
              <a:gd name="connsiteX44" fmla="*/ 17637256 w 24384000"/>
              <a:gd name="connsiteY44" fmla="*/ 13361019 h 13716000"/>
              <a:gd name="connsiteX45" fmla="*/ 17522092 w 24384000"/>
              <a:gd name="connsiteY45" fmla="*/ 13367868 h 13716000"/>
              <a:gd name="connsiteX46" fmla="*/ 17298996 w 24384000"/>
              <a:gd name="connsiteY46" fmla="*/ 13370531 h 13716000"/>
              <a:gd name="connsiteX47" fmla="*/ 17077928 w 24384000"/>
              <a:gd name="connsiteY47" fmla="*/ 13292910 h 13716000"/>
              <a:gd name="connsiteX48" fmla="*/ 16889836 w 24384000"/>
              <a:gd name="connsiteY48" fmla="*/ 13307623 h 13716000"/>
              <a:gd name="connsiteX49" fmla="*/ 16698572 w 24384000"/>
              <a:gd name="connsiteY49" fmla="*/ 13420377 h 13716000"/>
              <a:gd name="connsiteX50" fmla="*/ 16622473 w 24384000"/>
              <a:gd name="connsiteY50" fmla="*/ 13510935 h 13716000"/>
              <a:gd name="connsiteX51" fmla="*/ 16574483 w 24384000"/>
              <a:gd name="connsiteY51" fmla="*/ 13644076 h 13716000"/>
              <a:gd name="connsiteX52" fmla="*/ 16521311 w 24384000"/>
              <a:gd name="connsiteY52" fmla="*/ 13716000 h 13716000"/>
              <a:gd name="connsiteX53" fmla="*/ 0 w 24384000"/>
              <a:gd name="connsiteY53"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384000" h="13716000">
                <a:moveTo>
                  <a:pt x="0" y="0"/>
                </a:moveTo>
                <a:lnTo>
                  <a:pt x="24384000" y="0"/>
                </a:lnTo>
                <a:lnTo>
                  <a:pt x="24384000" y="13716000"/>
                </a:lnTo>
                <a:lnTo>
                  <a:pt x="24381676" y="13716000"/>
                </a:lnTo>
                <a:lnTo>
                  <a:pt x="24381676" y="11892558"/>
                </a:lnTo>
                <a:cubicBezTo>
                  <a:pt x="24381928" y="11872240"/>
                  <a:pt x="24381040" y="11851921"/>
                  <a:pt x="24379264" y="11831679"/>
                </a:cubicBezTo>
                <a:cubicBezTo>
                  <a:pt x="24377236" y="11809483"/>
                  <a:pt x="24364552" y="11789190"/>
                  <a:pt x="24341216" y="11793629"/>
                </a:cubicBezTo>
                <a:cubicBezTo>
                  <a:pt x="24299996" y="11801746"/>
                  <a:pt x="24252688" y="11776507"/>
                  <a:pt x="24221866" y="11793629"/>
                </a:cubicBezTo>
                <a:cubicBezTo>
                  <a:pt x="24152998" y="11832186"/>
                  <a:pt x="24074360" y="11810117"/>
                  <a:pt x="24003970" y="11849435"/>
                </a:cubicBezTo>
                <a:cubicBezTo>
                  <a:pt x="23896416" y="11909680"/>
                  <a:pt x="23788480" y="11978043"/>
                  <a:pt x="23647824" y="11927310"/>
                </a:cubicBezTo>
                <a:cubicBezTo>
                  <a:pt x="23545344" y="11890275"/>
                  <a:pt x="23431324" y="11930861"/>
                  <a:pt x="23323008" y="11912217"/>
                </a:cubicBezTo>
                <a:cubicBezTo>
                  <a:pt x="23280520" y="11903541"/>
                  <a:pt x="23236382" y="11909617"/>
                  <a:pt x="23197824" y="11929466"/>
                </a:cubicBezTo>
                <a:cubicBezTo>
                  <a:pt x="23126544" y="11969672"/>
                  <a:pt x="23039920" y="11935047"/>
                  <a:pt x="22970796" y="11980199"/>
                </a:cubicBezTo>
                <a:cubicBezTo>
                  <a:pt x="22966610" y="11983497"/>
                  <a:pt x="22958874" y="11980199"/>
                  <a:pt x="22952786" y="11980199"/>
                </a:cubicBezTo>
                <a:cubicBezTo>
                  <a:pt x="22888356" y="11979261"/>
                  <a:pt x="22824558" y="11967465"/>
                  <a:pt x="22764060" y="11945320"/>
                </a:cubicBezTo>
                <a:cubicBezTo>
                  <a:pt x="22729942" y="11930798"/>
                  <a:pt x="22691384" y="11931166"/>
                  <a:pt x="22657648" y="11946335"/>
                </a:cubicBezTo>
                <a:cubicBezTo>
                  <a:pt x="22532338" y="12001126"/>
                  <a:pt x="22397768" y="12016853"/>
                  <a:pt x="22264468" y="12039176"/>
                </a:cubicBezTo>
                <a:cubicBezTo>
                  <a:pt x="22234536" y="12043958"/>
                  <a:pt x="22203970" y="12040850"/>
                  <a:pt x="22175686" y="12030171"/>
                </a:cubicBezTo>
                <a:cubicBezTo>
                  <a:pt x="22124700" y="12012922"/>
                  <a:pt x="22064836" y="11985779"/>
                  <a:pt x="22018922" y="12028395"/>
                </a:cubicBezTo>
                <a:cubicBezTo>
                  <a:pt x="21927220" y="12113626"/>
                  <a:pt x="21825122" y="12064035"/>
                  <a:pt x="21739892" y="12039937"/>
                </a:cubicBezTo>
                <a:cubicBezTo>
                  <a:pt x="21649208" y="12014317"/>
                  <a:pt x="21565750" y="11977282"/>
                  <a:pt x="21467204" y="11982355"/>
                </a:cubicBezTo>
                <a:cubicBezTo>
                  <a:pt x="21399220" y="11985779"/>
                  <a:pt x="21328828" y="11969672"/>
                  <a:pt x="21262876" y="11991360"/>
                </a:cubicBezTo>
                <a:cubicBezTo>
                  <a:pt x="21224700" y="12003701"/>
                  <a:pt x="21184368" y="12007760"/>
                  <a:pt x="21144540" y="12003282"/>
                </a:cubicBezTo>
                <a:cubicBezTo>
                  <a:pt x="21096726" y="11999084"/>
                  <a:pt x="21048784" y="12008305"/>
                  <a:pt x="21005916" y="12029917"/>
                </a:cubicBezTo>
                <a:cubicBezTo>
                  <a:pt x="20959240" y="12053508"/>
                  <a:pt x="20914340" y="12093080"/>
                  <a:pt x="20863608" y="12035878"/>
                </a:cubicBezTo>
                <a:cubicBezTo>
                  <a:pt x="20851306" y="12021927"/>
                  <a:pt x="20834438" y="12028395"/>
                  <a:pt x="20818076" y="12032834"/>
                </a:cubicBezTo>
                <a:cubicBezTo>
                  <a:pt x="20749840" y="12051098"/>
                  <a:pt x="20677674" y="12155988"/>
                  <a:pt x="20675008" y="12244770"/>
                </a:cubicBezTo>
                <a:cubicBezTo>
                  <a:pt x="20673488" y="12289796"/>
                  <a:pt x="20674376" y="12333933"/>
                  <a:pt x="20673488" y="12378579"/>
                </a:cubicBezTo>
                <a:cubicBezTo>
                  <a:pt x="20671964" y="12458483"/>
                  <a:pt x="20603224" y="12534328"/>
                  <a:pt x="20530168" y="12528113"/>
                </a:cubicBezTo>
                <a:cubicBezTo>
                  <a:pt x="20483492" y="12524257"/>
                  <a:pt x="20436564" y="12533009"/>
                  <a:pt x="20394456" y="12553480"/>
                </a:cubicBezTo>
                <a:cubicBezTo>
                  <a:pt x="20343090" y="12578529"/>
                  <a:pt x="20283100" y="12578897"/>
                  <a:pt x="20231352" y="12554494"/>
                </a:cubicBezTo>
                <a:cubicBezTo>
                  <a:pt x="20192540" y="12538387"/>
                  <a:pt x="20149292" y="12530777"/>
                  <a:pt x="20114032" y="12571363"/>
                </a:cubicBezTo>
                <a:cubicBezTo>
                  <a:pt x="20095768" y="12592290"/>
                  <a:pt x="20067104" y="12591149"/>
                  <a:pt x="20040724" y="12595334"/>
                </a:cubicBezTo>
                <a:cubicBezTo>
                  <a:pt x="19980096" y="12604973"/>
                  <a:pt x="19903236" y="12594827"/>
                  <a:pt x="19861762" y="12622603"/>
                </a:cubicBezTo>
                <a:cubicBezTo>
                  <a:pt x="19771712" y="12682594"/>
                  <a:pt x="19668344" y="12716078"/>
                  <a:pt x="19582732" y="12780889"/>
                </a:cubicBezTo>
                <a:cubicBezTo>
                  <a:pt x="19516400" y="12830988"/>
                  <a:pt x="19435480" y="12829720"/>
                  <a:pt x="19359380" y="12841515"/>
                </a:cubicBezTo>
                <a:cubicBezTo>
                  <a:pt x="19291906" y="12852042"/>
                  <a:pt x="19224178" y="12864852"/>
                  <a:pt x="19154420" y="12865613"/>
                </a:cubicBezTo>
                <a:cubicBezTo>
                  <a:pt x="19091384" y="12866247"/>
                  <a:pt x="19035832" y="12915205"/>
                  <a:pt x="18966964" y="12902522"/>
                </a:cubicBezTo>
                <a:cubicBezTo>
                  <a:pt x="18943244" y="12898209"/>
                  <a:pt x="18922192" y="12917995"/>
                  <a:pt x="18903548" y="12934610"/>
                </a:cubicBezTo>
                <a:cubicBezTo>
                  <a:pt x="18874882" y="12960357"/>
                  <a:pt x="18845204" y="12984708"/>
                  <a:pt x="18815906" y="13010075"/>
                </a:cubicBezTo>
                <a:cubicBezTo>
                  <a:pt x="18734480" y="13079198"/>
                  <a:pt x="18641766" y="13136527"/>
                  <a:pt x="18538904" y="13155298"/>
                </a:cubicBezTo>
                <a:cubicBezTo>
                  <a:pt x="18434384" y="13175337"/>
                  <a:pt x="18332472" y="13207171"/>
                  <a:pt x="18235142" y="13250168"/>
                </a:cubicBezTo>
                <a:cubicBezTo>
                  <a:pt x="18218540" y="13257904"/>
                  <a:pt x="18200556" y="13262216"/>
                  <a:pt x="18182252" y="13262851"/>
                </a:cubicBezTo>
                <a:cubicBezTo>
                  <a:pt x="18088272" y="13261075"/>
                  <a:pt x="18004816" y="13307496"/>
                  <a:pt x="17923388" y="13340980"/>
                </a:cubicBezTo>
                <a:cubicBezTo>
                  <a:pt x="17825094" y="13381312"/>
                  <a:pt x="17734536" y="13396405"/>
                  <a:pt x="17637256" y="13361019"/>
                </a:cubicBezTo>
                <a:cubicBezTo>
                  <a:pt x="17595148" y="13345673"/>
                  <a:pt x="17561792" y="13350619"/>
                  <a:pt x="17522092" y="13367868"/>
                </a:cubicBezTo>
                <a:cubicBezTo>
                  <a:pt x="17449164" y="13399576"/>
                  <a:pt x="17362412" y="13409722"/>
                  <a:pt x="17298996" y="13370531"/>
                </a:cubicBezTo>
                <a:cubicBezTo>
                  <a:pt x="17228096" y="13327029"/>
                  <a:pt x="17154788" y="13307750"/>
                  <a:pt x="17077928" y="13292910"/>
                </a:cubicBezTo>
                <a:cubicBezTo>
                  <a:pt x="17014892" y="13280735"/>
                  <a:pt x="16945008" y="13263865"/>
                  <a:pt x="16889836" y="13307623"/>
                </a:cubicBezTo>
                <a:cubicBezTo>
                  <a:pt x="16830604" y="13354677"/>
                  <a:pt x="16764271" y="13386131"/>
                  <a:pt x="16698572" y="13420377"/>
                </a:cubicBezTo>
                <a:cubicBezTo>
                  <a:pt x="16660523" y="13440035"/>
                  <a:pt x="16627800" y="13470348"/>
                  <a:pt x="16622473" y="13510935"/>
                </a:cubicBezTo>
                <a:cubicBezTo>
                  <a:pt x="16615878" y="13560970"/>
                  <a:pt x="16598153" y="13604188"/>
                  <a:pt x="16574483" y="13644076"/>
                </a:cubicBezTo>
                <a:lnTo>
                  <a:pt x="16521311" y="13716000"/>
                </a:lnTo>
                <a:lnTo>
                  <a:pt x="0" y="13716000"/>
                </a:lnTo>
                <a:close/>
              </a:path>
            </a:pathLst>
          </a:custGeom>
        </p:spPr>
        <p:txBody>
          <a:bodyPr wrap="square" tIns="2268000">
            <a:noAutofit/>
          </a:bodyPr>
          <a:lstStyle>
            <a:lvl1pPr marL="0" indent="0" algn="ctr">
              <a:buFontTx/>
              <a:buNone/>
              <a:defRPr sz="2400">
                <a:latin typeface="+mj-lt"/>
              </a:defRPr>
            </a:lvl1pPr>
          </a:lstStyle>
          <a:p>
            <a:r>
              <a:rPr lang="sv-SE"/>
              <a:t>Klicka på ikonen för att lägga till en bild</a:t>
            </a:r>
          </a:p>
        </p:txBody>
      </p:sp>
      <p:sp>
        <p:nvSpPr>
          <p:cNvPr id="2" name="Title 1"/>
          <p:cNvSpPr>
            <a:spLocks noGrp="1"/>
          </p:cNvSpPr>
          <p:nvPr>
            <p:ph type="ctrTitle" hasCustomPrompt="1"/>
          </p:nvPr>
        </p:nvSpPr>
        <p:spPr>
          <a:xfrm>
            <a:off x="1524000" y="2432958"/>
            <a:ext cx="9144000" cy="864735"/>
          </a:xfrm>
        </p:spPr>
        <p:txBody>
          <a:bodyPr anchor="b"/>
          <a:lstStyle>
            <a:lvl1pPr algn="ctr">
              <a:defRPr sz="3300">
                <a:solidFill>
                  <a:schemeClr val="accent1"/>
                </a:solidFill>
              </a:defRPr>
            </a:lvl1pPr>
          </a:lstStyle>
          <a:p>
            <a:r>
              <a:rPr lang="sv-SE"/>
              <a:t>Här skrivs ett helt nytt kapitel</a:t>
            </a:r>
          </a:p>
        </p:txBody>
      </p:sp>
      <p:sp>
        <p:nvSpPr>
          <p:cNvPr id="3" name="Subtitle 2"/>
          <p:cNvSpPr>
            <a:spLocks noGrp="1"/>
          </p:cNvSpPr>
          <p:nvPr>
            <p:ph type="subTitle" idx="1" hasCustomPrompt="1"/>
          </p:nvPr>
        </p:nvSpPr>
        <p:spPr>
          <a:xfrm>
            <a:off x="1524000" y="3340782"/>
            <a:ext cx="9144000" cy="855661"/>
          </a:xfrm>
        </p:spPr>
        <p:txBody>
          <a:bodyPr/>
          <a:lstStyle>
            <a:lvl1pPr marL="0" indent="0" algn="ctr">
              <a:buNone/>
              <a:defRPr sz="2150" spc="2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Ibland behövs även en förklarande text </a:t>
            </a:r>
          </a:p>
        </p:txBody>
      </p:sp>
      <p:pic>
        <p:nvPicPr>
          <p:cNvPr id="7" name="Bildobjekt 6">
            <a:extLst>
              <a:ext uri="{FF2B5EF4-FFF2-40B4-BE49-F238E27FC236}">
                <a16:creationId xmlns:a16="http://schemas.microsoft.com/office/drawing/2014/main" id="{FEA146BE-4A35-FA4D-B916-CB54795895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9" t="18695" r="7018" b="16070"/>
          <a:stretch/>
        </p:blipFill>
        <p:spPr>
          <a:xfrm>
            <a:off x="10616423" y="6086827"/>
            <a:ext cx="1306875" cy="536294"/>
          </a:xfrm>
          <a:prstGeom prst="rect">
            <a:avLst/>
          </a:prstGeom>
        </p:spPr>
      </p:pic>
    </p:spTree>
    <p:extLst>
      <p:ext uri="{BB962C8B-B14F-4D97-AF65-F5344CB8AC3E}">
        <p14:creationId xmlns:p14="http://schemas.microsoft.com/office/powerpoint/2010/main" val="110567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4. Rubrikbild - grön">
    <p:bg>
      <p:bgPr>
        <a:solidFill>
          <a:schemeClr val="accent1"/>
        </a:solidFill>
        <a:effectLst/>
      </p:bgPr>
    </p:bg>
    <p:spTree>
      <p:nvGrpSpPr>
        <p:cNvPr id="1" name=""/>
        <p:cNvGrpSpPr/>
        <p:nvPr/>
      </p:nvGrpSpPr>
      <p:grpSpPr>
        <a:xfrm>
          <a:off x="0" y="0"/>
          <a:ext cx="0" cy="0"/>
          <a:chOff x="0" y="0"/>
          <a:chExt cx="0" cy="0"/>
        </a:xfrm>
      </p:grpSpPr>
      <p:sp>
        <p:nvSpPr>
          <p:cNvPr id="12" name="Bild 9">
            <a:extLst>
              <a:ext uri="{FF2B5EF4-FFF2-40B4-BE49-F238E27FC236}">
                <a16:creationId xmlns:a16="http://schemas.microsoft.com/office/drawing/2014/main" id="{249094E7-4B78-424B-BCBD-0DC94A82233C}"/>
              </a:ext>
            </a:extLst>
          </p:cNvPr>
          <p:cNvSpPr/>
          <p:nvPr userDrawn="1"/>
        </p:nvSpPr>
        <p:spPr>
          <a:xfrm>
            <a:off x="8090188" y="5899885"/>
            <a:ext cx="4106454" cy="1080294"/>
          </a:xfrm>
          <a:custGeom>
            <a:avLst/>
            <a:gdLst>
              <a:gd name="connsiteX0" fmla="*/ 4105262 w 8212907"/>
              <a:gd name="connsiteY0" fmla="*/ 2159672 h 2160587"/>
              <a:gd name="connsiteX1" fmla="*/ 110775 w 8212907"/>
              <a:gd name="connsiteY1" fmla="*/ 2159672 h 2160587"/>
              <a:gd name="connsiteX2" fmla="*/ 43843 w 8212907"/>
              <a:gd name="connsiteY2" fmla="*/ 2159672 h 2160587"/>
              <a:gd name="connsiteX3" fmla="*/ -525 w 8212907"/>
              <a:gd name="connsiteY3" fmla="*/ 2121642 h 2160587"/>
              <a:gd name="connsiteX4" fmla="*/ 27744 w 8212907"/>
              <a:gd name="connsiteY4" fmla="*/ 2062443 h 2160587"/>
              <a:gd name="connsiteX5" fmla="*/ 181890 w 8212907"/>
              <a:gd name="connsiteY5" fmla="*/ 2032274 h 2160587"/>
              <a:gd name="connsiteX6" fmla="*/ 325515 w 8212907"/>
              <a:gd name="connsiteY6" fmla="*/ 1967750 h 2160587"/>
              <a:gd name="connsiteX7" fmla="*/ 457097 w 8212907"/>
              <a:gd name="connsiteY7" fmla="*/ 1721573 h 2160587"/>
              <a:gd name="connsiteX8" fmla="*/ 533156 w 8212907"/>
              <a:gd name="connsiteY8" fmla="*/ 1631063 h 2160587"/>
              <a:gd name="connsiteX9" fmla="*/ 724317 w 8212907"/>
              <a:gd name="connsiteY9" fmla="*/ 1518369 h 2160587"/>
              <a:gd name="connsiteX10" fmla="*/ 912309 w 8212907"/>
              <a:gd name="connsiteY10" fmla="*/ 1503664 h 2160587"/>
              <a:gd name="connsiteX11" fmla="*/ 1133260 w 8212907"/>
              <a:gd name="connsiteY11" fmla="*/ 1581244 h 2160587"/>
              <a:gd name="connsiteX12" fmla="*/ 1356240 w 8212907"/>
              <a:gd name="connsiteY12" fmla="*/ 1578582 h 2160587"/>
              <a:gd name="connsiteX13" fmla="*/ 1471342 w 8212907"/>
              <a:gd name="connsiteY13" fmla="*/ 1571737 h 2160587"/>
              <a:gd name="connsiteX14" fmla="*/ 1757324 w 8212907"/>
              <a:gd name="connsiteY14" fmla="*/ 1551708 h 2160587"/>
              <a:gd name="connsiteX15" fmla="*/ 2016050 w 8212907"/>
              <a:gd name="connsiteY15" fmla="*/ 1473621 h 2160587"/>
              <a:gd name="connsiteX16" fmla="*/ 2068911 w 8212907"/>
              <a:gd name="connsiteY16" fmla="*/ 1460944 h 2160587"/>
              <a:gd name="connsiteX17" fmla="*/ 2372513 w 8212907"/>
              <a:gd name="connsiteY17" fmla="*/ 1366125 h 2160587"/>
              <a:gd name="connsiteX18" fmla="*/ 2649368 w 8212907"/>
              <a:gd name="connsiteY18" fmla="*/ 1220979 h 2160587"/>
              <a:gd name="connsiteX19" fmla="*/ 2736962 w 8212907"/>
              <a:gd name="connsiteY19" fmla="*/ 1145554 h 2160587"/>
              <a:gd name="connsiteX20" fmla="*/ 2800345 w 8212907"/>
              <a:gd name="connsiteY20" fmla="*/ 1113482 h 2160587"/>
              <a:gd name="connsiteX21" fmla="*/ 2987703 w 8212907"/>
              <a:gd name="connsiteY21" fmla="*/ 1076593 h 2160587"/>
              <a:gd name="connsiteX22" fmla="*/ 3192555 w 8212907"/>
              <a:gd name="connsiteY22" fmla="*/ 1052509 h 2160587"/>
              <a:gd name="connsiteX23" fmla="*/ 3415788 w 8212907"/>
              <a:gd name="connsiteY23" fmla="*/ 991915 h 2160587"/>
              <a:gd name="connsiteX24" fmla="*/ 3694670 w 8212907"/>
              <a:gd name="connsiteY24" fmla="*/ 833712 h 2160587"/>
              <a:gd name="connsiteX25" fmla="*/ 3873536 w 8212907"/>
              <a:gd name="connsiteY25" fmla="*/ 806458 h 2160587"/>
              <a:gd name="connsiteX26" fmla="*/ 3946806 w 8212907"/>
              <a:gd name="connsiteY26" fmla="*/ 782499 h 2160587"/>
              <a:gd name="connsiteX27" fmla="*/ 4064063 w 8212907"/>
              <a:gd name="connsiteY27" fmla="*/ 765640 h 2160587"/>
              <a:gd name="connsiteX28" fmla="*/ 4227083 w 8212907"/>
              <a:gd name="connsiteY28" fmla="*/ 764626 h 2160587"/>
              <a:gd name="connsiteX29" fmla="*/ 4362721 w 8212907"/>
              <a:gd name="connsiteY29" fmla="*/ 739273 h 2160587"/>
              <a:gd name="connsiteX30" fmla="*/ 4505966 w 8212907"/>
              <a:gd name="connsiteY30" fmla="*/ 589817 h 2160587"/>
              <a:gd name="connsiteX31" fmla="*/ 4507487 w 8212907"/>
              <a:gd name="connsiteY31" fmla="*/ 456080 h 2160587"/>
              <a:gd name="connsiteX32" fmla="*/ 4650478 w 8212907"/>
              <a:gd name="connsiteY32" fmla="*/ 244256 h 2160587"/>
              <a:gd name="connsiteX33" fmla="*/ 4695986 w 8212907"/>
              <a:gd name="connsiteY33" fmla="*/ 247299 h 2160587"/>
              <a:gd name="connsiteX34" fmla="*/ 4838217 w 8212907"/>
              <a:gd name="connsiteY34" fmla="*/ 241341 h 2160587"/>
              <a:gd name="connsiteX35" fmla="*/ 4976770 w 8212907"/>
              <a:gd name="connsiteY35" fmla="*/ 214720 h 2160587"/>
              <a:gd name="connsiteX36" fmla="*/ 5095041 w 8212907"/>
              <a:gd name="connsiteY36" fmla="*/ 202804 h 2160587"/>
              <a:gd name="connsiteX37" fmla="*/ 5299261 w 8212907"/>
              <a:gd name="connsiteY37" fmla="*/ 193804 h 2160587"/>
              <a:gd name="connsiteX38" fmla="*/ 5571805 w 8212907"/>
              <a:gd name="connsiteY38" fmla="*/ 251355 h 2160587"/>
              <a:gd name="connsiteX39" fmla="*/ 5850688 w 8212907"/>
              <a:gd name="connsiteY39" fmla="*/ 239819 h 2160587"/>
              <a:gd name="connsiteX40" fmla="*/ 6007369 w 8212907"/>
              <a:gd name="connsiteY40" fmla="*/ 241594 h 2160587"/>
              <a:gd name="connsiteX41" fmla="*/ 6096105 w 8212907"/>
              <a:gd name="connsiteY41" fmla="*/ 250595 h 2160587"/>
              <a:gd name="connsiteX42" fmla="*/ 6489076 w 8212907"/>
              <a:gd name="connsiteY42" fmla="*/ 157803 h 2160587"/>
              <a:gd name="connsiteX43" fmla="*/ 6595432 w 8212907"/>
              <a:gd name="connsiteY43" fmla="*/ 156788 h 2160587"/>
              <a:gd name="connsiteX44" fmla="*/ 6784058 w 8212907"/>
              <a:gd name="connsiteY44" fmla="*/ 191649 h 2160587"/>
              <a:gd name="connsiteX45" fmla="*/ 6802057 w 8212907"/>
              <a:gd name="connsiteY45" fmla="*/ 191649 h 2160587"/>
              <a:gd name="connsiteX46" fmla="*/ 7028967 w 8212907"/>
              <a:gd name="connsiteY46" fmla="*/ 140943 h 2160587"/>
              <a:gd name="connsiteX47" fmla="*/ 7154083 w 8212907"/>
              <a:gd name="connsiteY47" fmla="*/ 123703 h 2160587"/>
              <a:gd name="connsiteX48" fmla="*/ 7478728 w 8212907"/>
              <a:gd name="connsiteY48" fmla="*/ 138788 h 2160587"/>
              <a:gd name="connsiteX49" fmla="*/ 7834685 w 8212907"/>
              <a:gd name="connsiteY49" fmla="*/ 60954 h 2160587"/>
              <a:gd name="connsiteX50" fmla="*/ 8052466 w 8212907"/>
              <a:gd name="connsiteY50" fmla="*/ 5178 h 2160587"/>
              <a:gd name="connsiteX51" fmla="*/ 8171752 w 8212907"/>
              <a:gd name="connsiteY51" fmla="*/ 5178 h 2160587"/>
              <a:gd name="connsiteX52" fmla="*/ 8209782 w 8212907"/>
              <a:gd name="connsiteY52" fmla="*/ 43208 h 2160587"/>
              <a:gd name="connsiteX53" fmla="*/ 8212189 w 8212907"/>
              <a:gd name="connsiteY53" fmla="*/ 104055 h 2160587"/>
              <a:gd name="connsiteX54" fmla="*/ 8212189 w 8212907"/>
              <a:gd name="connsiteY54" fmla="*/ 2071190 h 2160587"/>
              <a:gd name="connsiteX55" fmla="*/ 8124342 w 8212907"/>
              <a:gd name="connsiteY55" fmla="*/ 2158785 h 2160587"/>
              <a:gd name="connsiteX56" fmla="*/ 4105896 w 8212907"/>
              <a:gd name="connsiteY56" fmla="*/ 2158785 h 216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212907" h="2160587">
                <a:moveTo>
                  <a:pt x="4105262" y="2159672"/>
                </a:moveTo>
                <a:lnTo>
                  <a:pt x="110775" y="2159672"/>
                </a:lnTo>
                <a:cubicBezTo>
                  <a:pt x="88464" y="2159672"/>
                  <a:pt x="66153" y="2159672"/>
                  <a:pt x="43843" y="2159672"/>
                </a:cubicBezTo>
                <a:cubicBezTo>
                  <a:pt x="18490" y="2159672"/>
                  <a:pt x="-17" y="2151178"/>
                  <a:pt x="-525" y="2121642"/>
                </a:cubicBezTo>
                <a:cubicBezTo>
                  <a:pt x="-525" y="2097178"/>
                  <a:pt x="-4455" y="2068402"/>
                  <a:pt x="27744" y="2062443"/>
                </a:cubicBezTo>
                <a:cubicBezTo>
                  <a:pt x="79211" y="2053062"/>
                  <a:pt x="128142" y="2030372"/>
                  <a:pt x="181890" y="2032274"/>
                </a:cubicBezTo>
                <a:cubicBezTo>
                  <a:pt x="237514" y="2035949"/>
                  <a:pt x="291339" y="2011737"/>
                  <a:pt x="325515" y="1967750"/>
                </a:cubicBezTo>
                <a:cubicBezTo>
                  <a:pt x="386235" y="1894354"/>
                  <a:pt x="443913" y="1821589"/>
                  <a:pt x="457097" y="1721573"/>
                </a:cubicBezTo>
                <a:cubicBezTo>
                  <a:pt x="462421" y="1681008"/>
                  <a:pt x="495126" y="1650711"/>
                  <a:pt x="533156" y="1631063"/>
                </a:cubicBezTo>
                <a:cubicBezTo>
                  <a:pt x="598820" y="1596836"/>
                  <a:pt x="665117" y="1565398"/>
                  <a:pt x="724317" y="1518369"/>
                </a:cubicBezTo>
                <a:cubicBezTo>
                  <a:pt x="779460" y="1474634"/>
                  <a:pt x="849307" y="1491495"/>
                  <a:pt x="912309" y="1503664"/>
                </a:cubicBezTo>
                <a:cubicBezTo>
                  <a:pt x="989128" y="1518496"/>
                  <a:pt x="1062399" y="1537765"/>
                  <a:pt x="1133260" y="1581244"/>
                </a:cubicBezTo>
                <a:cubicBezTo>
                  <a:pt x="1196642" y="1620414"/>
                  <a:pt x="1283350" y="1610274"/>
                  <a:pt x="1356240" y="1578582"/>
                </a:cubicBezTo>
                <a:cubicBezTo>
                  <a:pt x="1395917" y="1561343"/>
                  <a:pt x="1429256" y="1556399"/>
                  <a:pt x="1471342" y="1571737"/>
                </a:cubicBezTo>
                <a:cubicBezTo>
                  <a:pt x="1568571" y="1607104"/>
                  <a:pt x="1659081" y="1592019"/>
                  <a:pt x="1757324" y="1551708"/>
                </a:cubicBezTo>
                <a:cubicBezTo>
                  <a:pt x="1838707" y="1518242"/>
                  <a:pt x="1922118" y="1471846"/>
                  <a:pt x="2016050" y="1473621"/>
                </a:cubicBezTo>
                <a:cubicBezTo>
                  <a:pt x="2034343" y="1472986"/>
                  <a:pt x="2052318" y="1468677"/>
                  <a:pt x="2068911" y="1460944"/>
                </a:cubicBezTo>
                <a:cubicBezTo>
                  <a:pt x="2166191" y="1417971"/>
                  <a:pt x="2268047" y="1386153"/>
                  <a:pt x="2372513" y="1366125"/>
                </a:cubicBezTo>
                <a:cubicBezTo>
                  <a:pt x="2475320" y="1347364"/>
                  <a:pt x="2567985" y="1290066"/>
                  <a:pt x="2649368" y="1220979"/>
                </a:cubicBezTo>
                <a:cubicBezTo>
                  <a:pt x="2678651" y="1195626"/>
                  <a:pt x="2708313" y="1171287"/>
                  <a:pt x="2736962" y="1145554"/>
                </a:cubicBezTo>
                <a:cubicBezTo>
                  <a:pt x="2755597" y="1128947"/>
                  <a:pt x="2776640" y="1109172"/>
                  <a:pt x="2800345" y="1113482"/>
                </a:cubicBezTo>
                <a:cubicBezTo>
                  <a:pt x="2869178" y="1126159"/>
                  <a:pt x="2924701" y="1077227"/>
                  <a:pt x="2987703" y="1076593"/>
                </a:cubicBezTo>
                <a:cubicBezTo>
                  <a:pt x="3057424" y="1075833"/>
                  <a:pt x="3125116" y="1063030"/>
                  <a:pt x="3192555" y="1052509"/>
                </a:cubicBezTo>
                <a:cubicBezTo>
                  <a:pt x="3268614" y="1040720"/>
                  <a:pt x="3349490" y="1041987"/>
                  <a:pt x="3415788" y="991915"/>
                </a:cubicBezTo>
                <a:cubicBezTo>
                  <a:pt x="3501354" y="927138"/>
                  <a:pt x="3604668" y="893672"/>
                  <a:pt x="3694670" y="833712"/>
                </a:cubicBezTo>
                <a:cubicBezTo>
                  <a:pt x="3736123" y="805951"/>
                  <a:pt x="3812942" y="816092"/>
                  <a:pt x="3873536" y="806458"/>
                </a:cubicBezTo>
                <a:cubicBezTo>
                  <a:pt x="3899903" y="802275"/>
                  <a:pt x="3928552" y="803416"/>
                  <a:pt x="3946806" y="782499"/>
                </a:cubicBezTo>
                <a:cubicBezTo>
                  <a:pt x="3982047" y="741935"/>
                  <a:pt x="4025273" y="749541"/>
                  <a:pt x="4064063" y="765640"/>
                </a:cubicBezTo>
                <a:cubicBezTo>
                  <a:pt x="4115784" y="790030"/>
                  <a:pt x="4175743" y="789661"/>
                  <a:pt x="4227083" y="764626"/>
                </a:cubicBezTo>
                <a:cubicBezTo>
                  <a:pt x="4269169" y="744166"/>
                  <a:pt x="4316072" y="735419"/>
                  <a:pt x="4362721" y="739273"/>
                </a:cubicBezTo>
                <a:cubicBezTo>
                  <a:pt x="4435739" y="745484"/>
                  <a:pt x="4504444" y="669679"/>
                  <a:pt x="4505966" y="589817"/>
                </a:cubicBezTo>
                <a:cubicBezTo>
                  <a:pt x="4506854" y="545196"/>
                  <a:pt x="4505966" y="501082"/>
                  <a:pt x="4507487" y="456080"/>
                </a:cubicBezTo>
                <a:cubicBezTo>
                  <a:pt x="4510150" y="367344"/>
                  <a:pt x="4582278" y="262510"/>
                  <a:pt x="4650478" y="244256"/>
                </a:cubicBezTo>
                <a:cubicBezTo>
                  <a:pt x="4666831" y="239819"/>
                  <a:pt x="4683690" y="233355"/>
                  <a:pt x="4695986" y="247299"/>
                </a:cubicBezTo>
                <a:cubicBezTo>
                  <a:pt x="4746692" y="304470"/>
                  <a:pt x="4791567" y="264919"/>
                  <a:pt x="4838217" y="241341"/>
                </a:cubicBezTo>
                <a:cubicBezTo>
                  <a:pt x="4881064" y="219740"/>
                  <a:pt x="4928980" y="210524"/>
                  <a:pt x="4976770" y="214720"/>
                </a:cubicBezTo>
                <a:cubicBezTo>
                  <a:pt x="5016575" y="219195"/>
                  <a:pt x="5056887" y="215138"/>
                  <a:pt x="5095041" y="202804"/>
                </a:cubicBezTo>
                <a:cubicBezTo>
                  <a:pt x="5160960" y="181128"/>
                  <a:pt x="5231314" y="197226"/>
                  <a:pt x="5299261" y="193804"/>
                </a:cubicBezTo>
                <a:cubicBezTo>
                  <a:pt x="5397756" y="188733"/>
                  <a:pt x="5481168" y="225748"/>
                  <a:pt x="5571805" y="251355"/>
                </a:cubicBezTo>
                <a:cubicBezTo>
                  <a:pt x="5656991" y="275440"/>
                  <a:pt x="5759036" y="325005"/>
                  <a:pt x="5850688" y="239819"/>
                </a:cubicBezTo>
                <a:cubicBezTo>
                  <a:pt x="5896577" y="197226"/>
                  <a:pt x="5956409" y="224354"/>
                  <a:pt x="6007369" y="241594"/>
                </a:cubicBezTo>
                <a:cubicBezTo>
                  <a:pt x="6035638" y="252268"/>
                  <a:pt x="6066188" y="255374"/>
                  <a:pt x="6096105" y="250595"/>
                </a:cubicBezTo>
                <a:cubicBezTo>
                  <a:pt x="6229335" y="228284"/>
                  <a:pt x="6363832" y="212565"/>
                  <a:pt x="6489076" y="157803"/>
                </a:cubicBezTo>
                <a:cubicBezTo>
                  <a:pt x="6522794" y="142642"/>
                  <a:pt x="6561331" y="142274"/>
                  <a:pt x="6595432" y="156788"/>
                </a:cubicBezTo>
                <a:cubicBezTo>
                  <a:pt x="6655897" y="178922"/>
                  <a:pt x="6719660" y="190711"/>
                  <a:pt x="6784058" y="191649"/>
                </a:cubicBezTo>
                <a:cubicBezTo>
                  <a:pt x="6790142" y="191649"/>
                  <a:pt x="6797875" y="194945"/>
                  <a:pt x="6802057" y="191649"/>
                </a:cubicBezTo>
                <a:cubicBezTo>
                  <a:pt x="6871145" y="146520"/>
                  <a:pt x="6957725" y="181128"/>
                  <a:pt x="7028967" y="140943"/>
                </a:cubicBezTo>
                <a:cubicBezTo>
                  <a:pt x="7067504" y="121104"/>
                  <a:pt x="7111618" y="115032"/>
                  <a:pt x="7154083" y="123703"/>
                </a:cubicBezTo>
                <a:cubicBezTo>
                  <a:pt x="7262341" y="142337"/>
                  <a:pt x="7376303" y="101773"/>
                  <a:pt x="7478728" y="138788"/>
                </a:cubicBezTo>
                <a:cubicBezTo>
                  <a:pt x="7619310" y="189494"/>
                  <a:pt x="7727187" y="121167"/>
                  <a:pt x="7834685" y="60954"/>
                </a:cubicBezTo>
                <a:cubicBezTo>
                  <a:pt x="7905038" y="21657"/>
                  <a:pt x="7983633" y="43714"/>
                  <a:pt x="8052466" y="5178"/>
                </a:cubicBezTo>
                <a:cubicBezTo>
                  <a:pt x="8083270" y="-11936"/>
                  <a:pt x="8130553" y="13291"/>
                  <a:pt x="8171752" y="5178"/>
                </a:cubicBezTo>
                <a:cubicBezTo>
                  <a:pt x="8195076" y="741"/>
                  <a:pt x="8207753" y="21024"/>
                  <a:pt x="8209782" y="43208"/>
                </a:cubicBezTo>
                <a:cubicBezTo>
                  <a:pt x="8211556" y="63439"/>
                  <a:pt x="8212443" y="83747"/>
                  <a:pt x="8212189" y="104055"/>
                </a:cubicBezTo>
                <a:cubicBezTo>
                  <a:pt x="8212189" y="759846"/>
                  <a:pt x="8212189" y="1415563"/>
                  <a:pt x="8212189" y="2071190"/>
                </a:cubicBezTo>
                <a:cubicBezTo>
                  <a:pt x="8212189" y="2158531"/>
                  <a:pt x="8212189" y="2158785"/>
                  <a:pt x="8124342" y="2158785"/>
                </a:cubicBezTo>
                <a:lnTo>
                  <a:pt x="4105896" y="2158785"/>
                </a:lnTo>
              </a:path>
            </a:pathLst>
          </a:custGeom>
          <a:solidFill>
            <a:schemeClr val="bg1"/>
          </a:solidFill>
          <a:ln w="12671" cap="flat">
            <a:noFill/>
            <a:prstDash val="solid"/>
            <a:miter/>
          </a:ln>
        </p:spPr>
        <p:txBody>
          <a:bodyPr rtlCol="0" anchor="ctr"/>
          <a:lstStyle/>
          <a:p>
            <a:endParaRPr lang="sv-SE" sz="900"/>
          </a:p>
        </p:txBody>
      </p:sp>
      <p:sp>
        <p:nvSpPr>
          <p:cNvPr id="2" name="Title 1"/>
          <p:cNvSpPr>
            <a:spLocks noGrp="1"/>
          </p:cNvSpPr>
          <p:nvPr>
            <p:ph type="ctrTitle" hasCustomPrompt="1"/>
          </p:nvPr>
        </p:nvSpPr>
        <p:spPr>
          <a:xfrm>
            <a:off x="1524000" y="2432958"/>
            <a:ext cx="9144000" cy="864735"/>
          </a:xfrm>
        </p:spPr>
        <p:txBody>
          <a:bodyPr anchor="b"/>
          <a:lstStyle>
            <a:lvl1pPr algn="ctr">
              <a:defRPr sz="3300">
                <a:solidFill>
                  <a:schemeClr val="bg1"/>
                </a:solidFill>
              </a:defRPr>
            </a:lvl1pPr>
          </a:lstStyle>
          <a:p>
            <a:r>
              <a:rPr lang="sv-SE"/>
              <a:t>Här skrivs ett helt nytt kapitel</a:t>
            </a:r>
          </a:p>
        </p:txBody>
      </p:sp>
      <p:sp>
        <p:nvSpPr>
          <p:cNvPr id="3" name="Subtitle 2"/>
          <p:cNvSpPr>
            <a:spLocks noGrp="1"/>
          </p:cNvSpPr>
          <p:nvPr>
            <p:ph type="subTitle" idx="1" hasCustomPrompt="1"/>
          </p:nvPr>
        </p:nvSpPr>
        <p:spPr>
          <a:xfrm>
            <a:off x="1524000" y="3340782"/>
            <a:ext cx="9144000" cy="855661"/>
          </a:xfrm>
        </p:spPr>
        <p:txBody>
          <a:bodyPr/>
          <a:lstStyle>
            <a:lvl1pPr marL="0" indent="0" algn="ctr">
              <a:buNone/>
              <a:defRPr sz="2150" spc="2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Ibland behövs även en förklarande text </a:t>
            </a:r>
          </a:p>
        </p:txBody>
      </p:sp>
      <p:pic>
        <p:nvPicPr>
          <p:cNvPr id="7" name="Bildobjekt 6">
            <a:extLst>
              <a:ext uri="{FF2B5EF4-FFF2-40B4-BE49-F238E27FC236}">
                <a16:creationId xmlns:a16="http://schemas.microsoft.com/office/drawing/2014/main" id="{16AF2221-1BFD-274E-AAB2-93255AE72A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9" t="18695" r="7018" b="16070"/>
          <a:stretch/>
        </p:blipFill>
        <p:spPr>
          <a:xfrm>
            <a:off x="10616423" y="6086827"/>
            <a:ext cx="1306875" cy="536294"/>
          </a:xfrm>
          <a:prstGeom prst="rect">
            <a:avLst/>
          </a:prstGeom>
        </p:spPr>
      </p:pic>
    </p:spTree>
    <p:extLst>
      <p:ext uri="{BB962C8B-B14F-4D97-AF65-F5344CB8AC3E}">
        <p14:creationId xmlns:p14="http://schemas.microsoft.com/office/powerpoint/2010/main" val="4498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3AEC0409-0773-47C7-907A-8552AAE9753A}"/>
              </a:ext>
            </a:extLst>
          </p:cNvPr>
          <p:cNvSpPr>
            <a:spLocks noGrp="1"/>
          </p:cNvSpPr>
          <p:nvPr>
            <p:ph type="pic" sz="quarter" idx="11"/>
          </p:nvPr>
        </p:nvSpPr>
        <p:spPr>
          <a:xfrm>
            <a:off x="7004844" y="0"/>
            <a:ext cx="5187156" cy="6858000"/>
          </a:xfrm>
          <a:custGeom>
            <a:avLst/>
            <a:gdLst>
              <a:gd name="connsiteX0" fmla="*/ 0 w 10374312"/>
              <a:gd name="connsiteY0" fmla="*/ 0 h 13716000"/>
              <a:gd name="connsiteX1" fmla="*/ 10374312 w 10374312"/>
              <a:gd name="connsiteY1" fmla="*/ 0 h 13716000"/>
              <a:gd name="connsiteX2" fmla="*/ 10374312 w 10374312"/>
              <a:gd name="connsiteY2" fmla="*/ 11826791 h 13716000"/>
              <a:gd name="connsiteX3" fmla="*/ 10369440 w 10374312"/>
              <a:gd name="connsiteY3" fmla="*/ 11813980 h 13716000"/>
              <a:gd name="connsiteX4" fmla="*/ 10342440 w 10374312"/>
              <a:gd name="connsiteY4" fmla="*/ 11804948 h 13716000"/>
              <a:gd name="connsiteX5" fmla="*/ 10223152 w 10374312"/>
              <a:gd name="connsiteY5" fmla="*/ 11804948 h 13716000"/>
              <a:gd name="connsiteX6" fmla="*/ 10005372 w 10374312"/>
              <a:gd name="connsiteY6" fmla="*/ 11860724 h 13716000"/>
              <a:gd name="connsiteX7" fmla="*/ 9649416 w 10374312"/>
              <a:gd name="connsiteY7" fmla="*/ 11938558 h 13716000"/>
              <a:gd name="connsiteX8" fmla="*/ 9324770 w 10374312"/>
              <a:gd name="connsiteY8" fmla="*/ 11923473 h 13716000"/>
              <a:gd name="connsiteX9" fmla="*/ 9199654 w 10374312"/>
              <a:gd name="connsiteY9" fmla="*/ 11940713 h 13716000"/>
              <a:gd name="connsiteX10" fmla="*/ 8972744 w 10374312"/>
              <a:gd name="connsiteY10" fmla="*/ 11991419 h 13716000"/>
              <a:gd name="connsiteX11" fmla="*/ 8954744 w 10374312"/>
              <a:gd name="connsiteY11" fmla="*/ 11991419 h 13716000"/>
              <a:gd name="connsiteX12" fmla="*/ 8766120 w 10374312"/>
              <a:gd name="connsiteY12" fmla="*/ 11956558 h 13716000"/>
              <a:gd name="connsiteX13" fmla="*/ 8659764 w 10374312"/>
              <a:gd name="connsiteY13" fmla="*/ 11957573 h 13716000"/>
              <a:gd name="connsiteX14" fmla="*/ 8266792 w 10374312"/>
              <a:gd name="connsiteY14" fmla="*/ 12050365 h 13716000"/>
              <a:gd name="connsiteX15" fmla="*/ 8178056 w 10374312"/>
              <a:gd name="connsiteY15" fmla="*/ 12041364 h 13716000"/>
              <a:gd name="connsiteX16" fmla="*/ 8021376 w 10374312"/>
              <a:gd name="connsiteY16" fmla="*/ 12039589 h 13716000"/>
              <a:gd name="connsiteX17" fmla="*/ 7742492 w 10374312"/>
              <a:gd name="connsiteY17" fmla="*/ 12051125 h 13716000"/>
              <a:gd name="connsiteX18" fmla="*/ 7469948 w 10374312"/>
              <a:gd name="connsiteY18" fmla="*/ 11993574 h 13716000"/>
              <a:gd name="connsiteX19" fmla="*/ 7265728 w 10374312"/>
              <a:gd name="connsiteY19" fmla="*/ 12002574 h 13716000"/>
              <a:gd name="connsiteX20" fmla="*/ 7147456 w 10374312"/>
              <a:gd name="connsiteY20" fmla="*/ 12014490 h 13716000"/>
              <a:gd name="connsiteX21" fmla="*/ 7008904 w 10374312"/>
              <a:gd name="connsiteY21" fmla="*/ 12041111 h 13716000"/>
              <a:gd name="connsiteX22" fmla="*/ 6866672 w 10374312"/>
              <a:gd name="connsiteY22" fmla="*/ 12047069 h 13716000"/>
              <a:gd name="connsiteX23" fmla="*/ 6821164 w 10374312"/>
              <a:gd name="connsiteY23" fmla="*/ 12044026 h 13716000"/>
              <a:gd name="connsiteX24" fmla="*/ 6678174 w 10374312"/>
              <a:gd name="connsiteY24" fmla="*/ 12255850 h 13716000"/>
              <a:gd name="connsiteX25" fmla="*/ 6676652 w 10374312"/>
              <a:gd name="connsiteY25" fmla="*/ 12389587 h 13716000"/>
              <a:gd name="connsiteX26" fmla="*/ 6533408 w 10374312"/>
              <a:gd name="connsiteY26" fmla="*/ 12539043 h 13716000"/>
              <a:gd name="connsiteX27" fmla="*/ 6397770 w 10374312"/>
              <a:gd name="connsiteY27" fmla="*/ 12564396 h 13716000"/>
              <a:gd name="connsiteX28" fmla="*/ 6234750 w 10374312"/>
              <a:gd name="connsiteY28" fmla="*/ 12565410 h 13716000"/>
              <a:gd name="connsiteX29" fmla="*/ 6117492 w 10374312"/>
              <a:gd name="connsiteY29" fmla="*/ 12582269 h 13716000"/>
              <a:gd name="connsiteX30" fmla="*/ 6044224 w 10374312"/>
              <a:gd name="connsiteY30" fmla="*/ 12606228 h 13716000"/>
              <a:gd name="connsiteX31" fmla="*/ 5865356 w 10374312"/>
              <a:gd name="connsiteY31" fmla="*/ 12633482 h 13716000"/>
              <a:gd name="connsiteX32" fmla="*/ 5586476 w 10374312"/>
              <a:gd name="connsiteY32" fmla="*/ 12791685 h 13716000"/>
              <a:gd name="connsiteX33" fmla="*/ 5363242 w 10374312"/>
              <a:gd name="connsiteY33" fmla="*/ 12852279 h 13716000"/>
              <a:gd name="connsiteX34" fmla="*/ 5158390 w 10374312"/>
              <a:gd name="connsiteY34" fmla="*/ 12876363 h 13716000"/>
              <a:gd name="connsiteX35" fmla="*/ 4971032 w 10374312"/>
              <a:gd name="connsiteY35" fmla="*/ 12913252 h 13716000"/>
              <a:gd name="connsiteX36" fmla="*/ 4907648 w 10374312"/>
              <a:gd name="connsiteY36" fmla="*/ 12945324 h 13716000"/>
              <a:gd name="connsiteX37" fmla="*/ 4820056 w 10374312"/>
              <a:gd name="connsiteY37" fmla="*/ 13020749 h 13716000"/>
              <a:gd name="connsiteX38" fmla="*/ 4543200 w 10374312"/>
              <a:gd name="connsiteY38" fmla="*/ 13165895 h 13716000"/>
              <a:gd name="connsiteX39" fmla="*/ 4239598 w 10374312"/>
              <a:gd name="connsiteY39" fmla="*/ 13260714 h 13716000"/>
              <a:gd name="connsiteX40" fmla="*/ 4186736 w 10374312"/>
              <a:gd name="connsiteY40" fmla="*/ 13273391 h 13716000"/>
              <a:gd name="connsiteX41" fmla="*/ 3928012 w 10374312"/>
              <a:gd name="connsiteY41" fmla="*/ 13351478 h 13716000"/>
              <a:gd name="connsiteX42" fmla="*/ 3642028 w 10374312"/>
              <a:gd name="connsiteY42" fmla="*/ 13371507 h 13716000"/>
              <a:gd name="connsiteX43" fmla="*/ 3526928 w 10374312"/>
              <a:gd name="connsiteY43" fmla="*/ 13378352 h 13716000"/>
              <a:gd name="connsiteX44" fmla="*/ 3303948 w 10374312"/>
              <a:gd name="connsiteY44" fmla="*/ 13381014 h 13716000"/>
              <a:gd name="connsiteX45" fmla="*/ 3082996 w 10374312"/>
              <a:gd name="connsiteY45" fmla="*/ 13303434 h 13716000"/>
              <a:gd name="connsiteX46" fmla="*/ 2895004 w 10374312"/>
              <a:gd name="connsiteY46" fmla="*/ 13318139 h 13716000"/>
              <a:gd name="connsiteX47" fmla="*/ 2703843 w 10374312"/>
              <a:gd name="connsiteY47" fmla="*/ 13430833 h 13716000"/>
              <a:gd name="connsiteX48" fmla="*/ 2627784 w 10374312"/>
              <a:gd name="connsiteY48" fmla="*/ 13521343 h 13716000"/>
              <a:gd name="connsiteX49" fmla="*/ 2540524 w 10374312"/>
              <a:gd name="connsiteY49" fmla="*/ 13712156 h 13716000"/>
              <a:gd name="connsiteX50" fmla="*/ 2537447 w 10374312"/>
              <a:gd name="connsiteY50" fmla="*/ 13716000 h 13716000"/>
              <a:gd name="connsiteX51" fmla="*/ 0 w 10374312"/>
              <a:gd name="connsiteY5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374312" h="13716000">
                <a:moveTo>
                  <a:pt x="0" y="0"/>
                </a:moveTo>
                <a:lnTo>
                  <a:pt x="10374312" y="0"/>
                </a:lnTo>
                <a:lnTo>
                  <a:pt x="10374312" y="11826791"/>
                </a:lnTo>
                <a:lnTo>
                  <a:pt x="10369440" y="11813980"/>
                </a:lnTo>
                <a:cubicBezTo>
                  <a:pt x="10363102" y="11806691"/>
                  <a:pt x="10354102" y="11802730"/>
                  <a:pt x="10342440" y="11804948"/>
                </a:cubicBezTo>
                <a:cubicBezTo>
                  <a:pt x="10301240" y="11813061"/>
                  <a:pt x="10253956" y="11787834"/>
                  <a:pt x="10223152" y="11804948"/>
                </a:cubicBezTo>
                <a:cubicBezTo>
                  <a:pt x="10154320" y="11843484"/>
                  <a:pt x="10075724" y="11821427"/>
                  <a:pt x="10005372" y="11860724"/>
                </a:cubicBezTo>
                <a:cubicBezTo>
                  <a:pt x="9897874" y="11920937"/>
                  <a:pt x="9789996" y="11989264"/>
                  <a:pt x="9649416" y="11938558"/>
                </a:cubicBezTo>
                <a:cubicBezTo>
                  <a:pt x="9546990" y="11901543"/>
                  <a:pt x="9433028" y="11942107"/>
                  <a:pt x="9324770" y="11923473"/>
                </a:cubicBezTo>
                <a:cubicBezTo>
                  <a:pt x="9282304" y="11914802"/>
                  <a:pt x="9238192" y="11920874"/>
                  <a:pt x="9199654" y="11940713"/>
                </a:cubicBezTo>
                <a:cubicBezTo>
                  <a:pt x="9128412" y="11980898"/>
                  <a:pt x="9041832" y="11946290"/>
                  <a:pt x="8972744" y="11991419"/>
                </a:cubicBezTo>
                <a:cubicBezTo>
                  <a:pt x="8968562" y="11994715"/>
                  <a:pt x="8960828" y="11991419"/>
                  <a:pt x="8954744" y="11991419"/>
                </a:cubicBezTo>
                <a:cubicBezTo>
                  <a:pt x="8890348" y="11990481"/>
                  <a:pt x="8826584" y="11978692"/>
                  <a:pt x="8766120" y="11956558"/>
                </a:cubicBezTo>
                <a:cubicBezTo>
                  <a:pt x="8732018" y="11942044"/>
                  <a:pt x="8693480" y="11942412"/>
                  <a:pt x="8659764" y="11957573"/>
                </a:cubicBezTo>
                <a:cubicBezTo>
                  <a:pt x="8534520" y="12012335"/>
                  <a:pt x="8400022" y="12028054"/>
                  <a:pt x="8266792" y="12050365"/>
                </a:cubicBezTo>
                <a:cubicBezTo>
                  <a:pt x="8236876" y="12055144"/>
                  <a:pt x="8206324" y="12052038"/>
                  <a:pt x="8178056" y="12041364"/>
                </a:cubicBezTo>
                <a:cubicBezTo>
                  <a:pt x="8127096" y="12024124"/>
                  <a:pt x="8067264" y="11996996"/>
                  <a:pt x="8021376" y="12039589"/>
                </a:cubicBezTo>
                <a:cubicBezTo>
                  <a:pt x="7929724" y="12124775"/>
                  <a:pt x="7827678" y="12075210"/>
                  <a:pt x="7742492" y="12051125"/>
                </a:cubicBezTo>
                <a:cubicBezTo>
                  <a:pt x="7651856" y="12025518"/>
                  <a:pt x="7568444" y="11988503"/>
                  <a:pt x="7469948" y="11993574"/>
                </a:cubicBezTo>
                <a:cubicBezTo>
                  <a:pt x="7402000" y="11996996"/>
                  <a:pt x="7331648" y="11980898"/>
                  <a:pt x="7265728" y="12002574"/>
                </a:cubicBezTo>
                <a:cubicBezTo>
                  <a:pt x="7227574" y="12014908"/>
                  <a:pt x="7187262" y="12018965"/>
                  <a:pt x="7147456" y="12014490"/>
                </a:cubicBezTo>
                <a:cubicBezTo>
                  <a:pt x="7099668" y="12010294"/>
                  <a:pt x="7051752" y="12019510"/>
                  <a:pt x="7008904" y="12041111"/>
                </a:cubicBezTo>
                <a:cubicBezTo>
                  <a:pt x="6962254" y="12064689"/>
                  <a:pt x="6917380" y="12104240"/>
                  <a:pt x="6866672" y="12047069"/>
                </a:cubicBezTo>
                <a:cubicBezTo>
                  <a:pt x="6854376" y="12033125"/>
                  <a:pt x="6837518" y="12039589"/>
                  <a:pt x="6821164" y="12044026"/>
                </a:cubicBezTo>
                <a:cubicBezTo>
                  <a:pt x="6752964" y="12062280"/>
                  <a:pt x="6680836" y="12167114"/>
                  <a:pt x="6678174" y="12255850"/>
                </a:cubicBezTo>
                <a:cubicBezTo>
                  <a:pt x="6676652" y="12300852"/>
                  <a:pt x="6677540" y="12344966"/>
                  <a:pt x="6676652" y="12389587"/>
                </a:cubicBezTo>
                <a:cubicBezTo>
                  <a:pt x="6675132" y="12469449"/>
                  <a:pt x="6606426" y="12545254"/>
                  <a:pt x="6533408" y="12539043"/>
                </a:cubicBezTo>
                <a:cubicBezTo>
                  <a:pt x="6486760" y="12535189"/>
                  <a:pt x="6439856" y="12543936"/>
                  <a:pt x="6397770" y="12564396"/>
                </a:cubicBezTo>
                <a:cubicBezTo>
                  <a:pt x="6346430" y="12589431"/>
                  <a:pt x="6286472" y="12589800"/>
                  <a:pt x="6234750" y="12565410"/>
                </a:cubicBezTo>
                <a:cubicBezTo>
                  <a:pt x="6195960" y="12549311"/>
                  <a:pt x="6152734" y="12541705"/>
                  <a:pt x="6117492" y="12582269"/>
                </a:cubicBezTo>
                <a:cubicBezTo>
                  <a:pt x="6099240" y="12603186"/>
                  <a:pt x="6070590" y="12602045"/>
                  <a:pt x="6044224" y="12606228"/>
                </a:cubicBezTo>
                <a:cubicBezTo>
                  <a:pt x="5983628" y="12615862"/>
                  <a:pt x="5906810" y="12605721"/>
                  <a:pt x="5865356" y="12633482"/>
                </a:cubicBezTo>
                <a:cubicBezTo>
                  <a:pt x="5775356" y="12693442"/>
                  <a:pt x="5672040" y="12726908"/>
                  <a:pt x="5586476" y="12791685"/>
                </a:cubicBezTo>
                <a:cubicBezTo>
                  <a:pt x="5520176" y="12841757"/>
                  <a:pt x="5439300" y="12840490"/>
                  <a:pt x="5363242" y="12852279"/>
                </a:cubicBezTo>
                <a:cubicBezTo>
                  <a:pt x="5295804" y="12862800"/>
                  <a:pt x="5228112" y="12875603"/>
                  <a:pt x="5158390" y="12876363"/>
                </a:cubicBezTo>
                <a:cubicBezTo>
                  <a:pt x="5095388" y="12876997"/>
                  <a:pt x="5039864" y="12925929"/>
                  <a:pt x="4971032" y="12913252"/>
                </a:cubicBezTo>
                <a:cubicBezTo>
                  <a:pt x="4947328" y="12908942"/>
                  <a:pt x="4926284" y="12928717"/>
                  <a:pt x="4907648" y="12945324"/>
                </a:cubicBezTo>
                <a:cubicBezTo>
                  <a:pt x="4879000" y="12971057"/>
                  <a:pt x="4849338" y="12995396"/>
                  <a:pt x="4820056" y="13020749"/>
                </a:cubicBezTo>
                <a:cubicBezTo>
                  <a:pt x="4738672" y="13089836"/>
                  <a:pt x="4646008" y="13147134"/>
                  <a:pt x="4543200" y="13165895"/>
                </a:cubicBezTo>
                <a:cubicBezTo>
                  <a:pt x="4438734" y="13185923"/>
                  <a:pt x="4336878" y="13217741"/>
                  <a:pt x="4239598" y="13260714"/>
                </a:cubicBezTo>
                <a:cubicBezTo>
                  <a:pt x="4223004" y="13268447"/>
                  <a:pt x="4205030" y="13272756"/>
                  <a:pt x="4186736" y="13273391"/>
                </a:cubicBezTo>
                <a:cubicBezTo>
                  <a:pt x="4092804" y="13271616"/>
                  <a:pt x="4009394" y="13318012"/>
                  <a:pt x="3928012" y="13351478"/>
                </a:cubicBezTo>
                <a:cubicBezTo>
                  <a:pt x="3829768" y="13391789"/>
                  <a:pt x="3739258" y="13406874"/>
                  <a:pt x="3642028" y="13371507"/>
                </a:cubicBezTo>
                <a:cubicBezTo>
                  <a:pt x="3599944" y="13356169"/>
                  <a:pt x="3566604" y="13361113"/>
                  <a:pt x="3526928" y="13378352"/>
                </a:cubicBezTo>
                <a:cubicBezTo>
                  <a:pt x="3454036" y="13410044"/>
                  <a:pt x="3367328" y="13420184"/>
                  <a:pt x="3303948" y="13381014"/>
                </a:cubicBezTo>
                <a:cubicBezTo>
                  <a:pt x="3233086" y="13337535"/>
                  <a:pt x="3159816" y="13318266"/>
                  <a:pt x="3082996" y="13303434"/>
                </a:cubicBezTo>
                <a:cubicBezTo>
                  <a:pt x="3019994" y="13291265"/>
                  <a:pt x="2950148" y="13274404"/>
                  <a:pt x="2895004" y="13318139"/>
                </a:cubicBezTo>
                <a:cubicBezTo>
                  <a:pt x="2835804" y="13365168"/>
                  <a:pt x="2769508" y="13396606"/>
                  <a:pt x="2703843" y="13430833"/>
                </a:cubicBezTo>
                <a:cubicBezTo>
                  <a:pt x="2665813" y="13450481"/>
                  <a:pt x="2633108" y="13480778"/>
                  <a:pt x="2627784" y="13521343"/>
                </a:cubicBezTo>
                <a:cubicBezTo>
                  <a:pt x="2617896" y="13596355"/>
                  <a:pt x="2582980" y="13656038"/>
                  <a:pt x="2540524" y="13712156"/>
                </a:cubicBezTo>
                <a:lnTo>
                  <a:pt x="2537447" y="13716000"/>
                </a:lnTo>
                <a:lnTo>
                  <a:pt x="0" y="13716000"/>
                </a:lnTo>
                <a:close/>
              </a:path>
            </a:pathLst>
          </a:custGeom>
        </p:spPr>
        <p:txBody>
          <a:bodyPr wrap="square" tIns="2520000">
            <a:noAutofit/>
          </a:bodyPr>
          <a:lstStyle>
            <a:lvl1pPr marL="0" indent="0" algn="ctr">
              <a:buFontTx/>
              <a:buNone/>
              <a:defRPr/>
            </a:lvl1pPr>
          </a:lstStyle>
          <a:p>
            <a:r>
              <a:rPr lang="sv-SE"/>
              <a:t>Klicka på ikonen för att lägga till en bild</a:t>
            </a:r>
          </a:p>
        </p:txBody>
      </p:sp>
      <p:sp>
        <p:nvSpPr>
          <p:cNvPr id="2" name="Title 1"/>
          <p:cNvSpPr>
            <a:spLocks noGrp="1"/>
          </p:cNvSpPr>
          <p:nvPr>
            <p:ph type="title" hasCustomPrompt="1"/>
          </p:nvPr>
        </p:nvSpPr>
        <p:spPr>
          <a:xfrm>
            <a:off x="1277057" y="1281293"/>
            <a:ext cx="5188612" cy="1325563"/>
          </a:xfrm>
        </p:spPr>
        <p:txBody>
          <a:bodyPr/>
          <a:lstStyle>
            <a:lvl1pPr>
              <a:defRPr>
                <a:solidFill>
                  <a:schemeClr val="accent1"/>
                </a:solidFill>
              </a:defRPr>
            </a:lvl1pPr>
          </a:lstStyle>
          <a:p>
            <a:r>
              <a:rPr lang="sv-SE"/>
              <a:t>En bra rubrik </a:t>
            </a:r>
            <a:br>
              <a:rPr lang="sv-SE"/>
            </a:br>
            <a:r>
              <a:rPr lang="sv-SE"/>
              <a:t>gör hela skillnaden</a:t>
            </a:r>
          </a:p>
        </p:txBody>
      </p:sp>
      <p:sp>
        <p:nvSpPr>
          <p:cNvPr id="9" name="Platshållare för text 7">
            <a:extLst>
              <a:ext uri="{FF2B5EF4-FFF2-40B4-BE49-F238E27FC236}">
                <a16:creationId xmlns:a16="http://schemas.microsoft.com/office/drawing/2014/main" id="{2B82B462-7CC2-4A0B-B309-3F8F4407E0CB}"/>
              </a:ext>
            </a:extLst>
          </p:cNvPr>
          <p:cNvSpPr>
            <a:spLocks noGrp="1"/>
          </p:cNvSpPr>
          <p:nvPr>
            <p:ph type="body" sz="quarter" idx="10"/>
          </p:nvPr>
        </p:nvSpPr>
        <p:spPr>
          <a:xfrm>
            <a:off x="1273515" y="2889819"/>
            <a:ext cx="5176270" cy="23677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7627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Rubrik och innehå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7057" y="1281293"/>
            <a:ext cx="5188612" cy="1325563"/>
          </a:xfrm>
        </p:spPr>
        <p:txBody>
          <a:bodyPr/>
          <a:lstStyle>
            <a:lvl1pPr>
              <a:defRPr>
                <a:solidFill>
                  <a:schemeClr val="accent1"/>
                </a:solidFill>
              </a:defRPr>
            </a:lvl1pPr>
          </a:lstStyle>
          <a:p>
            <a:r>
              <a:rPr lang="sv-SE"/>
              <a:t>En bra rubrik </a:t>
            </a:r>
            <a:br>
              <a:rPr lang="sv-SE"/>
            </a:br>
            <a:r>
              <a:rPr lang="sv-SE"/>
              <a:t>gör hela skillnaden</a:t>
            </a:r>
          </a:p>
        </p:txBody>
      </p:sp>
      <p:sp>
        <p:nvSpPr>
          <p:cNvPr id="9" name="Platshållare för text 7">
            <a:extLst>
              <a:ext uri="{FF2B5EF4-FFF2-40B4-BE49-F238E27FC236}">
                <a16:creationId xmlns:a16="http://schemas.microsoft.com/office/drawing/2014/main" id="{2B82B462-7CC2-4A0B-B309-3F8F4407E0CB}"/>
              </a:ext>
            </a:extLst>
          </p:cNvPr>
          <p:cNvSpPr>
            <a:spLocks noGrp="1"/>
          </p:cNvSpPr>
          <p:nvPr>
            <p:ph type="body" sz="quarter" idx="10"/>
          </p:nvPr>
        </p:nvSpPr>
        <p:spPr>
          <a:xfrm>
            <a:off x="1273515" y="2889819"/>
            <a:ext cx="5176270" cy="23677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3">
            <a:extLst>
              <a:ext uri="{FF2B5EF4-FFF2-40B4-BE49-F238E27FC236}">
                <a16:creationId xmlns:a16="http://schemas.microsoft.com/office/drawing/2014/main" id="{F8E24961-F9D6-4F75-8D8B-3C201BB1537A}"/>
              </a:ext>
            </a:extLst>
          </p:cNvPr>
          <p:cNvSpPr>
            <a:spLocks noGrp="1"/>
          </p:cNvSpPr>
          <p:nvPr>
            <p:ph type="pic" sz="quarter" idx="11"/>
          </p:nvPr>
        </p:nvSpPr>
        <p:spPr>
          <a:xfrm>
            <a:off x="6581775" y="1524000"/>
            <a:ext cx="5610225" cy="3790950"/>
          </a:xfrm>
        </p:spPr>
        <p:txBody>
          <a:bodyPr tIns="1476000"/>
          <a:lstStyle>
            <a:lvl1pPr marL="0" indent="0" algn="ctr">
              <a:buFontTx/>
              <a:buNone/>
              <a:defRPr/>
            </a:lvl1pPr>
          </a:lstStyle>
          <a:p>
            <a:r>
              <a:rPr lang="sv-SE"/>
              <a:t>Klicka på ikonen för att lägga till en bild</a:t>
            </a:r>
          </a:p>
        </p:txBody>
      </p:sp>
    </p:spTree>
    <p:extLst>
      <p:ext uri="{BB962C8B-B14F-4D97-AF65-F5344CB8AC3E}">
        <p14:creationId xmlns:p14="http://schemas.microsoft.com/office/powerpoint/2010/main" val="290472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 Rubrik och innehå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7057" y="1281293"/>
            <a:ext cx="5188612" cy="1325563"/>
          </a:xfrm>
        </p:spPr>
        <p:txBody>
          <a:bodyPr/>
          <a:lstStyle>
            <a:lvl1pPr>
              <a:defRPr>
                <a:solidFill>
                  <a:schemeClr val="accent1"/>
                </a:solidFill>
              </a:defRPr>
            </a:lvl1pPr>
          </a:lstStyle>
          <a:p>
            <a:r>
              <a:rPr lang="sv-SE"/>
              <a:t>En bra rubrik </a:t>
            </a:r>
            <a:br>
              <a:rPr lang="sv-SE"/>
            </a:br>
            <a:r>
              <a:rPr lang="sv-SE"/>
              <a:t>gör hela skillnaden</a:t>
            </a:r>
          </a:p>
        </p:txBody>
      </p:sp>
      <p:sp>
        <p:nvSpPr>
          <p:cNvPr id="9" name="Platshållare för text 7">
            <a:extLst>
              <a:ext uri="{FF2B5EF4-FFF2-40B4-BE49-F238E27FC236}">
                <a16:creationId xmlns:a16="http://schemas.microsoft.com/office/drawing/2014/main" id="{2B82B462-7CC2-4A0B-B309-3F8F4407E0CB}"/>
              </a:ext>
            </a:extLst>
          </p:cNvPr>
          <p:cNvSpPr>
            <a:spLocks noGrp="1"/>
          </p:cNvSpPr>
          <p:nvPr>
            <p:ph type="body" sz="quarter" idx="10"/>
          </p:nvPr>
        </p:nvSpPr>
        <p:spPr>
          <a:xfrm>
            <a:off x="1273515" y="2889819"/>
            <a:ext cx="9389042" cy="23677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9671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4. 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E328A01A-33D7-4CC7-B496-958EF0BD5687}"/>
              </a:ext>
            </a:extLst>
          </p:cNvPr>
          <p:cNvSpPr>
            <a:spLocks noGrp="1"/>
          </p:cNvSpPr>
          <p:nvPr>
            <p:ph type="pic" sz="quarter" idx="11"/>
          </p:nvPr>
        </p:nvSpPr>
        <p:spPr>
          <a:xfrm>
            <a:off x="0" y="0"/>
            <a:ext cx="12192000" cy="6858000"/>
          </a:xfrm>
          <a:custGeom>
            <a:avLst/>
            <a:gdLst>
              <a:gd name="connsiteX0" fmla="*/ 0 w 24384000"/>
              <a:gd name="connsiteY0" fmla="*/ 0 h 13716000"/>
              <a:gd name="connsiteX1" fmla="*/ 24384000 w 24384000"/>
              <a:gd name="connsiteY1" fmla="*/ 0 h 13716000"/>
              <a:gd name="connsiteX2" fmla="*/ 24384000 w 24384000"/>
              <a:gd name="connsiteY2" fmla="*/ 11826791 h 13716000"/>
              <a:gd name="connsiteX3" fmla="*/ 24379128 w 24384000"/>
              <a:gd name="connsiteY3" fmla="*/ 11813980 h 13716000"/>
              <a:gd name="connsiteX4" fmla="*/ 24352128 w 24384000"/>
              <a:gd name="connsiteY4" fmla="*/ 11804948 h 13716000"/>
              <a:gd name="connsiteX5" fmla="*/ 24232840 w 24384000"/>
              <a:gd name="connsiteY5" fmla="*/ 11804948 h 13716000"/>
              <a:gd name="connsiteX6" fmla="*/ 24015060 w 24384000"/>
              <a:gd name="connsiteY6" fmla="*/ 11860724 h 13716000"/>
              <a:gd name="connsiteX7" fmla="*/ 23659104 w 24384000"/>
              <a:gd name="connsiteY7" fmla="*/ 11938558 h 13716000"/>
              <a:gd name="connsiteX8" fmla="*/ 23334458 w 24384000"/>
              <a:gd name="connsiteY8" fmla="*/ 11923473 h 13716000"/>
              <a:gd name="connsiteX9" fmla="*/ 23209342 w 24384000"/>
              <a:gd name="connsiteY9" fmla="*/ 11940713 h 13716000"/>
              <a:gd name="connsiteX10" fmla="*/ 22982432 w 24384000"/>
              <a:gd name="connsiteY10" fmla="*/ 11991419 h 13716000"/>
              <a:gd name="connsiteX11" fmla="*/ 22964432 w 24384000"/>
              <a:gd name="connsiteY11" fmla="*/ 11991419 h 13716000"/>
              <a:gd name="connsiteX12" fmla="*/ 22775808 w 24384000"/>
              <a:gd name="connsiteY12" fmla="*/ 11956558 h 13716000"/>
              <a:gd name="connsiteX13" fmla="*/ 22669452 w 24384000"/>
              <a:gd name="connsiteY13" fmla="*/ 11957573 h 13716000"/>
              <a:gd name="connsiteX14" fmla="*/ 22276480 w 24384000"/>
              <a:gd name="connsiteY14" fmla="*/ 12050365 h 13716000"/>
              <a:gd name="connsiteX15" fmla="*/ 22187744 w 24384000"/>
              <a:gd name="connsiteY15" fmla="*/ 12041364 h 13716000"/>
              <a:gd name="connsiteX16" fmla="*/ 22031064 w 24384000"/>
              <a:gd name="connsiteY16" fmla="*/ 12039589 h 13716000"/>
              <a:gd name="connsiteX17" fmla="*/ 21752180 w 24384000"/>
              <a:gd name="connsiteY17" fmla="*/ 12051125 h 13716000"/>
              <a:gd name="connsiteX18" fmla="*/ 21479636 w 24384000"/>
              <a:gd name="connsiteY18" fmla="*/ 11993574 h 13716000"/>
              <a:gd name="connsiteX19" fmla="*/ 21275416 w 24384000"/>
              <a:gd name="connsiteY19" fmla="*/ 12002574 h 13716000"/>
              <a:gd name="connsiteX20" fmla="*/ 21157144 w 24384000"/>
              <a:gd name="connsiteY20" fmla="*/ 12014490 h 13716000"/>
              <a:gd name="connsiteX21" fmla="*/ 21018592 w 24384000"/>
              <a:gd name="connsiteY21" fmla="*/ 12041111 h 13716000"/>
              <a:gd name="connsiteX22" fmla="*/ 20876360 w 24384000"/>
              <a:gd name="connsiteY22" fmla="*/ 12047069 h 13716000"/>
              <a:gd name="connsiteX23" fmla="*/ 20830852 w 24384000"/>
              <a:gd name="connsiteY23" fmla="*/ 12044026 h 13716000"/>
              <a:gd name="connsiteX24" fmla="*/ 20687862 w 24384000"/>
              <a:gd name="connsiteY24" fmla="*/ 12255850 h 13716000"/>
              <a:gd name="connsiteX25" fmla="*/ 20686340 w 24384000"/>
              <a:gd name="connsiteY25" fmla="*/ 12389587 h 13716000"/>
              <a:gd name="connsiteX26" fmla="*/ 20543096 w 24384000"/>
              <a:gd name="connsiteY26" fmla="*/ 12539043 h 13716000"/>
              <a:gd name="connsiteX27" fmla="*/ 20407458 w 24384000"/>
              <a:gd name="connsiteY27" fmla="*/ 12564396 h 13716000"/>
              <a:gd name="connsiteX28" fmla="*/ 20244438 w 24384000"/>
              <a:gd name="connsiteY28" fmla="*/ 12565410 h 13716000"/>
              <a:gd name="connsiteX29" fmla="*/ 20127180 w 24384000"/>
              <a:gd name="connsiteY29" fmla="*/ 12582269 h 13716000"/>
              <a:gd name="connsiteX30" fmla="*/ 20053912 w 24384000"/>
              <a:gd name="connsiteY30" fmla="*/ 12606228 h 13716000"/>
              <a:gd name="connsiteX31" fmla="*/ 19875044 w 24384000"/>
              <a:gd name="connsiteY31" fmla="*/ 12633482 h 13716000"/>
              <a:gd name="connsiteX32" fmla="*/ 19596164 w 24384000"/>
              <a:gd name="connsiteY32" fmla="*/ 12791685 h 13716000"/>
              <a:gd name="connsiteX33" fmla="*/ 19372930 w 24384000"/>
              <a:gd name="connsiteY33" fmla="*/ 12852279 h 13716000"/>
              <a:gd name="connsiteX34" fmla="*/ 19168078 w 24384000"/>
              <a:gd name="connsiteY34" fmla="*/ 12876363 h 13716000"/>
              <a:gd name="connsiteX35" fmla="*/ 18980720 w 24384000"/>
              <a:gd name="connsiteY35" fmla="*/ 12913252 h 13716000"/>
              <a:gd name="connsiteX36" fmla="*/ 18917336 w 24384000"/>
              <a:gd name="connsiteY36" fmla="*/ 12945324 h 13716000"/>
              <a:gd name="connsiteX37" fmla="*/ 18829744 w 24384000"/>
              <a:gd name="connsiteY37" fmla="*/ 13020749 h 13716000"/>
              <a:gd name="connsiteX38" fmla="*/ 18552888 w 24384000"/>
              <a:gd name="connsiteY38" fmla="*/ 13165895 h 13716000"/>
              <a:gd name="connsiteX39" fmla="*/ 18249286 w 24384000"/>
              <a:gd name="connsiteY39" fmla="*/ 13260714 h 13716000"/>
              <a:gd name="connsiteX40" fmla="*/ 18196424 w 24384000"/>
              <a:gd name="connsiteY40" fmla="*/ 13273391 h 13716000"/>
              <a:gd name="connsiteX41" fmla="*/ 17937700 w 24384000"/>
              <a:gd name="connsiteY41" fmla="*/ 13351478 h 13716000"/>
              <a:gd name="connsiteX42" fmla="*/ 17651716 w 24384000"/>
              <a:gd name="connsiteY42" fmla="*/ 13371507 h 13716000"/>
              <a:gd name="connsiteX43" fmla="*/ 17536616 w 24384000"/>
              <a:gd name="connsiteY43" fmla="*/ 13378352 h 13716000"/>
              <a:gd name="connsiteX44" fmla="*/ 17313636 w 24384000"/>
              <a:gd name="connsiteY44" fmla="*/ 13381014 h 13716000"/>
              <a:gd name="connsiteX45" fmla="*/ 17092684 w 24384000"/>
              <a:gd name="connsiteY45" fmla="*/ 13303434 h 13716000"/>
              <a:gd name="connsiteX46" fmla="*/ 16904692 w 24384000"/>
              <a:gd name="connsiteY46" fmla="*/ 13318139 h 13716000"/>
              <a:gd name="connsiteX47" fmla="*/ 16713531 w 24384000"/>
              <a:gd name="connsiteY47" fmla="*/ 13430833 h 13716000"/>
              <a:gd name="connsiteX48" fmla="*/ 16637472 w 24384000"/>
              <a:gd name="connsiteY48" fmla="*/ 13521343 h 13716000"/>
              <a:gd name="connsiteX49" fmla="*/ 16589507 w 24384000"/>
              <a:gd name="connsiteY49" fmla="*/ 13654414 h 13716000"/>
              <a:gd name="connsiteX50" fmla="*/ 16543978 w 24384000"/>
              <a:gd name="connsiteY50" fmla="*/ 13716000 h 13716000"/>
              <a:gd name="connsiteX51" fmla="*/ 0 w 24384000"/>
              <a:gd name="connsiteY5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4384000" h="13716000">
                <a:moveTo>
                  <a:pt x="0" y="0"/>
                </a:moveTo>
                <a:lnTo>
                  <a:pt x="24384000" y="0"/>
                </a:lnTo>
                <a:lnTo>
                  <a:pt x="24384000" y="11826791"/>
                </a:lnTo>
                <a:lnTo>
                  <a:pt x="24379128" y="11813980"/>
                </a:lnTo>
                <a:cubicBezTo>
                  <a:pt x="24372790" y="11806691"/>
                  <a:pt x="24363790" y="11802730"/>
                  <a:pt x="24352128" y="11804948"/>
                </a:cubicBezTo>
                <a:cubicBezTo>
                  <a:pt x="24310928" y="11813061"/>
                  <a:pt x="24263644" y="11787834"/>
                  <a:pt x="24232840" y="11804948"/>
                </a:cubicBezTo>
                <a:cubicBezTo>
                  <a:pt x="24164008" y="11843484"/>
                  <a:pt x="24085412" y="11821427"/>
                  <a:pt x="24015060" y="11860724"/>
                </a:cubicBezTo>
                <a:cubicBezTo>
                  <a:pt x="23907562" y="11920937"/>
                  <a:pt x="23799684" y="11989264"/>
                  <a:pt x="23659104" y="11938558"/>
                </a:cubicBezTo>
                <a:cubicBezTo>
                  <a:pt x="23556678" y="11901543"/>
                  <a:pt x="23442716" y="11942107"/>
                  <a:pt x="23334458" y="11923473"/>
                </a:cubicBezTo>
                <a:cubicBezTo>
                  <a:pt x="23291992" y="11914802"/>
                  <a:pt x="23247880" y="11920874"/>
                  <a:pt x="23209342" y="11940713"/>
                </a:cubicBezTo>
                <a:cubicBezTo>
                  <a:pt x="23138100" y="11980898"/>
                  <a:pt x="23051520" y="11946290"/>
                  <a:pt x="22982432" y="11991419"/>
                </a:cubicBezTo>
                <a:cubicBezTo>
                  <a:pt x="22978250" y="11994715"/>
                  <a:pt x="22970516" y="11991419"/>
                  <a:pt x="22964432" y="11991419"/>
                </a:cubicBezTo>
                <a:cubicBezTo>
                  <a:pt x="22900036" y="11990481"/>
                  <a:pt x="22836272" y="11978692"/>
                  <a:pt x="22775808" y="11956558"/>
                </a:cubicBezTo>
                <a:cubicBezTo>
                  <a:pt x="22741706" y="11942044"/>
                  <a:pt x="22703168" y="11942412"/>
                  <a:pt x="22669452" y="11957573"/>
                </a:cubicBezTo>
                <a:cubicBezTo>
                  <a:pt x="22544208" y="12012335"/>
                  <a:pt x="22409710" y="12028054"/>
                  <a:pt x="22276480" y="12050365"/>
                </a:cubicBezTo>
                <a:cubicBezTo>
                  <a:pt x="22246564" y="12055144"/>
                  <a:pt x="22216012" y="12052038"/>
                  <a:pt x="22187744" y="12041364"/>
                </a:cubicBezTo>
                <a:cubicBezTo>
                  <a:pt x="22136784" y="12024124"/>
                  <a:pt x="22076952" y="11996996"/>
                  <a:pt x="22031064" y="12039589"/>
                </a:cubicBezTo>
                <a:cubicBezTo>
                  <a:pt x="21939412" y="12124775"/>
                  <a:pt x="21837366" y="12075210"/>
                  <a:pt x="21752180" y="12051125"/>
                </a:cubicBezTo>
                <a:cubicBezTo>
                  <a:pt x="21661544" y="12025518"/>
                  <a:pt x="21578132" y="11988503"/>
                  <a:pt x="21479636" y="11993574"/>
                </a:cubicBezTo>
                <a:cubicBezTo>
                  <a:pt x="21411688" y="11996996"/>
                  <a:pt x="21341336" y="11980898"/>
                  <a:pt x="21275416" y="12002574"/>
                </a:cubicBezTo>
                <a:cubicBezTo>
                  <a:pt x="21237262" y="12014908"/>
                  <a:pt x="21196950" y="12018965"/>
                  <a:pt x="21157144" y="12014490"/>
                </a:cubicBezTo>
                <a:cubicBezTo>
                  <a:pt x="21109356" y="12010294"/>
                  <a:pt x="21061440" y="12019510"/>
                  <a:pt x="21018592" y="12041111"/>
                </a:cubicBezTo>
                <a:cubicBezTo>
                  <a:pt x="20971942" y="12064689"/>
                  <a:pt x="20927068" y="12104240"/>
                  <a:pt x="20876360" y="12047069"/>
                </a:cubicBezTo>
                <a:cubicBezTo>
                  <a:pt x="20864064" y="12033125"/>
                  <a:pt x="20847206" y="12039589"/>
                  <a:pt x="20830852" y="12044026"/>
                </a:cubicBezTo>
                <a:cubicBezTo>
                  <a:pt x="20762652" y="12062280"/>
                  <a:pt x="20690524" y="12167114"/>
                  <a:pt x="20687862" y="12255850"/>
                </a:cubicBezTo>
                <a:cubicBezTo>
                  <a:pt x="20686340" y="12300852"/>
                  <a:pt x="20687228" y="12344966"/>
                  <a:pt x="20686340" y="12389587"/>
                </a:cubicBezTo>
                <a:cubicBezTo>
                  <a:pt x="20684820" y="12469449"/>
                  <a:pt x="20616114" y="12545254"/>
                  <a:pt x="20543096" y="12539043"/>
                </a:cubicBezTo>
                <a:cubicBezTo>
                  <a:pt x="20496448" y="12535189"/>
                  <a:pt x="20449544" y="12543936"/>
                  <a:pt x="20407458" y="12564396"/>
                </a:cubicBezTo>
                <a:cubicBezTo>
                  <a:pt x="20356118" y="12589431"/>
                  <a:pt x="20296160" y="12589800"/>
                  <a:pt x="20244438" y="12565410"/>
                </a:cubicBezTo>
                <a:cubicBezTo>
                  <a:pt x="20205648" y="12549311"/>
                  <a:pt x="20162422" y="12541705"/>
                  <a:pt x="20127180" y="12582269"/>
                </a:cubicBezTo>
                <a:cubicBezTo>
                  <a:pt x="20108928" y="12603186"/>
                  <a:pt x="20080278" y="12602045"/>
                  <a:pt x="20053912" y="12606228"/>
                </a:cubicBezTo>
                <a:cubicBezTo>
                  <a:pt x="19993316" y="12615862"/>
                  <a:pt x="19916498" y="12605721"/>
                  <a:pt x="19875044" y="12633482"/>
                </a:cubicBezTo>
                <a:cubicBezTo>
                  <a:pt x="19785044" y="12693442"/>
                  <a:pt x="19681728" y="12726908"/>
                  <a:pt x="19596164" y="12791685"/>
                </a:cubicBezTo>
                <a:cubicBezTo>
                  <a:pt x="19529864" y="12841757"/>
                  <a:pt x="19448988" y="12840490"/>
                  <a:pt x="19372930" y="12852279"/>
                </a:cubicBezTo>
                <a:cubicBezTo>
                  <a:pt x="19305492" y="12862800"/>
                  <a:pt x="19237800" y="12875603"/>
                  <a:pt x="19168078" y="12876363"/>
                </a:cubicBezTo>
                <a:cubicBezTo>
                  <a:pt x="19105076" y="12876997"/>
                  <a:pt x="19049552" y="12925929"/>
                  <a:pt x="18980720" y="12913252"/>
                </a:cubicBezTo>
                <a:cubicBezTo>
                  <a:pt x="18957016" y="12908942"/>
                  <a:pt x="18935972" y="12928717"/>
                  <a:pt x="18917336" y="12945324"/>
                </a:cubicBezTo>
                <a:cubicBezTo>
                  <a:pt x="18888688" y="12971057"/>
                  <a:pt x="18859026" y="12995396"/>
                  <a:pt x="18829744" y="13020749"/>
                </a:cubicBezTo>
                <a:cubicBezTo>
                  <a:pt x="18748360" y="13089836"/>
                  <a:pt x="18655696" y="13147134"/>
                  <a:pt x="18552888" y="13165895"/>
                </a:cubicBezTo>
                <a:cubicBezTo>
                  <a:pt x="18448422" y="13185923"/>
                  <a:pt x="18346566" y="13217741"/>
                  <a:pt x="18249286" y="13260714"/>
                </a:cubicBezTo>
                <a:cubicBezTo>
                  <a:pt x="18232692" y="13268447"/>
                  <a:pt x="18214718" y="13272756"/>
                  <a:pt x="18196424" y="13273391"/>
                </a:cubicBezTo>
                <a:cubicBezTo>
                  <a:pt x="18102492" y="13271616"/>
                  <a:pt x="18019082" y="13318012"/>
                  <a:pt x="17937700" y="13351478"/>
                </a:cubicBezTo>
                <a:cubicBezTo>
                  <a:pt x="17839456" y="13391789"/>
                  <a:pt x="17748946" y="13406874"/>
                  <a:pt x="17651716" y="13371507"/>
                </a:cubicBezTo>
                <a:cubicBezTo>
                  <a:pt x="17609632" y="13356169"/>
                  <a:pt x="17576292" y="13361113"/>
                  <a:pt x="17536616" y="13378352"/>
                </a:cubicBezTo>
                <a:cubicBezTo>
                  <a:pt x="17463724" y="13410044"/>
                  <a:pt x="17377016" y="13420184"/>
                  <a:pt x="17313636" y="13381014"/>
                </a:cubicBezTo>
                <a:cubicBezTo>
                  <a:pt x="17242774" y="13337535"/>
                  <a:pt x="17169504" y="13318266"/>
                  <a:pt x="17092684" y="13303434"/>
                </a:cubicBezTo>
                <a:cubicBezTo>
                  <a:pt x="17029682" y="13291265"/>
                  <a:pt x="16959836" y="13274404"/>
                  <a:pt x="16904692" y="13318139"/>
                </a:cubicBezTo>
                <a:cubicBezTo>
                  <a:pt x="16845492" y="13365168"/>
                  <a:pt x="16779196" y="13396606"/>
                  <a:pt x="16713531" y="13430833"/>
                </a:cubicBezTo>
                <a:cubicBezTo>
                  <a:pt x="16675501" y="13450481"/>
                  <a:pt x="16642796" y="13480778"/>
                  <a:pt x="16637472" y="13521343"/>
                </a:cubicBezTo>
                <a:cubicBezTo>
                  <a:pt x="16630880" y="13571351"/>
                  <a:pt x="16613164" y="13614546"/>
                  <a:pt x="16589507" y="13654414"/>
                </a:cubicBezTo>
                <a:lnTo>
                  <a:pt x="16543978" y="13716000"/>
                </a:lnTo>
                <a:lnTo>
                  <a:pt x="0" y="13716000"/>
                </a:lnTo>
                <a:close/>
              </a:path>
            </a:pathLst>
          </a:custGeom>
        </p:spPr>
        <p:txBody>
          <a:bodyPr wrap="square" tIns="1476000">
            <a:noAutofit/>
          </a:bodyPr>
          <a:lstStyle>
            <a:lvl1pPr marL="0" indent="0" algn="ctr">
              <a:buFontTx/>
              <a:buNone/>
              <a:defRPr/>
            </a:lvl1pPr>
          </a:lstStyle>
          <a:p>
            <a:r>
              <a:rPr lang="sv-SE"/>
              <a:t>Klicka på ikonen för att lägga till en bild</a:t>
            </a:r>
          </a:p>
        </p:txBody>
      </p:sp>
      <p:pic>
        <p:nvPicPr>
          <p:cNvPr id="4" name="Bildobjekt 3">
            <a:extLst>
              <a:ext uri="{FF2B5EF4-FFF2-40B4-BE49-F238E27FC236}">
                <a16:creationId xmlns:a16="http://schemas.microsoft.com/office/drawing/2014/main" id="{1B37244C-DCDA-644B-BC49-5EF4DCE1C5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9" t="18695" r="7018" b="16070"/>
          <a:stretch/>
        </p:blipFill>
        <p:spPr>
          <a:xfrm>
            <a:off x="10616423" y="6086827"/>
            <a:ext cx="1306875" cy="536294"/>
          </a:xfrm>
          <a:prstGeom prst="rect">
            <a:avLst/>
          </a:prstGeom>
        </p:spPr>
      </p:pic>
    </p:spTree>
    <p:extLst>
      <p:ext uri="{BB962C8B-B14F-4D97-AF65-F5344CB8AC3E}">
        <p14:creationId xmlns:p14="http://schemas.microsoft.com/office/powerpoint/2010/main" val="38534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529EF991-13DF-3641-A7BE-60AA2CFE848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ED8427A-80DE-3148-AEE5-A8BA7CDA4F67}" type="slidenum">
              <a:rPr lang="sv-SE" smtClean="0"/>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037737231"/>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5. Rubrik och innehåll">
    <p:spTree>
      <p:nvGrpSpPr>
        <p:cNvPr id="1" name=""/>
        <p:cNvGrpSpPr/>
        <p:nvPr/>
      </p:nvGrpSpPr>
      <p:grpSpPr>
        <a:xfrm>
          <a:off x="0" y="0"/>
          <a:ext cx="0" cy="0"/>
          <a:chOff x="0" y="0"/>
          <a:chExt cx="0" cy="0"/>
        </a:xfrm>
      </p:grpSpPr>
      <p:sp>
        <p:nvSpPr>
          <p:cNvPr id="4" name="Rektangel">
            <a:extLst>
              <a:ext uri="{FF2B5EF4-FFF2-40B4-BE49-F238E27FC236}">
                <a16:creationId xmlns:a16="http://schemas.microsoft.com/office/drawing/2014/main" id="{F71FADBB-0DE4-4A78-8930-220DCFCDDA83}"/>
              </a:ext>
            </a:extLst>
          </p:cNvPr>
          <p:cNvSpPr/>
          <p:nvPr userDrawn="1"/>
        </p:nvSpPr>
        <p:spPr>
          <a:xfrm>
            <a:off x="0" y="0"/>
            <a:ext cx="12192000" cy="6858000"/>
          </a:xfrm>
          <a:prstGeom prst="rect">
            <a:avLst/>
          </a:prstGeom>
          <a:solidFill>
            <a:srgbClr val="0A7719">
              <a:alpha val="1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Bild 9">
            <a:extLst>
              <a:ext uri="{FF2B5EF4-FFF2-40B4-BE49-F238E27FC236}">
                <a16:creationId xmlns:a16="http://schemas.microsoft.com/office/drawing/2014/main" id="{B30D5DF8-B2AE-4CB0-9F28-B2D45C530184}"/>
              </a:ext>
            </a:extLst>
          </p:cNvPr>
          <p:cNvSpPr/>
          <p:nvPr userDrawn="1"/>
        </p:nvSpPr>
        <p:spPr>
          <a:xfrm>
            <a:off x="8090188" y="5899885"/>
            <a:ext cx="4106454" cy="1080294"/>
          </a:xfrm>
          <a:custGeom>
            <a:avLst/>
            <a:gdLst>
              <a:gd name="connsiteX0" fmla="*/ 4105262 w 8212907"/>
              <a:gd name="connsiteY0" fmla="*/ 2159672 h 2160587"/>
              <a:gd name="connsiteX1" fmla="*/ 110775 w 8212907"/>
              <a:gd name="connsiteY1" fmla="*/ 2159672 h 2160587"/>
              <a:gd name="connsiteX2" fmla="*/ 43843 w 8212907"/>
              <a:gd name="connsiteY2" fmla="*/ 2159672 h 2160587"/>
              <a:gd name="connsiteX3" fmla="*/ -525 w 8212907"/>
              <a:gd name="connsiteY3" fmla="*/ 2121642 h 2160587"/>
              <a:gd name="connsiteX4" fmla="*/ 27744 w 8212907"/>
              <a:gd name="connsiteY4" fmla="*/ 2062443 h 2160587"/>
              <a:gd name="connsiteX5" fmla="*/ 181890 w 8212907"/>
              <a:gd name="connsiteY5" fmla="*/ 2032274 h 2160587"/>
              <a:gd name="connsiteX6" fmla="*/ 325515 w 8212907"/>
              <a:gd name="connsiteY6" fmla="*/ 1967750 h 2160587"/>
              <a:gd name="connsiteX7" fmla="*/ 457097 w 8212907"/>
              <a:gd name="connsiteY7" fmla="*/ 1721573 h 2160587"/>
              <a:gd name="connsiteX8" fmla="*/ 533156 w 8212907"/>
              <a:gd name="connsiteY8" fmla="*/ 1631063 h 2160587"/>
              <a:gd name="connsiteX9" fmla="*/ 724317 w 8212907"/>
              <a:gd name="connsiteY9" fmla="*/ 1518369 h 2160587"/>
              <a:gd name="connsiteX10" fmla="*/ 912309 w 8212907"/>
              <a:gd name="connsiteY10" fmla="*/ 1503664 h 2160587"/>
              <a:gd name="connsiteX11" fmla="*/ 1133260 w 8212907"/>
              <a:gd name="connsiteY11" fmla="*/ 1581244 h 2160587"/>
              <a:gd name="connsiteX12" fmla="*/ 1356240 w 8212907"/>
              <a:gd name="connsiteY12" fmla="*/ 1578582 h 2160587"/>
              <a:gd name="connsiteX13" fmla="*/ 1471342 w 8212907"/>
              <a:gd name="connsiteY13" fmla="*/ 1571737 h 2160587"/>
              <a:gd name="connsiteX14" fmla="*/ 1757324 w 8212907"/>
              <a:gd name="connsiteY14" fmla="*/ 1551708 h 2160587"/>
              <a:gd name="connsiteX15" fmla="*/ 2016050 w 8212907"/>
              <a:gd name="connsiteY15" fmla="*/ 1473621 h 2160587"/>
              <a:gd name="connsiteX16" fmla="*/ 2068911 w 8212907"/>
              <a:gd name="connsiteY16" fmla="*/ 1460944 h 2160587"/>
              <a:gd name="connsiteX17" fmla="*/ 2372513 w 8212907"/>
              <a:gd name="connsiteY17" fmla="*/ 1366125 h 2160587"/>
              <a:gd name="connsiteX18" fmla="*/ 2649368 w 8212907"/>
              <a:gd name="connsiteY18" fmla="*/ 1220979 h 2160587"/>
              <a:gd name="connsiteX19" fmla="*/ 2736962 w 8212907"/>
              <a:gd name="connsiteY19" fmla="*/ 1145554 h 2160587"/>
              <a:gd name="connsiteX20" fmla="*/ 2800345 w 8212907"/>
              <a:gd name="connsiteY20" fmla="*/ 1113482 h 2160587"/>
              <a:gd name="connsiteX21" fmla="*/ 2987703 w 8212907"/>
              <a:gd name="connsiteY21" fmla="*/ 1076593 h 2160587"/>
              <a:gd name="connsiteX22" fmla="*/ 3192555 w 8212907"/>
              <a:gd name="connsiteY22" fmla="*/ 1052509 h 2160587"/>
              <a:gd name="connsiteX23" fmla="*/ 3415788 w 8212907"/>
              <a:gd name="connsiteY23" fmla="*/ 991915 h 2160587"/>
              <a:gd name="connsiteX24" fmla="*/ 3694670 w 8212907"/>
              <a:gd name="connsiteY24" fmla="*/ 833712 h 2160587"/>
              <a:gd name="connsiteX25" fmla="*/ 3873536 w 8212907"/>
              <a:gd name="connsiteY25" fmla="*/ 806458 h 2160587"/>
              <a:gd name="connsiteX26" fmla="*/ 3946806 w 8212907"/>
              <a:gd name="connsiteY26" fmla="*/ 782499 h 2160587"/>
              <a:gd name="connsiteX27" fmla="*/ 4064063 w 8212907"/>
              <a:gd name="connsiteY27" fmla="*/ 765640 h 2160587"/>
              <a:gd name="connsiteX28" fmla="*/ 4227083 w 8212907"/>
              <a:gd name="connsiteY28" fmla="*/ 764626 h 2160587"/>
              <a:gd name="connsiteX29" fmla="*/ 4362721 w 8212907"/>
              <a:gd name="connsiteY29" fmla="*/ 739273 h 2160587"/>
              <a:gd name="connsiteX30" fmla="*/ 4505966 w 8212907"/>
              <a:gd name="connsiteY30" fmla="*/ 589817 h 2160587"/>
              <a:gd name="connsiteX31" fmla="*/ 4507487 w 8212907"/>
              <a:gd name="connsiteY31" fmla="*/ 456080 h 2160587"/>
              <a:gd name="connsiteX32" fmla="*/ 4650478 w 8212907"/>
              <a:gd name="connsiteY32" fmla="*/ 244256 h 2160587"/>
              <a:gd name="connsiteX33" fmla="*/ 4695986 w 8212907"/>
              <a:gd name="connsiteY33" fmla="*/ 247299 h 2160587"/>
              <a:gd name="connsiteX34" fmla="*/ 4838217 w 8212907"/>
              <a:gd name="connsiteY34" fmla="*/ 241341 h 2160587"/>
              <a:gd name="connsiteX35" fmla="*/ 4976770 w 8212907"/>
              <a:gd name="connsiteY35" fmla="*/ 214720 h 2160587"/>
              <a:gd name="connsiteX36" fmla="*/ 5095041 w 8212907"/>
              <a:gd name="connsiteY36" fmla="*/ 202804 h 2160587"/>
              <a:gd name="connsiteX37" fmla="*/ 5299261 w 8212907"/>
              <a:gd name="connsiteY37" fmla="*/ 193804 h 2160587"/>
              <a:gd name="connsiteX38" fmla="*/ 5571805 w 8212907"/>
              <a:gd name="connsiteY38" fmla="*/ 251355 h 2160587"/>
              <a:gd name="connsiteX39" fmla="*/ 5850688 w 8212907"/>
              <a:gd name="connsiteY39" fmla="*/ 239819 h 2160587"/>
              <a:gd name="connsiteX40" fmla="*/ 6007369 w 8212907"/>
              <a:gd name="connsiteY40" fmla="*/ 241594 h 2160587"/>
              <a:gd name="connsiteX41" fmla="*/ 6096105 w 8212907"/>
              <a:gd name="connsiteY41" fmla="*/ 250595 h 2160587"/>
              <a:gd name="connsiteX42" fmla="*/ 6489076 w 8212907"/>
              <a:gd name="connsiteY42" fmla="*/ 157803 h 2160587"/>
              <a:gd name="connsiteX43" fmla="*/ 6595432 w 8212907"/>
              <a:gd name="connsiteY43" fmla="*/ 156788 h 2160587"/>
              <a:gd name="connsiteX44" fmla="*/ 6784058 w 8212907"/>
              <a:gd name="connsiteY44" fmla="*/ 191649 h 2160587"/>
              <a:gd name="connsiteX45" fmla="*/ 6802057 w 8212907"/>
              <a:gd name="connsiteY45" fmla="*/ 191649 h 2160587"/>
              <a:gd name="connsiteX46" fmla="*/ 7028967 w 8212907"/>
              <a:gd name="connsiteY46" fmla="*/ 140943 h 2160587"/>
              <a:gd name="connsiteX47" fmla="*/ 7154083 w 8212907"/>
              <a:gd name="connsiteY47" fmla="*/ 123703 h 2160587"/>
              <a:gd name="connsiteX48" fmla="*/ 7478728 w 8212907"/>
              <a:gd name="connsiteY48" fmla="*/ 138788 h 2160587"/>
              <a:gd name="connsiteX49" fmla="*/ 7834685 w 8212907"/>
              <a:gd name="connsiteY49" fmla="*/ 60954 h 2160587"/>
              <a:gd name="connsiteX50" fmla="*/ 8052466 w 8212907"/>
              <a:gd name="connsiteY50" fmla="*/ 5178 h 2160587"/>
              <a:gd name="connsiteX51" fmla="*/ 8171752 w 8212907"/>
              <a:gd name="connsiteY51" fmla="*/ 5178 h 2160587"/>
              <a:gd name="connsiteX52" fmla="*/ 8209782 w 8212907"/>
              <a:gd name="connsiteY52" fmla="*/ 43208 h 2160587"/>
              <a:gd name="connsiteX53" fmla="*/ 8212189 w 8212907"/>
              <a:gd name="connsiteY53" fmla="*/ 104055 h 2160587"/>
              <a:gd name="connsiteX54" fmla="*/ 8212189 w 8212907"/>
              <a:gd name="connsiteY54" fmla="*/ 2071190 h 2160587"/>
              <a:gd name="connsiteX55" fmla="*/ 8124342 w 8212907"/>
              <a:gd name="connsiteY55" fmla="*/ 2158785 h 2160587"/>
              <a:gd name="connsiteX56" fmla="*/ 4105896 w 8212907"/>
              <a:gd name="connsiteY56" fmla="*/ 2158785 h 216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212907" h="2160587">
                <a:moveTo>
                  <a:pt x="4105262" y="2159672"/>
                </a:moveTo>
                <a:lnTo>
                  <a:pt x="110775" y="2159672"/>
                </a:lnTo>
                <a:cubicBezTo>
                  <a:pt x="88464" y="2159672"/>
                  <a:pt x="66153" y="2159672"/>
                  <a:pt x="43843" y="2159672"/>
                </a:cubicBezTo>
                <a:cubicBezTo>
                  <a:pt x="18490" y="2159672"/>
                  <a:pt x="-17" y="2151178"/>
                  <a:pt x="-525" y="2121642"/>
                </a:cubicBezTo>
                <a:cubicBezTo>
                  <a:pt x="-525" y="2097178"/>
                  <a:pt x="-4455" y="2068402"/>
                  <a:pt x="27744" y="2062443"/>
                </a:cubicBezTo>
                <a:cubicBezTo>
                  <a:pt x="79211" y="2053062"/>
                  <a:pt x="128142" y="2030372"/>
                  <a:pt x="181890" y="2032274"/>
                </a:cubicBezTo>
                <a:cubicBezTo>
                  <a:pt x="237514" y="2035949"/>
                  <a:pt x="291339" y="2011737"/>
                  <a:pt x="325515" y="1967750"/>
                </a:cubicBezTo>
                <a:cubicBezTo>
                  <a:pt x="386235" y="1894354"/>
                  <a:pt x="443913" y="1821589"/>
                  <a:pt x="457097" y="1721573"/>
                </a:cubicBezTo>
                <a:cubicBezTo>
                  <a:pt x="462421" y="1681008"/>
                  <a:pt x="495126" y="1650711"/>
                  <a:pt x="533156" y="1631063"/>
                </a:cubicBezTo>
                <a:cubicBezTo>
                  <a:pt x="598820" y="1596836"/>
                  <a:pt x="665117" y="1565398"/>
                  <a:pt x="724317" y="1518369"/>
                </a:cubicBezTo>
                <a:cubicBezTo>
                  <a:pt x="779460" y="1474634"/>
                  <a:pt x="849307" y="1491495"/>
                  <a:pt x="912309" y="1503664"/>
                </a:cubicBezTo>
                <a:cubicBezTo>
                  <a:pt x="989128" y="1518496"/>
                  <a:pt x="1062399" y="1537765"/>
                  <a:pt x="1133260" y="1581244"/>
                </a:cubicBezTo>
                <a:cubicBezTo>
                  <a:pt x="1196642" y="1620414"/>
                  <a:pt x="1283350" y="1610274"/>
                  <a:pt x="1356240" y="1578582"/>
                </a:cubicBezTo>
                <a:cubicBezTo>
                  <a:pt x="1395917" y="1561343"/>
                  <a:pt x="1429256" y="1556399"/>
                  <a:pt x="1471342" y="1571737"/>
                </a:cubicBezTo>
                <a:cubicBezTo>
                  <a:pt x="1568571" y="1607104"/>
                  <a:pt x="1659081" y="1592019"/>
                  <a:pt x="1757324" y="1551708"/>
                </a:cubicBezTo>
                <a:cubicBezTo>
                  <a:pt x="1838707" y="1518242"/>
                  <a:pt x="1922118" y="1471846"/>
                  <a:pt x="2016050" y="1473621"/>
                </a:cubicBezTo>
                <a:cubicBezTo>
                  <a:pt x="2034343" y="1472986"/>
                  <a:pt x="2052318" y="1468677"/>
                  <a:pt x="2068911" y="1460944"/>
                </a:cubicBezTo>
                <a:cubicBezTo>
                  <a:pt x="2166191" y="1417971"/>
                  <a:pt x="2268047" y="1386153"/>
                  <a:pt x="2372513" y="1366125"/>
                </a:cubicBezTo>
                <a:cubicBezTo>
                  <a:pt x="2475320" y="1347364"/>
                  <a:pt x="2567985" y="1290066"/>
                  <a:pt x="2649368" y="1220979"/>
                </a:cubicBezTo>
                <a:cubicBezTo>
                  <a:pt x="2678651" y="1195626"/>
                  <a:pt x="2708313" y="1171287"/>
                  <a:pt x="2736962" y="1145554"/>
                </a:cubicBezTo>
                <a:cubicBezTo>
                  <a:pt x="2755597" y="1128947"/>
                  <a:pt x="2776640" y="1109172"/>
                  <a:pt x="2800345" y="1113482"/>
                </a:cubicBezTo>
                <a:cubicBezTo>
                  <a:pt x="2869178" y="1126159"/>
                  <a:pt x="2924701" y="1077227"/>
                  <a:pt x="2987703" y="1076593"/>
                </a:cubicBezTo>
                <a:cubicBezTo>
                  <a:pt x="3057424" y="1075833"/>
                  <a:pt x="3125116" y="1063030"/>
                  <a:pt x="3192555" y="1052509"/>
                </a:cubicBezTo>
                <a:cubicBezTo>
                  <a:pt x="3268614" y="1040720"/>
                  <a:pt x="3349490" y="1041987"/>
                  <a:pt x="3415788" y="991915"/>
                </a:cubicBezTo>
                <a:cubicBezTo>
                  <a:pt x="3501354" y="927138"/>
                  <a:pt x="3604668" y="893672"/>
                  <a:pt x="3694670" y="833712"/>
                </a:cubicBezTo>
                <a:cubicBezTo>
                  <a:pt x="3736123" y="805951"/>
                  <a:pt x="3812942" y="816092"/>
                  <a:pt x="3873536" y="806458"/>
                </a:cubicBezTo>
                <a:cubicBezTo>
                  <a:pt x="3899903" y="802275"/>
                  <a:pt x="3928552" y="803416"/>
                  <a:pt x="3946806" y="782499"/>
                </a:cubicBezTo>
                <a:cubicBezTo>
                  <a:pt x="3982047" y="741935"/>
                  <a:pt x="4025273" y="749541"/>
                  <a:pt x="4064063" y="765640"/>
                </a:cubicBezTo>
                <a:cubicBezTo>
                  <a:pt x="4115784" y="790030"/>
                  <a:pt x="4175743" y="789661"/>
                  <a:pt x="4227083" y="764626"/>
                </a:cubicBezTo>
                <a:cubicBezTo>
                  <a:pt x="4269169" y="744166"/>
                  <a:pt x="4316072" y="735419"/>
                  <a:pt x="4362721" y="739273"/>
                </a:cubicBezTo>
                <a:cubicBezTo>
                  <a:pt x="4435739" y="745484"/>
                  <a:pt x="4504444" y="669679"/>
                  <a:pt x="4505966" y="589817"/>
                </a:cubicBezTo>
                <a:cubicBezTo>
                  <a:pt x="4506854" y="545196"/>
                  <a:pt x="4505966" y="501082"/>
                  <a:pt x="4507487" y="456080"/>
                </a:cubicBezTo>
                <a:cubicBezTo>
                  <a:pt x="4510150" y="367344"/>
                  <a:pt x="4582278" y="262510"/>
                  <a:pt x="4650478" y="244256"/>
                </a:cubicBezTo>
                <a:cubicBezTo>
                  <a:pt x="4666831" y="239819"/>
                  <a:pt x="4683690" y="233355"/>
                  <a:pt x="4695986" y="247299"/>
                </a:cubicBezTo>
                <a:cubicBezTo>
                  <a:pt x="4746692" y="304470"/>
                  <a:pt x="4791567" y="264919"/>
                  <a:pt x="4838217" y="241341"/>
                </a:cubicBezTo>
                <a:cubicBezTo>
                  <a:pt x="4881064" y="219740"/>
                  <a:pt x="4928980" y="210524"/>
                  <a:pt x="4976770" y="214720"/>
                </a:cubicBezTo>
                <a:cubicBezTo>
                  <a:pt x="5016575" y="219195"/>
                  <a:pt x="5056887" y="215138"/>
                  <a:pt x="5095041" y="202804"/>
                </a:cubicBezTo>
                <a:cubicBezTo>
                  <a:pt x="5160960" y="181128"/>
                  <a:pt x="5231314" y="197226"/>
                  <a:pt x="5299261" y="193804"/>
                </a:cubicBezTo>
                <a:cubicBezTo>
                  <a:pt x="5397756" y="188733"/>
                  <a:pt x="5481168" y="225748"/>
                  <a:pt x="5571805" y="251355"/>
                </a:cubicBezTo>
                <a:cubicBezTo>
                  <a:pt x="5656991" y="275440"/>
                  <a:pt x="5759036" y="325005"/>
                  <a:pt x="5850688" y="239819"/>
                </a:cubicBezTo>
                <a:cubicBezTo>
                  <a:pt x="5896577" y="197226"/>
                  <a:pt x="5956409" y="224354"/>
                  <a:pt x="6007369" y="241594"/>
                </a:cubicBezTo>
                <a:cubicBezTo>
                  <a:pt x="6035638" y="252268"/>
                  <a:pt x="6066188" y="255374"/>
                  <a:pt x="6096105" y="250595"/>
                </a:cubicBezTo>
                <a:cubicBezTo>
                  <a:pt x="6229335" y="228284"/>
                  <a:pt x="6363832" y="212565"/>
                  <a:pt x="6489076" y="157803"/>
                </a:cubicBezTo>
                <a:cubicBezTo>
                  <a:pt x="6522794" y="142642"/>
                  <a:pt x="6561331" y="142274"/>
                  <a:pt x="6595432" y="156788"/>
                </a:cubicBezTo>
                <a:cubicBezTo>
                  <a:pt x="6655897" y="178922"/>
                  <a:pt x="6719660" y="190711"/>
                  <a:pt x="6784058" y="191649"/>
                </a:cubicBezTo>
                <a:cubicBezTo>
                  <a:pt x="6790142" y="191649"/>
                  <a:pt x="6797875" y="194945"/>
                  <a:pt x="6802057" y="191649"/>
                </a:cubicBezTo>
                <a:cubicBezTo>
                  <a:pt x="6871145" y="146520"/>
                  <a:pt x="6957725" y="181128"/>
                  <a:pt x="7028967" y="140943"/>
                </a:cubicBezTo>
                <a:cubicBezTo>
                  <a:pt x="7067504" y="121104"/>
                  <a:pt x="7111618" y="115032"/>
                  <a:pt x="7154083" y="123703"/>
                </a:cubicBezTo>
                <a:cubicBezTo>
                  <a:pt x="7262341" y="142337"/>
                  <a:pt x="7376303" y="101773"/>
                  <a:pt x="7478728" y="138788"/>
                </a:cubicBezTo>
                <a:cubicBezTo>
                  <a:pt x="7619310" y="189494"/>
                  <a:pt x="7727187" y="121167"/>
                  <a:pt x="7834685" y="60954"/>
                </a:cubicBezTo>
                <a:cubicBezTo>
                  <a:pt x="7905038" y="21657"/>
                  <a:pt x="7983633" y="43714"/>
                  <a:pt x="8052466" y="5178"/>
                </a:cubicBezTo>
                <a:cubicBezTo>
                  <a:pt x="8083270" y="-11936"/>
                  <a:pt x="8130553" y="13291"/>
                  <a:pt x="8171752" y="5178"/>
                </a:cubicBezTo>
                <a:cubicBezTo>
                  <a:pt x="8195076" y="741"/>
                  <a:pt x="8207753" y="21024"/>
                  <a:pt x="8209782" y="43208"/>
                </a:cubicBezTo>
                <a:cubicBezTo>
                  <a:pt x="8211556" y="63439"/>
                  <a:pt x="8212443" y="83747"/>
                  <a:pt x="8212189" y="104055"/>
                </a:cubicBezTo>
                <a:cubicBezTo>
                  <a:pt x="8212189" y="759846"/>
                  <a:pt x="8212189" y="1415563"/>
                  <a:pt x="8212189" y="2071190"/>
                </a:cubicBezTo>
                <a:cubicBezTo>
                  <a:pt x="8212189" y="2158531"/>
                  <a:pt x="8212189" y="2158785"/>
                  <a:pt x="8124342" y="2158785"/>
                </a:cubicBezTo>
                <a:lnTo>
                  <a:pt x="4105896" y="2158785"/>
                </a:lnTo>
              </a:path>
            </a:pathLst>
          </a:custGeom>
          <a:solidFill>
            <a:schemeClr val="bg1"/>
          </a:solidFill>
          <a:ln w="12671" cap="flat">
            <a:noFill/>
            <a:prstDash val="solid"/>
            <a:miter/>
          </a:ln>
        </p:spPr>
        <p:txBody>
          <a:bodyPr rtlCol="0" anchor="ctr"/>
          <a:lstStyle/>
          <a:p>
            <a:endParaRPr lang="sv-SE" sz="900"/>
          </a:p>
        </p:txBody>
      </p:sp>
      <p:sp>
        <p:nvSpPr>
          <p:cNvPr id="2" name="Title 1"/>
          <p:cNvSpPr>
            <a:spLocks noGrp="1"/>
          </p:cNvSpPr>
          <p:nvPr>
            <p:ph type="title"/>
          </p:nvPr>
        </p:nvSpPr>
        <p:spPr/>
        <p:txBody>
          <a:bodyPr/>
          <a:lstStyle>
            <a:lvl1pPr>
              <a:defRPr>
                <a:solidFill>
                  <a:schemeClr val="tx1"/>
                </a:solidFill>
              </a:defRPr>
            </a:lvl1pPr>
          </a:lstStyle>
          <a:p>
            <a:r>
              <a:rPr lang="sv-SE"/>
              <a:t>Klicka här för att ändra mall för rubrikformat</a:t>
            </a:r>
            <a:endParaRPr lang="en-US"/>
          </a:p>
        </p:txBody>
      </p:sp>
      <p:sp>
        <p:nvSpPr>
          <p:cNvPr id="3" name="Content Placeholder 2"/>
          <p:cNvSpPr>
            <a:spLocks noGrp="1"/>
          </p:cNvSpPr>
          <p:nvPr>
            <p:ph idx="1"/>
          </p:nvPr>
        </p:nvSpPr>
        <p:spPr/>
        <p:txBody>
          <a:bodyPr/>
          <a:lstStyle>
            <a:lvl1pPr>
              <a:lnSpc>
                <a:spcPct val="120000"/>
              </a:lnSpc>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Rektangel">
            <a:extLst>
              <a:ext uri="{FF2B5EF4-FFF2-40B4-BE49-F238E27FC236}">
                <a16:creationId xmlns:a16="http://schemas.microsoft.com/office/drawing/2014/main" id="{E3E78633-710A-4D3A-B706-29EED0DBE76B}"/>
              </a:ext>
            </a:extLst>
          </p:cNvPr>
          <p:cNvSpPr/>
          <p:nvPr userDrawn="1"/>
        </p:nvSpPr>
        <p:spPr>
          <a:xfrm rot="16200000">
            <a:off x="-3330951" y="3330894"/>
            <a:ext cx="6858059" cy="196156"/>
          </a:xfrm>
          <a:prstGeom prst="rect">
            <a:avLst/>
          </a:prstGeom>
          <a:solidFill>
            <a:srgbClr val="0A771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8" name="Bildobjekt 7">
            <a:extLst>
              <a:ext uri="{FF2B5EF4-FFF2-40B4-BE49-F238E27FC236}">
                <a16:creationId xmlns:a16="http://schemas.microsoft.com/office/drawing/2014/main" id="{2A277B3E-AD20-064E-9E70-E4AD0B9FE7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9" t="18695" r="7018" b="16070"/>
          <a:stretch/>
        </p:blipFill>
        <p:spPr>
          <a:xfrm>
            <a:off x="10616423" y="6086827"/>
            <a:ext cx="1306875" cy="536294"/>
          </a:xfrm>
          <a:prstGeom prst="rect">
            <a:avLst/>
          </a:prstGeom>
        </p:spPr>
      </p:pic>
    </p:spTree>
    <p:extLst>
      <p:ext uri="{BB962C8B-B14F-4D97-AF65-F5344CB8AC3E}">
        <p14:creationId xmlns:p14="http://schemas.microsoft.com/office/powerpoint/2010/main" val="122997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1_5d. Rubrikbild-endast logotyp">
    <p:bg>
      <p:bgPr>
        <a:solidFill>
          <a:schemeClr val="accent1"/>
        </a:solidFill>
        <a:effectLst/>
      </p:bgPr>
    </p:bg>
    <p:spTree>
      <p:nvGrpSpPr>
        <p:cNvPr id="1" name=""/>
        <p:cNvGrpSpPr/>
        <p:nvPr/>
      </p:nvGrpSpPr>
      <p:grpSpPr>
        <a:xfrm>
          <a:off x="0" y="0"/>
          <a:ext cx="0" cy="0"/>
          <a:chOff x="0" y="0"/>
          <a:chExt cx="0" cy="0"/>
        </a:xfrm>
      </p:grpSpPr>
      <p:sp>
        <p:nvSpPr>
          <p:cNvPr id="4" name="Bild 8">
            <a:extLst>
              <a:ext uri="{FF2B5EF4-FFF2-40B4-BE49-F238E27FC236}">
                <a16:creationId xmlns:a16="http://schemas.microsoft.com/office/drawing/2014/main" id="{330CF3CB-98B7-4ABD-9305-B0567CC6FE8B}"/>
              </a:ext>
            </a:extLst>
          </p:cNvPr>
          <p:cNvSpPr/>
          <p:nvPr/>
        </p:nvSpPr>
        <p:spPr>
          <a:xfrm>
            <a:off x="-16576" y="4081200"/>
            <a:ext cx="12428110" cy="2980557"/>
          </a:xfrm>
          <a:custGeom>
            <a:avLst/>
            <a:gdLst>
              <a:gd name="connsiteX0" fmla="*/ 65485 w 24887808"/>
              <a:gd name="connsiteY0" fmla="*/ 10805002 h 10805528"/>
              <a:gd name="connsiteX1" fmla="*/ 52885 w 24887808"/>
              <a:gd name="connsiteY1" fmla="*/ 8181274 h 10805528"/>
              <a:gd name="connsiteX2" fmla="*/ 37765 w 24887808"/>
              <a:gd name="connsiteY2" fmla="*/ 4161000 h 10805528"/>
              <a:gd name="connsiteX3" fmla="*/ 6265 w 24887808"/>
              <a:gd name="connsiteY3" fmla="*/ 2535780 h 10805528"/>
              <a:gd name="connsiteX4" fmla="*/ 217 w 24887808"/>
              <a:gd name="connsiteY4" fmla="*/ 1539759 h 10805528"/>
              <a:gd name="connsiteX5" fmla="*/ 172710 w 24887808"/>
              <a:gd name="connsiteY5" fmla="*/ 1314814 h 10805528"/>
              <a:gd name="connsiteX6" fmla="*/ 582587 w 24887808"/>
              <a:gd name="connsiteY6" fmla="*/ 1195565 h 10805528"/>
              <a:gd name="connsiteX7" fmla="*/ 823877 w 24887808"/>
              <a:gd name="connsiteY7" fmla="*/ 1188353 h 10805528"/>
              <a:gd name="connsiteX8" fmla="*/ 1243204 w 24887808"/>
              <a:gd name="connsiteY8" fmla="*/ 1231999 h 10805528"/>
              <a:gd name="connsiteX9" fmla="*/ 1541571 w 24887808"/>
              <a:gd name="connsiteY9" fmla="*/ 1225906 h 10805528"/>
              <a:gd name="connsiteX10" fmla="*/ 2023520 w 24887808"/>
              <a:gd name="connsiteY10" fmla="*/ 1310959 h 10805528"/>
              <a:gd name="connsiteX11" fmla="*/ 2057917 w 24887808"/>
              <a:gd name="connsiteY11" fmla="*/ 1312451 h 10805528"/>
              <a:gd name="connsiteX12" fmla="*/ 2568342 w 24887808"/>
              <a:gd name="connsiteY12" fmla="*/ 1324886 h 10805528"/>
              <a:gd name="connsiteX13" fmla="*/ 2647722 w 24887808"/>
              <a:gd name="connsiteY13" fmla="*/ 1334088 h 10805528"/>
              <a:gd name="connsiteX14" fmla="*/ 2930843 w 24887808"/>
              <a:gd name="connsiteY14" fmla="*/ 1328119 h 10805528"/>
              <a:gd name="connsiteX15" fmla="*/ 3275956 w 24887808"/>
              <a:gd name="connsiteY15" fmla="*/ 1230258 h 10805528"/>
              <a:gd name="connsiteX16" fmla="*/ 3838545 w 24887808"/>
              <a:gd name="connsiteY16" fmla="*/ 1016257 h 10805528"/>
              <a:gd name="connsiteX17" fmla="*/ 4472449 w 24887808"/>
              <a:gd name="connsiteY17" fmla="*/ 779997 h 10805528"/>
              <a:gd name="connsiteX18" fmla="*/ 4861788 w 24887808"/>
              <a:gd name="connsiteY18" fmla="*/ 681265 h 10805528"/>
              <a:gd name="connsiteX19" fmla="*/ 5323199 w 24887808"/>
              <a:gd name="connsiteY19" fmla="*/ 753635 h 10805528"/>
              <a:gd name="connsiteX20" fmla="*/ 5413415 w 24887808"/>
              <a:gd name="connsiteY20" fmla="*/ 759604 h 10805528"/>
              <a:gd name="connsiteX21" fmla="*/ 5990493 w 24887808"/>
              <a:gd name="connsiteY21" fmla="*/ 751396 h 10805528"/>
              <a:gd name="connsiteX22" fmla="*/ 6499910 w 24887808"/>
              <a:gd name="connsiteY22" fmla="*/ 750278 h 10805528"/>
              <a:gd name="connsiteX23" fmla="*/ 7331507 w 24887808"/>
              <a:gd name="connsiteY23" fmla="*/ 741822 h 10805528"/>
              <a:gd name="connsiteX24" fmla="*/ 7793675 w 24887808"/>
              <a:gd name="connsiteY24" fmla="*/ 657639 h 10805528"/>
              <a:gd name="connsiteX25" fmla="*/ 7859446 w 24887808"/>
              <a:gd name="connsiteY25" fmla="*/ 637992 h 10805528"/>
              <a:gd name="connsiteX26" fmla="*/ 8256975 w 24887808"/>
              <a:gd name="connsiteY26" fmla="*/ 450352 h 10805528"/>
              <a:gd name="connsiteX27" fmla="*/ 8899573 w 24887808"/>
              <a:gd name="connsiteY27" fmla="*/ 240702 h 10805528"/>
              <a:gd name="connsiteX28" fmla="*/ 9703829 w 24887808"/>
              <a:gd name="connsiteY28" fmla="*/ 47963 h 10805528"/>
              <a:gd name="connsiteX29" fmla="*/ 10036469 w 24887808"/>
              <a:gd name="connsiteY29" fmla="*/ 70595 h 10805528"/>
              <a:gd name="connsiteX30" fmla="*/ 10077922 w 24887808"/>
              <a:gd name="connsiteY30" fmla="*/ 327123 h 10805528"/>
              <a:gd name="connsiteX31" fmla="*/ 10226098 w 24887808"/>
              <a:gd name="connsiteY31" fmla="*/ 610511 h 10805528"/>
              <a:gd name="connsiteX32" fmla="*/ 10363059 w 24887808"/>
              <a:gd name="connsiteY32" fmla="*/ 691213 h 10805528"/>
              <a:gd name="connsiteX33" fmla="*/ 10850930 w 24887808"/>
              <a:gd name="connsiteY33" fmla="*/ 979325 h 10805528"/>
              <a:gd name="connsiteX34" fmla="*/ 11598990 w 24887808"/>
              <a:gd name="connsiteY34" fmla="*/ 1247045 h 10805528"/>
              <a:gd name="connsiteX35" fmla="*/ 12049187 w 24887808"/>
              <a:gd name="connsiteY35" fmla="*/ 1390293 h 10805528"/>
              <a:gd name="connsiteX36" fmla="*/ 12348814 w 24887808"/>
              <a:gd name="connsiteY36" fmla="*/ 1491139 h 10805528"/>
              <a:gd name="connsiteX37" fmla="*/ 13198934 w 24887808"/>
              <a:gd name="connsiteY37" fmla="*/ 1695442 h 10805528"/>
              <a:gd name="connsiteX38" fmla="*/ 13232072 w 24887808"/>
              <a:gd name="connsiteY38" fmla="*/ 1701410 h 10805528"/>
              <a:gd name="connsiteX39" fmla="*/ 13532455 w 24887808"/>
              <a:gd name="connsiteY39" fmla="*/ 1845280 h 10805528"/>
              <a:gd name="connsiteX40" fmla="*/ 14144436 w 24887808"/>
              <a:gd name="connsiteY40" fmla="*/ 2083032 h 10805528"/>
              <a:gd name="connsiteX41" fmla="*/ 14902449 w 24887808"/>
              <a:gd name="connsiteY41" fmla="*/ 2059655 h 10805528"/>
              <a:gd name="connsiteX42" fmla="*/ 15005265 w 24887808"/>
              <a:gd name="connsiteY42" fmla="*/ 2052318 h 10805528"/>
              <a:gd name="connsiteX43" fmla="*/ 15191745 w 24887808"/>
              <a:gd name="connsiteY43" fmla="*/ 2009916 h 10805528"/>
              <a:gd name="connsiteX44" fmla="*/ 15589273 w 24887808"/>
              <a:gd name="connsiteY44" fmla="*/ 1897133 h 10805528"/>
              <a:gd name="connsiteX45" fmla="*/ 15994867 w 24887808"/>
              <a:gd name="connsiteY45" fmla="*/ 1929712 h 10805528"/>
              <a:gd name="connsiteX46" fmla="*/ 16074624 w 24887808"/>
              <a:gd name="connsiteY46" fmla="*/ 1938789 h 10805528"/>
              <a:gd name="connsiteX47" fmla="*/ 16833898 w 24887808"/>
              <a:gd name="connsiteY47" fmla="*/ 2063137 h 10805528"/>
              <a:gd name="connsiteX48" fmla="*/ 17528534 w 24887808"/>
              <a:gd name="connsiteY48" fmla="*/ 2017625 h 10805528"/>
              <a:gd name="connsiteX49" fmla="*/ 17883476 w 24887808"/>
              <a:gd name="connsiteY49" fmla="*/ 2001585 h 10805528"/>
              <a:gd name="connsiteX50" fmla="*/ 18448836 w 24887808"/>
              <a:gd name="connsiteY50" fmla="*/ 1950354 h 10805528"/>
              <a:gd name="connsiteX51" fmla="*/ 19295176 w 24887808"/>
              <a:gd name="connsiteY51" fmla="*/ 1546722 h 10805528"/>
              <a:gd name="connsiteX52" fmla="*/ 19543396 w 24887808"/>
              <a:gd name="connsiteY52" fmla="*/ 1427971 h 10805528"/>
              <a:gd name="connsiteX53" fmla="*/ 20169614 w 24887808"/>
              <a:gd name="connsiteY53" fmla="*/ 1380967 h 10805528"/>
              <a:gd name="connsiteX54" fmla="*/ 20615022 w 24887808"/>
              <a:gd name="connsiteY54" fmla="*/ 1639858 h 10805528"/>
              <a:gd name="connsiteX55" fmla="*/ 20761054 w 24887808"/>
              <a:gd name="connsiteY55" fmla="*/ 1648189 h 10805528"/>
              <a:gd name="connsiteX56" fmla="*/ 20939724 w 24887808"/>
              <a:gd name="connsiteY56" fmla="*/ 1621828 h 10805528"/>
              <a:gd name="connsiteX57" fmla="*/ 21072022 w 24887808"/>
              <a:gd name="connsiteY57" fmla="*/ 1601559 h 10805528"/>
              <a:gd name="connsiteX58" fmla="*/ 21428098 w 24887808"/>
              <a:gd name="connsiteY58" fmla="*/ 1452342 h 10805528"/>
              <a:gd name="connsiteX59" fmla="*/ 22042976 w 24887808"/>
              <a:gd name="connsiteY59" fmla="*/ 1372636 h 10805528"/>
              <a:gd name="connsiteX60" fmla="*/ 22712288 w 24887808"/>
              <a:gd name="connsiteY60" fmla="*/ 1213720 h 10805528"/>
              <a:gd name="connsiteX61" fmla="*/ 23241486 w 24887808"/>
              <a:gd name="connsiteY61" fmla="*/ 1167587 h 10805528"/>
              <a:gd name="connsiteX62" fmla="*/ 23583952 w 24887808"/>
              <a:gd name="connsiteY62" fmla="*/ 1176540 h 10805528"/>
              <a:gd name="connsiteX63" fmla="*/ 23955904 w 24887808"/>
              <a:gd name="connsiteY63" fmla="*/ 1147194 h 10805528"/>
              <a:gd name="connsiteX64" fmla="*/ 24258302 w 24887808"/>
              <a:gd name="connsiteY64" fmla="*/ 1196933 h 10805528"/>
              <a:gd name="connsiteX65" fmla="*/ 24496442 w 24887808"/>
              <a:gd name="connsiteY65" fmla="*/ 1162613 h 10805528"/>
              <a:gd name="connsiteX66" fmla="*/ 24811442 w 24887808"/>
              <a:gd name="connsiteY66" fmla="*/ 1310338 h 10805528"/>
              <a:gd name="connsiteX67" fmla="*/ 24824042 w 24887808"/>
              <a:gd name="connsiteY67" fmla="*/ 1916780 h 10805528"/>
              <a:gd name="connsiteX68" fmla="*/ 24831980 w 24887808"/>
              <a:gd name="connsiteY68" fmla="*/ 3015886 h 10805528"/>
              <a:gd name="connsiteX69" fmla="*/ 24856044 w 24887808"/>
              <a:gd name="connsiteY69" fmla="*/ 3356722 h 10805528"/>
              <a:gd name="connsiteX70" fmla="*/ 24823662 w 24887808"/>
              <a:gd name="connsiteY70" fmla="*/ 4429963 h 10805528"/>
              <a:gd name="connsiteX71" fmla="*/ 24887796 w 24887808"/>
              <a:gd name="connsiteY71" fmla="*/ 10712487 h 10805528"/>
              <a:gd name="connsiteX0" fmla="*/ 65497 w 27173808"/>
              <a:gd name="connsiteY0" fmla="*/ 10805528 h 10805528"/>
              <a:gd name="connsiteX1" fmla="*/ 52897 w 27173808"/>
              <a:gd name="connsiteY1" fmla="*/ 8181800 h 10805528"/>
              <a:gd name="connsiteX2" fmla="*/ 37777 w 27173808"/>
              <a:gd name="connsiteY2" fmla="*/ 4161526 h 10805528"/>
              <a:gd name="connsiteX3" fmla="*/ 6277 w 27173808"/>
              <a:gd name="connsiteY3" fmla="*/ 2536306 h 10805528"/>
              <a:gd name="connsiteX4" fmla="*/ 229 w 27173808"/>
              <a:gd name="connsiteY4" fmla="*/ 1540285 h 10805528"/>
              <a:gd name="connsiteX5" fmla="*/ 172722 w 27173808"/>
              <a:gd name="connsiteY5" fmla="*/ 1315340 h 10805528"/>
              <a:gd name="connsiteX6" fmla="*/ 582599 w 27173808"/>
              <a:gd name="connsiteY6" fmla="*/ 1196091 h 10805528"/>
              <a:gd name="connsiteX7" fmla="*/ 823889 w 27173808"/>
              <a:gd name="connsiteY7" fmla="*/ 1188879 h 10805528"/>
              <a:gd name="connsiteX8" fmla="*/ 1243216 w 27173808"/>
              <a:gd name="connsiteY8" fmla="*/ 1232525 h 10805528"/>
              <a:gd name="connsiteX9" fmla="*/ 1541583 w 27173808"/>
              <a:gd name="connsiteY9" fmla="*/ 1226432 h 10805528"/>
              <a:gd name="connsiteX10" fmla="*/ 2023532 w 27173808"/>
              <a:gd name="connsiteY10" fmla="*/ 1311485 h 10805528"/>
              <a:gd name="connsiteX11" fmla="*/ 2057929 w 27173808"/>
              <a:gd name="connsiteY11" fmla="*/ 1312977 h 10805528"/>
              <a:gd name="connsiteX12" fmla="*/ 2568354 w 27173808"/>
              <a:gd name="connsiteY12" fmla="*/ 1325412 h 10805528"/>
              <a:gd name="connsiteX13" fmla="*/ 2647734 w 27173808"/>
              <a:gd name="connsiteY13" fmla="*/ 1334614 h 10805528"/>
              <a:gd name="connsiteX14" fmla="*/ 2930855 w 27173808"/>
              <a:gd name="connsiteY14" fmla="*/ 1328645 h 10805528"/>
              <a:gd name="connsiteX15" fmla="*/ 3275968 w 27173808"/>
              <a:gd name="connsiteY15" fmla="*/ 1230784 h 10805528"/>
              <a:gd name="connsiteX16" fmla="*/ 3838557 w 27173808"/>
              <a:gd name="connsiteY16" fmla="*/ 1016783 h 10805528"/>
              <a:gd name="connsiteX17" fmla="*/ 4472461 w 27173808"/>
              <a:gd name="connsiteY17" fmla="*/ 780523 h 10805528"/>
              <a:gd name="connsiteX18" fmla="*/ 4861800 w 27173808"/>
              <a:gd name="connsiteY18" fmla="*/ 681791 h 10805528"/>
              <a:gd name="connsiteX19" fmla="*/ 5323211 w 27173808"/>
              <a:gd name="connsiteY19" fmla="*/ 754161 h 10805528"/>
              <a:gd name="connsiteX20" fmla="*/ 5413427 w 27173808"/>
              <a:gd name="connsiteY20" fmla="*/ 760130 h 10805528"/>
              <a:gd name="connsiteX21" fmla="*/ 5990505 w 27173808"/>
              <a:gd name="connsiteY21" fmla="*/ 751922 h 10805528"/>
              <a:gd name="connsiteX22" fmla="*/ 6499922 w 27173808"/>
              <a:gd name="connsiteY22" fmla="*/ 750804 h 10805528"/>
              <a:gd name="connsiteX23" fmla="*/ 7331519 w 27173808"/>
              <a:gd name="connsiteY23" fmla="*/ 742348 h 10805528"/>
              <a:gd name="connsiteX24" fmla="*/ 7793687 w 27173808"/>
              <a:gd name="connsiteY24" fmla="*/ 658165 h 10805528"/>
              <a:gd name="connsiteX25" fmla="*/ 7859458 w 27173808"/>
              <a:gd name="connsiteY25" fmla="*/ 638518 h 10805528"/>
              <a:gd name="connsiteX26" fmla="*/ 8256987 w 27173808"/>
              <a:gd name="connsiteY26" fmla="*/ 450878 h 10805528"/>
              <a:gd name="connsiteX27" fmla="*/ 8899585 w 27173808"/>
              <a:gd name="connsiteY27" fmla="*/ 241228 h 10805528"/>
              <a:gd name="connsiteX28" fmla="*/ 9703841 w 27173808"/>
              <a:gd name="connsiteY28" fmla="*/ 48489 h 10805528"/>
              <a:gd name="connsiteX29" fmla="*/ 10036481 w 27173808"/>
              <a:gd name="connsiteY29" fmla="*/ 71121 h 10805528"/>
              <a:gd name="connsiteX30" fmla="*/ 10077934 w 27173808"/>
              <a:gd name="connsiteY30" fmla="*/ 327649 h 10805528"/>
              <a:gd name="connsiteX31" fmla="*/ 10226110 w 27173808"/>
              <a:gd name="connsiteY31" fmla="*/ 611037 h 10805528"/>
              <a:gd name="connsiteX32" fmla="*/ 10363071 w 27173808"/>
              <a:gd name="connsiteY32" fmla="*/ 691739 h 10805528"/>
              <a:gd name="connsiteX33" fmla="*/ 10850942 w 27173808"/>
              <a:gd name="connsiteY33" fmla="*/ 979851 h 10805528"/>
              <a:gd name="connsiteX34" fmla="*/ 11599002 w 27173808"/>
              <a:gd name="connsiteY34" fmla="*/ 1247571 h 10805528"/>
              <a:gd name="connsiteX35" fmla="*/ 12049199 w 27173808"/>
              <a:gd name="connsiteY35" fmla="*/ 1390819 h 10805528"/>
              <a:gd name="connsiteX36" fmla="*/ 12348826 w 27173808"/>
              <a:gd name="connsiteY36" fmla="*/ 1491665 h 10805528"/>
              <a:gd name="connsiteX37" fmla="*/ 13198946 w 27173808"/>
              <a:gd name="connsiteY37" fmla="*/ 1695968 h 10805528"/>
              <a:gd name="connsiteX38" fmla="*/ 13232084 w 27173808"/>
              <a:gd name="connsiteY38" fmla="*/ 1701936 h 10805528"/>
              <a:gd name="connsiteX39" fmla="*/ 13532467 w 27173808"/>
              <a:gd name="connsiteY39" fmla="*/ 1845806 h 10805528"/>
              <a:gd name="connsiteX40" fmla="*/ 14144448 w 27173808"/>
              <a:gd name="connsiteY40" fmla="*/ 2083558 h 10805528"/>
              <a:gd name="connsiteX41" fmla="*/ 14902461 w 27173808"/>
              <a:gd name="connsiteY41" fmla="*/ 2060181 h 10805528"/>
              <a:gd name="connsiteX42" fmla="*/ 15005277 w 27173808"/>
              <a:gd name="connsiteY42" fmla="*/ 2052844 h 10805528"/>
              <a:gd name="connsiteX43" fmla="*/ 15191757 w 27173808"/>
              <a:gd name="connsiteY43" fmla="*/ 2010442 h 10805528"/>
              <a:gd name="connsiteX44" fmla="*/ 15589285 w 27173808"/>
              <a:gd name="connsiteY44" fmla="*/ 1897659 h 10805528"/>
              <a:gd name="connsiteX45" fmla="*/ 15994879 w 27173808"/>
              <a:gd name="connsiteY45" fmla="*/ 1930238 h 10805528"/>
              <a:gd name="connsiteX46" fmla="*/ 16074636 w 27173808"/>
              <a:gd name="connsiteY46" fmla="*/ 1939315 h 10805528"/>
              <a:gd name="connsiteX47" fmla="*/ 16833910 w 27173808"/>
              <a:gd name="connsiteY47" fmla="*/ 2063663 h 10805528"/>
              <a:gd name="connsiteX48" fmla="*/ 17528546 w 27173808"/>
              <a:gd name="connsiteY48" fmla="*/ 2018151 h 10805528"/>
              <a:gd name="connsiteX49" fmla="*/ 17883488 w 27173808"/>
              <a:gd name="connsiteY49" fmla="*/ 2002111 h 10805528"/>
              <a:gd name="connsiteX50" fmla="*/ 18448848 w 27173808"/>
              <a:gd name="connsiteY50" fmla="*/ 1950880 h 10805528"/>
              <a:gd name="connsiteX51" fmla="*/ 19295188 w 27173808"/>
              <a:gd name="connsiteY51" fmla="*/ 1547248 h 10805528"/>
              <a:gd name="connsiteX52" fmla="*/ 19543408 w 27173808"/>
              <a:gd name="connsiteY52" fmla="*/ 1428497 h 10805528"/>
              <a:gd name="connsiteX53" fmla="*/ 20169626 w 27173808"/>
              <a:gd name="connsiteY53" fmla="*/ 1381493 h 10805528"/>
              <a:gd name="connsiteX54" fmla="*/ 20615034 w 27173808"/>
              <a:gd name="connsiteY54" fmla="*/ 1640384 h 10805528"/>
              <a:gd name="connsiteX55" fmla="*/ 20761066 w 27173808"/>
              <a:gd name="connsiteY55" fmla="*/ 1648715 h 10805528"/>
              <a:gd name="connsiteX56" fmla="*/ 20939736 w 27173808"/>
              <a:gd name="connsiteY56" fmla="*/ 1622354 h 10805528"/>
              <a:gd name="connsiteX57" fmla="*/ 21072034 w 27173808"/>
              <a:gd name="connsiteY57" fmla="*/ 1602085 h 10805528"/>
              <a:gd name="connsiteX58" fmla="*/ 21428110 w 27173808"/>
              <a:gd name="connsiteY58" fmla="*/ 1452868 h 10805528"/>
              <a:gd name="connsiteX59" fmla="*/ 22042988 w 27173808"/>
              <a:gd name="connsiteY59" fmla="*/ 1373162 h 10805528"/>
              <a:gd name="connsiteX60" fmla="*/ 22712300 w 27173808"/>
              <a:gd name="connsiteY60" fmla="*/ 1214246 h 10805528"/>
              <a:gd name="connsiteX61" fmla="*/ 23241498 w 27173808"/>
              <a:gd name="connsiteY61" fmla="*/ 1168113 h 10805528"/>
              <a:gd name="connsiteX62" fmla="*/ 23583964 w 27173808"/>
              <a:gd name="connsiteY62" fmla="*/ 1177066 h 10805528"/>
              <a:gd name="connsiteX63" fmla="*/ 23955916 w 27173808"/>
              <a:gd name="connsiteY63" fmla="*/ 1147720 h 10805528"/>
              <a:gd name="connsiteX64" fmla="*/ 24258314 w 27173808"/>
              <a:gd name="connsiteY64" fmla="*/ 1197459 h 10805528"/>
              <a:gd name="connsiteX65" fmla="*/ 24496454 w 27173808"/>
              <a:gd name="connsiteY65" fmla="*/ 1163139 h 10805528"/>
              <a:gd name="connsiteX66" fmla="*/ 24811454 w 27173808"/>
              <a:gd name="connsiteY66" fmla="*/ 1310864 h 10805528"/>
              <a:gd name="connsiteX67" fmla="*/ 24824054 w 27173808"/>
              <a:gd name="connsiteY67" fmla="*/ 1917306 h 10805528"/>
              <a:gd name="connsiteX68" fmla="*/ 24831992 w 27173808"/>
              <a:gd name="connsiteY68" fmla="*/ 3016412 h 10805528"/>
              <a:gd name="connsiteX69" fmla="*/ 24856056 w 27173808"/>
              <a:gd name="connsiteY69" fmla="*/ 3357248 h 10805528"/>
              <a:gd name="connsiteX70" fmla="*/ 24823674 w 27173808"/>
              <a:gd name="connsiteY70" fmla="*/ 4430489 h 10805528"/>
              <a:gd name="connsiteX71" fmla="*/ 27173808 w 27173808"/>
              <a:gd name="connsiteY71" fmla="*/ 5520527 h 10805528"/>
              <a:gd name="connsiteX0" fmla="*/ 65497 w 24856218"/>
              <a:gd name="connsiteY0" fmla="*/ 10805528 h 10805528"/>
              <a:gd name="connsiteX1" fmla="*/ 52897 w 24856218"/>
              <a:gd name="connsiteY1" fmla="*/ 8181800 h 10805528"/>
              <a:gd name="connsiteX2" fmla="*/ 37777 w 24856218"/>
              <a:gd name="connsiteY2" fmla="*/ 4161526 h 10805528"/>
              <a:gd name="connsiteX3" fmla="*/ 6277 w 24856218"/>
              <a:gd name="connsiteY3" fmla="*/ 2536306 h 10805528"/>
              <a:gd name="connsiteX4" fmla="*/ 229 w 24856218"/>
              <a:gd name="connsiteY4" fmla="*/ 1540285 h 10805528"/>
              <a:gd name="connsiteX5" fmla="*/ 172722 w 24856218"/>
              <a:gd name="connsiteY5" fmla="*/ 1315340 h 10805528"/>
              <a:gd name="connsiteX6" fmla="*/ 582599 w 24856218"/>
              <a:gd name="connsiteY6" fmla="*/ 1196091 h 10805528"/>
              <a:gd name="connsiteX7" fmla="*/ 823889 w 24856218"/>
              <a:gd name="connsiteY7" fmla="*/ 1188879 h 10805528"/>
              <a:gd name="connsiteX8" fmla="*/ 1243216 w 24856218"/>
              <a:gd name="connsiteY8" fmla="*/ 1232525 h 10805528"/>
              <a:gd name="connsiteX9" fmla="*/ 1541583 w 24856218"/>
              <a:gd name="connsiteY9" fmla="*/ 1226432 h 10805528"/>
              <a:gd name="connsiteX10" fmla="*/ 2023532 w 24856218"/>
              <a:gd name="connsiteY10" fmla="*/ 1311485 h 10805528"/>
              <a:gd name="connsiteX11" fmla="*/ 2057929 w 24856218"/>
              <a:gd name="connsiteY11" fmla="*/ 1312977 h 10805528"/>
              <a:gd name="connsiteX12" fmla="*/ 2568354 w 24856218"/>
              <a:gd name="connsiteY12" fmla="*/ 1325412 h 10805528"/>
              <a:gd name="connsiteX13" fmla="*/ 2647734 w 24856218"/>
              <a:gd name="connsiteY13" fmla="*/ 1334614 h 10805528"/>
              <a:gd name="connsiteX14" fmla="*/ 2930855 w 24856218"/>
              <a:gd name="connsiteY14" fmla="*/ 1328645 h 10805528"/>
              <a:gd name="connsiteX15" fmla="*/ 3275968 w 24856218"/>
              <a:gd name="connsiteY15" fmla="*/ 1230784 h 10805528"/>
              <a:gd name="connsiteX16" fmla="*/ 3838557 w 24856218"/>
              <a:gd name="connsiteY16" fmla="*/ 1016783 h 10805528"/>
              <a:gd name="connsiteX17" fmla="*/ 4472461 w 24856218"/>
              <a:gd name="connsiteY17" fmla="*/ 780523 h 10805528"/>
              <a:gd name="connsiteX18" fmla="*/ 4861800 w 24856218"/>
              <a:gd name="connsiteY18" fmla="*/ 681791 h 10805528"/>
              <a:gd name="connsiteX19" fmla="*/ 5323211 w 24856218"/>
              <a:gd name="connsiteY19" fmla="*/ 754161 h 10805528"/>
              <a:gd name="connsiteX20" fmla="*/ 5413427 w 24856218"/>
              <a:gd name="connsiteY20" fmla="*/ 760130 h 10805528"/>
              <a:gd name="connsiteX21" fmla="*/ 5990505 w 24856218"/>
              <a:gd name="connsiteY21" fmla="*/ 751922 h 10805528"/>
              <a:gd name="connsiteX22" fmla="*/ 6499922 w 24856218"/>
              <a:gd name="connsiteY22" fmla="*/ 750804 h 10805528"/>
              <a:gd name="connsiteX23" fmla="*/ 7331519 w 24856218"/>
              <a:gd name="connsiteY23" fmla="*/ 742348 h 10805528"/>
              <a:gd name="connsiteX24" fmla="*/ 7793687 w 24856218"/>
              <a:gd name="connsiteY24" fmla="*/ 658165 h 10805528"/>
              <a:gd name="connsiteX25" fmla="*/ 7859458 w 24856218"/>
              <a:gd name="connsiteY25" fmla="*/ 638518 h 10805528"/>
              <a:gd name="connsiteX26" fmla="*/ 8256987 w 24856218"/>
              <a:gd name="connsiteY26" fmla="*/ 450878 h 10805528"/>
              <a:gd name="connsiteX27" fmla="*/ 8899585 w 24856218"/>
              <a:gd name="connsiteY27" fmla="*/ 241228 h 10805528"/>
              <a:gd name="connsiteX28" fmla="*/ 9703841 w 24856218"/>
              <a:gd name="connsiteY28" fmla="*/ 48489 h 10805528"/>
              <a:gd name="connsiteX29" fmla="*/ 10036481 w 24856218"/>
              <a:gd name="connsiteY29" fmla="*/ 71121 h 10805528"/>
              <a:gd name="connsiteX30" fmla="*/ 10077934 w 24856218"/>
              <a:gd name="connsiteY30" fmla="*/ 327649 h 10805528"/>
              <a:gd name="connsiteX31" fmla="*/ 10226110 w 24856218"/>
              <a:gd name="connsiteY31" fmla="*/ 611037 h 10805528"/>
              <a:gd name="connsiteX32" fmla="*/ 10363071 w 24856218"/>
              <a:gd name="connsiteY32" fmla="*/ 691739 h 10805528"/>
              <a:gd name="connsiteX33" fmla="*/ 10850942 w 24856218"/>
              <a:gd name="connsiteY33" fmla="*/ 979851 h 10805528"/>
              <a:gd name="connsiteX34" fmla="*/ 11599002 w 24856218"/>
              <a:gd name="connsiteY34" fmla="*/ 1247571 h 10805528"/>
              <a:gd name="connsiteX35" fmla="*/ 12049199 w 24856218"/>
              <a:gd name="connsiteY35" fmla="*/ 1390819 h 10805528"/>
              <a:gd name="connsiteX36" fmla="*/ 12348826 w 24856218"/>
              <a:gd name="connsiteY36" fmla="*/ 1491665 h 10805528"/>
              <a:gd name="connsiteX37" fmla="*/ 13198946 w 24856218"/>
              <a:gd name="connsiteY37" fmla="*/ 1695968 h 10805528"/>
              <a:gd name="connsiteX38" fmla="*/ 13232084 w 24856218"/>
              <a:gd name="connsiteY38" fmla="*/ 1701936 h 10805528"/>
              <a:gd name="connsiteX39" fmla="*/ 13532467 w 24856218"/>
              <a:gd name="connsiteY39" fmla="*/ 1845806 h 10805528"/>
              <a:gd name="connsiteX40" fmla="*/ 14144448 w 24856218"/>
              <a:gd name="connsiteY40" fmla="*/ 2083558 h 10805528"/>
              <a:gd name="connsiteX41" fmla="*/ 14902461 w 24856218"/>
              <a:gd name="connsiteY41" fmla="*/ 2060181 h 10805528"/>
              <a:gd name="connsiteX42" fmla="*/ 15005277 w 24856218"/>
              <a:gd name="connsiteY42" fmla="*/ 2052844 h 10805528"/>
              <a:gd name="connsiteX43" fmla="*/ 15191757 w 24856218"/>
              <a:gd name="connsiteY43" fmla="*/ 2010442 h 10805528"/>
              <a:gd name="connsiteX44" fmla="*/ 15589285 w 24856218"/>
              <a:gd name="connsiteY44" fmla="*/ 1897659 h 10805528"/>
              <a:gd name="connsiteX45" fmla="*/ 15994879 w 24856218"/>
              <a:gd name="connsiteY45" fmla="*/ 1930238 h 10805528"/>
              <a:gd name="connsiteX46" fmla="*/ 16074636 w 24856218"/>
              <a:gd name="connsiteY46" fmla="*/ 1939315 h 10805528"/>
              <a:gd name="connsiteX47" fmla="*/ 16833910 w 24856218"/>
              <a:gd name="connsiteY47" fmla="*/ 2063663 h 10805528"/>
              <a:gd name="connsiteX48" fmla="*/ 17528546 w 24856218"/>
              <a:gd name="connsiteY48" fmla="*/ 2018151 h 10805528"/>
              <a:gd name="connsiteX49" fmla="*/ 17883488 w 24856218"/>
              <a:gd name="connsiteY49" fmla="*/ 2002111 h 10805528"/>
              <a:gd name="connsiteX50" fmla="*/ 18448848 w 24856218"/>
              <a:gd name="connsiteY50" fmla="*/ 1950880 h 10805528"/>
              <a:gd name="connsiteX51" fmla="*/ 19295188 w 24856218"/>
              <a:gd name="connsiteY51" fmla="*/ 1547248 h 10805528"/>
              <a:gd name="connsiteX52" fmla="*/ 19543408 w 24856218"/>
              <a:gd name="connsiteY52" fmla="*/ 1428497 h 10805528"/>
              <a:gd name="connsiteX53" fmla="*/ 20169626 w 24856218"/>
              <a:gd name="connsiteY53" fmla="*/ 1381493 h 10805528"/>
              <a:gd name="connsiteX54" fmla="*/ 20615034 w 24856218"/>
              <a:gd name="connsiteY54" fmla="*/ 1640384 h 10805528"/>
              <a:gd name="connsiteX55" fmla="*/ 20761066 w 24856218"/>
              <a:gd name="connsiteY55" fmla="*/ 1648715 h 10805528"/>
              <a:gd name="connsiteX56" fmla="*/ 20939736 w 24856218"/>
              <a:gd name="connsiteY56" fmla="*/ 1622354 h 10805528"/>
              <a:gd name="connsiteX57" fmla="*/ 21072034 w 24856218"/>
              <a:gd name="connsiteY57" fmla="*/ 1602085 h 10805528"/>
              <a:gd name="connsiteX58" fmla="*/ 21428110 w 24856218"/>
              <a:gd name="connsiteY58" fmla="*/ 1452868 h 10805528"/>
              <a:gd name="connsiteX59" fmla="*/ 22042988 w 24856218"/>
              <a:gd name="connsiteY59" fmla="*/ 1373162 h 10805528"/>
              <a:gd name="connsiteX60" fmla="*/ 22712300 w 24856218"/>
              <a:gd name="connsiteY60" fmla="*/ 1214246 h 10805528"/>
              <a:gd name="connsiteX61" fmla="*/ 23241498 w 24856218"/>
              <a:gd name="connsiteY61" fmla="*/ 1168113 h 10805528"/>
              <a:gd name="connsiteX62" fmla="*/ 23583964 w 24856218"/>
              <a:gd name="connsiteY62" fmla="*/ 1177066 h 10805528"/>
              <a:gd name="connsiteX63" fmla="*/ 23955916 w 24856218"/>
              <a:gd name="connsiteY63" fmla="*/ 1147720 h 10805528"/>
              <a:gd name="connsiteX64" fmla="*/ 24258314 w 24856218"/>
              <a:gd name="connsiteY64" fmla="*/ 1197459 h 10805528"/>
              <a:gd name="connsiteX65" fmla="*/ 24496454 w 24856218"/>
              <a:gd name="connsiteY65" fmla="*/ 1163139 h 10805528"/>
              <a:gd name="connsiteX66" fmla="*/ 24811454 w 24856218"/>
              <a:gd name="connsiteY66" fmla="*/ 1310864 h 10805528"/>
              <a:gd name="connsiteX67" fmla="*/ 24824054 w 24856218"/>
              <a:gd name="connsiteY67" fmla="*/ 1917306 h 10805528"/>
              <a:gd name="connsiteX68" fmla="*/ 24831992 w 24856218"/>
              <a:gd name="connsiteY68" fmla="*/ 3016412 h 10805528"/>
              <a:gd name="connsiteX69" fmla="*/ 24856056 w 24856218"/>
              <a:gd name="connsiteY69" fmla="*/ 3357248 h 10805528"/>
              <a:gd name="connsiteX70" fmla="*/ 24823674 w 24856218"/>
              <a:gd name="connsiteY70" fmla="*/ 4430489 h 10805528"/>
              <a:gd name="connsiteX71" fmla="*/ 23352922 w 24856218"/>
              <a:gd name="connsiteY71" fmla="*/ 4736756 h 10805528"/>
              <a:gd name="connsiteX0" fmla="*/ 65497 w 24856218"/>
              <a:gd name="connsiteY0" fmla="*/ 10805528 h 10805528"/>
              <a:gd name="connsiteX1" fmla="*/ 52897 w 24856218"/>
              <a:gd name="connsiteY1" fmla="*/ 8181800 h 10805528"/>
              <a:gd name="connsiteX2" fmla="*/ 37777 w 24856218"/>
              <a:gd name="connsiteY2" fmla="*/ 4161526 h 10805528"/>
              <a:gd name="connsiteX3" fmla="*/ 6277 w 24856218"/>
              <a:gd name="connsiteY3" fmla="*/ 2536306 h 10805528"/>
              <a:gd name="connsiteX4" fmla="*/ 229 w 24856218"/>
              <a:gd name="connsiteY4" fmla="*/ 1540285 h 10805528"/>
              <a:gd name="connsiteX5" fmla="*/ 172722 w 24856218"/>
              <a:gd name="connsiteY5" fmla="*/ 1315340 h 10805528"/>
              <a:gd name="connsiteX6" fmla="*/ 582599 w 24856218"/>
              <a:gd name="connsiteY6" fmla="*/ 1196091 h 10805528"/>
              <a:gd name="connsiteX7" fmla="*/ 823889 w 24856218"/>
              <a:gd name="connsiteY7" fmla="*/ 1188879 h 10805528"/>
              <a:gd name="connsiteX8" fmla="*/ 1243216 w 24856218"/>
              <a:gd name="connsiteY8" fmla="*/ 1232525 h 10805528"/>
              <a:gd name="connsiteX9" fmla="*/ 1541583 w 24856218"/>
              <a:gd name="connsiteY9" fmla="*/ 1226432 h 10805528"/>
              <a:gd name="connsiteX10" fmla="*/ 2023532 w 24856218"/>
              <a:gd name="connsiteY10" fmla="*/ 1311485 h 10805528"/>
              <a:gd name="connsiteX11" fmla="*/ 2057929 w 24856218"/>
              <a:gd name="connsiteY11" fmla="*/ 1312977 h 10805528"/>
              <a:gd name="connsiteX12" fmla="*/ 2568354 w 24856218"/>
              <a:gd name="connsiteY12" fmla="*/ 1325412 h 10805528"/>
              <a:gd name="connsiteX13" fmla="*/ 2647734 w 24856218"/>
              <a:gd name="connsiteY13" fmla="*/ 1334614 h 10805528"/>
              <a:gd name="connsiteX14" fmla="*/ 2930855 w 24856218"/>
              <a:gd name="connsiteY14" fmla="*/ 1328645 h 10805528"/>
              <a:gd name="connsiteX15" fmla="*/ 3275968 w 24856218"/>
              <a:gd name="connsiteY15" fmla="*/ 1230784 h 10805528"/>
              <a:gd name="connsiteX16" fmla="*/ 3838557 w 24856218"/>
              <a:gd name="connsiteY16" fmla="*/ 1016783 h 10805528"/>
              <a:gd name="connsiteX17" fmla="*/ 4472461 w 24856218"/>
              <a:gd name="connsiteY17" fmla="*/ 780523 h 10805528"/>
              <a:gd name="connsiteX18" fmla="*/ 4861800 w 24856218"/>
              <a:gd name="connsiteY18" fmla="*/ 681791 h 10805528"/>
              <a:gd name="connsiteX19" fmla="*/ 5323211 w 24856218"/>
              <a:gd name="connsiteY19" fmla="*/ 754161 h 10805528"/>
              <a:gd name="connsiteX20" fmla="*/ 5413427 w 24856218"/>
              <a:gd name="connsiteY20" fmla="*/ 760130 h 10805528"/>
              <a:gd name="connsiteX21" fmla="*/ 5990505 w 24856218"/>
              <a:gd name="connsiteY21" fmla="*/ 751922 h 10805528"/>
              <a:gd name="connsiteX22" fmla="*/ 6499922 w 24856218"/>
              <a:gd name="connsiteY22" fmla="*/ 750804 h 10805528"/>
              <a:gd name="connsiteX23" fmla="*/ 7331519 w 24856218"/>
              <a:gd name="connsiteY23" fmla="*/ 742348 h 10805528"/>
              <a:gd name="connsiteX24" fmla="*/ 7793687 w 24856218"/>
              <a:gd name="connsiteY24" fmla="*/ 658165 h 10805528"/>
              <a:gd name="connsiteX25" fmla="*/ 7859458 w 24856218"/>
              <a:gd name="connsiteY25" fmla="*/ 638518 h 10805528"/>
              <a:gd name="connsiteX26" fmla="*/ 8256987 w 24856218"/>
              <a:gd name="connsiteY26" fmla="*/ 450878 h 10805528"/>
              <a:gd name="connsiteX27" fmla="*/ 8899585 w 24856218"/>
              <a:gd name="connsiteY27" fmla="*/ 241228 h 10805528"/>
              <a:gd name="connsiteX28" fmla="*/ 9703841 w 24856218"/>
              <a:gd name="connsiteY28" fmla="*/ 48489 h 10805528"/>
              <a:gd name="connsiteX29" fmla="*/ 10036481 w 24856218"/>
              <a:gd name="connsiteY29" fmla="*/ 71121 h 10805528"/>
              <a:gd name="connsiteX30" fmla="*/ 10077934 w 24856218"/>
              <a:gd name="connsiteY30" fmla="*/ 327649 h 10805528"/>
              <a:gd name="connsiteX31" fmla="*/ 10226110 w 24856218"/>
              <a:gd name="connsiteY31" fmla="*/ 611037 h 10805528"/>
              <a:gd name="connsiteX32" fmla="*/ 10363071 w 24856218"/>
              <a:gd name="connsiteY32" fmla="*/ 691739 h 10805528"/>
              <a:gd name="connsiteX33" fmla="*/ 10850942 w 24856218"/>
              <a:gd name="connsiteY33" fmla="*/ 979851 h 10805528"/>
              <a:gd name="connsiteX34" fmla="*/ 11599002 w 24856218"/>
              <a:gd name="connsiteY34" fmla="*/ 1247571 h 10805528"/>
              <a:gd name="connsiteX35" fmla="*/ 12049199 w 24856218"/>
              <a:gd name="connsiteY35" fmla="*/ 1390819 h 10805528"/>
              <a:gd name="connsiteX36" fmla="*/ 12348826 w 24856218"/>
              <a:gd name="connsiteY36" fmla="*/ 1491665 h 10805528"/>
              <a:gd name="connsiteX37" fmla="*/ 13198946 w 24856218"/>
              <a:gd name="connsiteY37" fmla="*/ 1695968 h 10805528"/>
              <a:gd name="connsiteX38" fmla="*/ 13232084 w 24856218"/>
              <a:gd name="connsiteY38" fmla="*/ 1701936 h 10805528"/>
              <a:gd name="connsiteX39" fmla="*/ 13532467 w 24856218"/>
              <a:gd name="connsiteY39" fmla="*/ 1845806 h 10805528"/>
              <a:gd name="connsiteX40" fmla="*/ 14144448 w 24856218"/>
              <a:gd name="connsiteY40" fmla="*/ 2083558 h 10805528"/>
              <a:gd name="connsiteX41" fmla="*/ 14902461 w 24856218"/>
              <a:gd name="connsiteY41" fmla="*/ 2060181 h 10805528"/>
              <a:gd name="connsiteX42" fmla="*/ 15005277 w 24856218"/>
              <a:gd name="connsiteY42" fmla="*/ 2052844 h 10805528"/>
              <a:gd name="connsiteX43" fmla="*/ 15191757 w 24856218"/>
              <a:gd name="connsiteY43" fmla="*/ 2010442 h 10805528"/>
              <a:gd name="connsiteX44" fmla="*/ 15589285 w 24856218"/>
              <a:gd name="connsiteY44" fmla="*/ 1897659 h 10805528"/>
              <a:gd name="connsiteX45" fmla="*/ 15994879 w 24856218"/>
              <a:gd name="connsiteY45" fmla="*/ 1930238 h 10805528"/>
              <a:gd name="connsiteX46" fmla="*/ 16074636 w 24856218"/>
              <a:gd name="connsiteY46" fmla="*/ 1939315 h 10805528"/>
              <a:gd name="connsiteX47" fmla="*/ 16833910 w 24856218"/>
              <a:gd name="connsiteY47" fmla="*/ 2063663 h 10805528"/>
              <a:gd name="connsiteX48" fmla="*/ 17528546 w 24856218"/>
              <a:gd name="connsiteY48" fmla="*/ 2018151 h 10805528"/>
              <a:gd name="connsiteX49" fmla="*/ 17883488 w 24856218"/>
              <a:gd name="connsiteY49" fmla="*/ 2002111 h 10805528"/>
              <a:gd name="connsiteX50" fmla="*/ 18448848 w 24856218"/>
              <a:gd name="connsiteY50" fmla="*/ 1950880 h 10805528"/>
              <a:gd name="connsiteX51" fmla="*/ 19295188 w 24856218"/>
              <a:gd name="connsiteY51" fmla="*/ 1547248 h 10805528"/>
              <a:gd name="connsiteX52" fmla="*/ 19543408 w 24856218"/>
              <a:gd name="connsiteY52" fmla="*/ 1428497 h 10805528"/>
              <a:gd name="connsiteX53" fmla="*/ 20169626 w 24856218"/>
              <a:gd name="connsiteY53" fmla="*/ 1381493 h 10805528"/>
              <a:gd name="connsiteX54" fmla="*/ 20615034 w 24856218"/>
              <a:gd name="connsiteY54" fmla="*/ 1640384 h 10805528"/>
              <a:gd name="connsiteX55" fmla="*/ 20761066 w 24856218"/>
              <a:gd name="connsiteY55" fmla="*/ 1648715 h 10805528"/>
              <a:gd name="connsiteX56" fmla="*/ 20939736 w 24856218"/>
              <a:gd name="connsiteY56" fmla="*/ 1622354 h 10805528"/>
              <a:gd name="connsiteX57" fmla="*/ 21072034 w 24856218"/>
              <a:gd name="connsiteY57" fmla="*/ 1602085 h 10805528"/>
              <a:gd name="connsiteX58" fmla="*/ 21428110 w 24856218"/>
              <a:gd name="connsiteY58" fmla="*/ 1452868 h 10805528"/>
              <a:gd name="connsiteX59" fmla="*/ 22042988 w 24856218"/>
              <a:gd name="connsiteY59" fmla="*/ 1373162 h 10805528"/>
              <a:gd name="connsiteX60" fmla="*/ 22712300 w 24856218"/>
              <a:gd name="connsiteY60" fmla="*/ 1214246 h 10805528"/>
              <a:gd name="connsiteX61" fmla="*/ 23241498 w 24856218"/>
              <a:gd name="connsiteY61" fmla="*/ 1168113 h 10805528"/>
              <a:gd name="connsiteX62" fmla="*/ 23583964 w 24856218"/>
              <a:gd name="connsiteY62" fmla="*/ 1177066 h 10805528"/>
              <a:gd name="connsiteX63" fmla="*/ 23955916 w 24856218"/>
              <a:gd name="connsiteY63" fmla="*/ 1147720 h 10805528"/>
              <a:gd name="connsiteX64" fmla="*/ 24258314 w 24856218"/>
              <a:gd name="connsiteY64" fmla="*/ 1197459 h 10805528"/>
              <a:gd name="connsiteX65" fmla="*/ 24496454 w 24856218"/>
              <a:gd name="connsiteY65" fmla="*/ 1163139 h 10805528"/>
              <a:gd name="connsiteX66" fmla="*/ 24811454 w 24856218"/>
              <a:gd name="connsiteY66" fmla="*/ 1310864 h 10805528"/>
              <a:gd name="connsiteX67" fmla="*/ 24824054 w 24856218"/>
              <a:gd name="connsiteY67" fmla="*/ 1917306 h 10805528"/>
              <a:gd name="connsiteX68" fmla="*/ 24831992 w 24856218"/>
              <a:gd name="connsiteY68" fmla="*/ 3016412 h 10805528"/>
              <a:gd name="connsiteX69" fmla="*/ 24856056 w 24856218"/>
              <a:gd name="connsiteY69" fmla="*/ 3357248 h 10805528"/>
              <a:gd name="connsiteX70" fmla="*/ 24823674 w 24856218"/>
              <a:gd name="connsiteY70" fmla="*/ 4430489 h 10805528"/>
              <a:gd name="connsiteX71" fmla="*/ 24757179 w 24856218"/>
              <a:gd name="connsiteY71" fmla="*/ 5749128 h 10805528"/>
              <a:gd name="connsiteX0" fmla="*/ 52897 w 24856218"/>
              <a:gd name="connsiteY0" fmla="*/ 8181800 h 8181800"/>
              <a:gd name="connsiteX1" fmla="*/ 37777 w 24856218"/>
              <a:gd name="connsiteY1" fmla="*/ 4161526 h 8181800"/>
              <a:gd name="connsiteX2" fmla="*/ 6277 w 24856218"/>
              <a:gd name="connsiteY2" fmla="*/ 2536306 h 8181800"/>
              <a:gd name="connsiteX3" fmla="*/ 229 w 24856218"/>
              <a:gd name="connsiteY3" fmla="*/ 1540285 h 8181800"/>
              <a:gd name="connsiteX4" fmla="*/ 172722 w 24856218"/>
              <a:gd name="connsiteY4" fmla="*/ 1315340 h 8181800"/>
              <a:gd name="connsiteX5" fmla="*/ 582599 w 24856218"/>
              <a:gd name="connsiteY5" fmla="*/ 1196091 h 8181800"/>
              <a:gd name="connsiteX6" fmla="*/ 823889 w 24856218"/>
              <a:gd name="connsiteY6" fmla="*/ 1188879 h 8181800"/>
              <a:gd name="connsiteX7" fmla="*/ 1243216 w 24856218"/>
              <a:gd name="connsiteY7" fmla="*/ 1232525 h 8181800"/>
              <a:gd name="connsiteX8" fmla="*/ 1541583 w 24856218"/>
              <a:gd name="connsiteY8" fmla="*/ 1226432 h 8181800"/>
              <a:gd name="connsiteX9" fmla="*/ 2023532 w 24856218"/>
              <a:gd name="connsiteY9" fmla="*/ 1311485 h 8181800"/>
              <a:gd name="connsiteX10" fmla="*/ 2057929 w 24856218"/>
              <a:gd name="connsiteY10" fmla="*/ 1312977 h 8181800"/>
              <a:gd name="connsiteX11" fmla="*/ 2568354 w 24856218"/>
              <a:gd name="connsiteY11" fmla="*/ 1325412 h 8181800"/>
              <a:gd name="connsiteX12" fmla="*/ 2647734 w 24856218"/>
              <a:gd name="connsiteY12" fmla="*/ 1334614 h 8181800"/>
              <a:gd name="connsiteX13" fmla="*/ 2930855 w 24856218"/>
              <a:gd name="connsiteY13" fmla="*/ 1328645 h 8181800"/>
              <a:gd name="connsiteX14" fmla="*/ 3275968 w 24856218"/>
              <a:gd name="connsiteY14" fmla="*/ 1230784 h 8181800"/>
              <a:gd name="connsiteX15" fmla="*/ 3838557 w 24856218"/>
              <a:gd name="connsiteY15" fmla="*/ 1016783 h 8181800"/>
              <a:gd name="connsiteX16" fmla="*/ 4472461 w 24856218"/>
              <a:gd name="connsiteY16" fmla="*/ 780523 h 8181800"/>
              <a:gd name="connsiteX17" fmla="*/ 4861800 w 24856218"/>
              <a:gd name="connsiteY17" fmla="*/ 681791 h 8181800"/>
              <a:gd name="connsiteX18" fmla="*/ 5323211 w 24856218"/>
              <a:gd name="connsiteY18" fmla="*/ 754161 h 8181800"/>
              <a:gd name="connsiteX19" fmla="*/ 5413427 w 24856218"/>
              <a:gd name="connsiteY19" fmla="*/ 760130 h 8181800"/>
              <a:gd name="connsiteX20" fmla="*/ 5990505 w 24856218"/>
              <a:gd name="connsiteY20" fmla="*/ 751922 h 8181800"/>
              <a:gd name="connsiteX21" fmla="*/ 6499922 w 24856218"/>
              <a:gd name="connsiteY21" fmla="*/ 750804 h 8181800"/>
              <a:gd name="connsiteX22" fmla="*/ 7331519 w 24856218"/>
              <a:gd name="connsiteY22" fmla="*/ 742348 h 8181800"/>
              <a:gd name="connsiteX23" fmla="*/ 7793687 w 24856218"/>
              <a:gd name="connsiteY23" fmla="*/ 658165 h 8181800"/>
              <a:gd name="connsiteX24" fmla="*/ 7859458 w 24856218"/>
              <a:gd name="connsiteY24" fmla="*/ 638518 h 8181800"/>
              <a:gd name="connsiteX25" fmla="*/ 8256987 w 24856218"/>
              <a:gd name="connsiteY25" fmla="*/ 450878 h 8181800"/>
              <a:gd name="connsiteX26" fmla="*/ 8899585 w 24856218"/>
              <a:gd name="connsiteY26" fmla="*/ 241228 h 8181800"/>
              <a:gd name="connsiteX27" fmla="*/ 9703841 w 24856218"/>
              <a:gd name="connsiteY27" fmla="*/ 48489 h 8181800"/>
              <a:gd name="connsiteX28" fmla="*/ 10036481 w 24856218"/>
              <a:gd name="connsiteY28" fmla="*/ 71121 h 8181800"/>
              <a:gd name="connsiteX29" fmla="*/ 10077934 w 24856218"/>
              <a:gd name="connsiteY29" fmla="*/ 327649 h 8181800"/>
              <a:gd name="connsiteX30" fmla="*/ 10226110 w 24856218"/>
              <a:gd name="connsiteY30" fmla="*/ 611037 h 8181800"/>
              <a:gd name="connsiteX31" fmla="*/ 10363071 w 24856218"/>
              <a:gd name="connsiteY31" fmla="*/ 691739 h 8181800"/>
              <a:gd name="connsiteX32" fmla="*/ 10850942 w 24856218"/>
              <a:gd name="connsiteY32" fmla="*/ 979851 h 8181800"/>
              <a:gd name="connsiteX33" fmla="*/ 11599002 w 24856218"/>
              <a:gd name="connsiteY33" fmla="*/ 1247571 h 8181800"/>
              <a:gd name="connsiteX34" fmla="*/ 12049199 w 24856218"/>
              <a:gd name="connsiteY34" fmla="*/ 1390819 h 8181800"/>
              <a:gd name="connsiteX35" fmla="*/ 12348826 w 24856218"/>
              <a:gd name="connsiteY35" fmla="*/ 1491665 h 8181800"/>
              <a:gd name="connsiteX36" fmla="*/ 13198946 w 24856218"/>
              <a:gd name="connsiteY36" fmla="*/ 1695968 h 8181800"/>
              <a:gd name="connsiteX37" fmla="*/ 13232084 w 24856218"/>
              <a:gd name="connsiteY37" fmla="*/ 1701936 h 8181800"/>
              <a:gd name="connsiteX38" fmla="*/ 13532467 w 24856218"/>
              <a:gd name="connsiteY38" fmla="*/ 1845806 h 8181800"/>
              <a:gd name="connsiteX39" fmla="*/ 14144448 w 24856218"/>
              <a:gd name="connsiteY39" fmla="*/ 2083558 h 8181800"/>
              <a:gd name="connsiteX40" fmla="*/ 14902461 w 24856218"/>
              <a:gd name="connsiteY40" fmla="*/ 2060181 h 8181800"/>
              <a:gd name="connsiteX41" fmla="*/ 15005277 w 24856218"/>
              <a:gd name="connsiteY41" fmla="*/ 2052844 h 8181800"/>
              <a:gd name="connsiteX42" fmla="*/ 15191757 w 24856218"/>
              <a:gd name="connsiteY42" fmla="*/ 2010442 h 8181800"/>
              <a:gd name="connsiteX43" fmla="*/ 15589285 w 24856218"/>
              <a:gd name="connsiteY43" fmla="*/ 1897659 h 8181800"/>
              <a:gd name="connsiteX44" fmla="*/ 15994879 w 24856218"/>
              <a:gd name="connsiteY44" fmla="*/ 1930238 h 8181800"/>
              <a:gd name="connsiteX45" fmla="*/ 16074636 w 24856218"/>
              <a:gd name="connsiteY45" fmla="*/ 1939315 h 8181800"/>
              <a:gd name="connsiteX46" fmla="*/ 16833910 w 24856218"/>
              <a:gd name="connsiteY46" fmla="*/ 2063663 h 8181800"/>
              <a:gd name="connsiteX47" fmla="*/ 17528546 w 24856218"/>
              <a:gd name="connsiteY47" fmla="*/ 2018151 h 8181800"/>
              <a:gd name="connsiteX48" fmla="*/ 17883488 w 24856218"/>
              <a:gd name="connsiteY48" fmla="*/ 2002111 h 8181800"/>
              <a:gd name="connsiteX49" fmla="*/ 18448848 w 24856218"/>
              <a:gd name="connsiteY49" fmla="*/ 1950880 h 8181800"/>
              <a:gd name="connsiteX50" fmla="*/ 19295188 w 24856218"/>
              <a:gd name="connsiteY50" fmla="*/ 1547248 h 8181800"/>
              <a:gd name="connsiteX51" fmla="*/ 19543408 w 24856218"/>
              <a:gd name="connsiteY51" fmla="*/ 1428497 h 8181800"/>
              <a:gd name="connsiteX52" fmla="*/ 20169626 w 24856218"/>
              <a:gd name="connsiteY52" fmla="*/ 1381493 h 8181800"/>
              <a:gd name="connsiteX53" fmla="*/ 20615034 w 24856218"/>
              <a:gd name="connsiteY53" fmla="*/ 1640384 h 8181800"/>
              <a:gd name="connsiteX54" fmla="*/ 20761066 w 24856218"/>
              <a:gd name="connsiteY54" fmla="*/ 1648715 h 8181800"/>
              <a:gd name="connsiteX55" fmla="*/ 20939736 w 24856218"/>
              <a:gd name="connsiteY55" fmla="*/ 1622354 h 8181800"/>
              <a:gd name="connsiteX56" fmla="*/ 21072034 w 24856218"/>
              <a:gd name="connsiteY56" fmla="*/ 1602085 h 8181800"/>
              <a:gd name="connsiteX57" fmla="*/ 21428110 w 24856218"/>
              <a:gd name="connsiteY57" fmla="*/ 1452868 h 8181800"/>
              <a:gd name="connsiteX58" fmla="*/ 22042988 w 24856218"/>
              <a:gd name="connsiteY58" fmla="*/ 1373162 h 8181800"/>
              <a:gd name="connsiteX59" fmla="*/ 22712300 w 24856218"/>
              <a:gd name="connsiteY59" fmla="*/ 1214246 h 8181800"/>
              <a:gd name="connsiteX60" fmla="*/ 23241498 w 24856218"/>
              <a:gd name="connsiteY60" fmla="*/ 1168113 h 8181800"/>
              <a:gd name="connsiteX61" fmla="*/ 23583964 w 24856218"/>
              <a:gd name="connsiteY61" fmla="*/ 1177066 h 8181800"/>
              <a:gd name="connsiteX62" fmla="*/ 23955916 w 24856218"/>
              <a:gd name="connsiteY62" fmla="*/ 1147720 h 8181800"/>
              <a:gd name="connsiteX63" fmla="*/ 24258314 w 24856218"/>
              <a:gd name="connsiteY63" fmla="*/ 1197459 h 8181800"/>
              <a:gd name="connsiteX64" fmla="*/ 24496454 w 24856218"/>
              <a:gd name="connsiteY64" fmla="*/ 1163139 h 8181800"/>
              <a:gd name="connsiteX65" fmla="*/ 24811454 w 24856218"/>
              <a:gd name="connsiteY65" fmla="*/ 1310864 h 8181800"/>
              <a:gd name="connsiteX66" fmla="*/ 24824054 w 24856218"/>
              <a:gd name="connsiteY66" fmla="*/ 1917306 h 8181800"/>
              <a:gd name="connsiteX67" fmla="*/ 24831992 w 24856218"/>
              <a:gd name="connsiteY67" fmla="*/ 3016412 h 8181800"/>
              <a:gd name="connsiteX68" fmla="*/ 24856056 w 24856218"/>
              <a:gd name="connsiteY68" fmla="*/ 3357248 h 8181800"/>
              <a:gd name="connsiteX69" fmla="*/ 24823674 w 24856218"/>
              <a:gd name="connsiteY69" fmla="*/ 4430489 h 8181800"/>
              <a:gd name="connsiteX70" fmla="*/ 24757179 w 24856218"/>
              <a:gd name="connsiteY70" fmla="*/ 5749128 h 8181800"/>
              <a:gd name="connsiteX0" fmla="*/ 151 w 24934100"/>
              <a:gd name="connsiteY0" fmla="*/ 5112028 h 5749128"/>
              <a:gd name="connsiteX1" fmla="*/ 115659 w 24934100"/>
              <a:gd name="connsiteY1" fmla="*/ 4161526 h 5749128"/>
              <a:gd name="connsiteX2" fmla="*/ 84159 w 24934100"/>
              <a:gd name="connsiteY2" fmla="*/ 2536306 h 5749128"/>
              <a:gd name="connsiteX3" fmla="*/ 78111 w 24934100"/>
              <a:gd name="connsiteY3" fmla="*/ 1540285 h 5749128"/>
              <a:gd name="connsiteX4" fmla="*/ 250604 w 24934100"/>
              <a:gd name="connsiteY4" fmla="*/ 1315340 h 5749128"/>
              <a:gd name="connsiteX5" fmla="*/ 660481 w 24934100"/>
              <a:gd name="connsiteY5" fmla="*/ 1196091 h 5749128"/>
              <a:gd name="connsiteX6" fmla="*/ 901771 w 24934100"/>
              <a:gd name="connsiteY6" fmla="*/ 1188879 h 5749128"/>
              <a:gd name="connsiteX7" fmla="*/ 1321098 w 24934100"/>
              <a:gd name="connsiteY7" fmla="*/ 1232525 h 5749128"/>
              <a:gd name="connsiteX8" fmla="*/ 1619465 w 24934100"/>
              <a:gd name="connsiteY8" fmla="*/ 1226432 h 5749128"/>
              <a:gd name="connsiteX9" fmla="*/ 2101414 w 24934100"/>
              <a:gd name="connsiteY9" fmla="*/ 1311485 h 5749128"/>
              <a:gd name="connsiteX10" fmla="*/ 2135811 w 24934100"/>
              <a:gd name="connsiteY10" fmla="*/ 1312977 h 5749128"/>
              <a:gd name="connsiteX11" fmla="*/ 2646236 w 24934100"/>
              <a:gd name="connsiteY11" fmla="*/ 1325412 h 5749128"/>
              <a:gd name="connsiteX12" fmla="*/ 2725616 w 24934100"/>
              <a:gd name="connsiteY12" fmla="*/ 1334614 h 5749128"/>
              <a:gd name="connsiteX13" fmla="*/ 3008737 w 24934100"/>
              <a:gd name="connsiteY13" fmla="*/ 1328645 h 5749128"/>
              <a:gd name="connsiteX14" fmla="*/ 3353850 w 24934100"/>
              <a:gd name="connsiteY14" fmla="*/ 1230784 h 5749128"/>
              <a:gd name="connsiteX15" fmla="*/ 3916439 w 24934100"/>
              <a:gd name="connsiteY15" fmla="*/ 1016783 h 5749128"/>
              <a:gd name="connsiteX16" fmla="*/ 4550343 w 24934100"/>
              <a:gd name="connsiteY16" fmla="*/ 780523 h 5749128"/>
              <a:gd name="connsiteX17" fmla="*/ 4939682 w 24934100"/>
              <a:gd name="connsiteY17" fmla="*/ 681791 h 5749128"/>
              <a:gd name="connsiteX18" fmla="*/ 5401093 w 24934100"/>
              <a:gd name="connsiteY18" fmla="*/ 754161 h 5749128"/>
              <a:gd name="connsiteX19" fmla="*/ 5491309 w 24934100"/>
              <a:gd name="connsiteY19" fmla="*/ 760130 h 5749128"/>
              <a:gd name="connsiteX20" fmla="*/ 6068387 w 24934100"/>
              <a:gd name="connsiteY20" fmla="*/ 751922 h 5749128"/>
              <a:gd name="connsiteX21" fmla="*/ 6577804 w 24934100"/>
              <a:gd name="connsiteY21" fmla="*/ 750804 h 5749128"/>
              <a:gd name="connsiteX22" fmla="*/ 7409401 w 24934100"/>
              <a:gd name="connsiteY22" fmla="*/ 742348 h 5749128"/>
              <a:gd name="connsiteX23" fmla="*/ 7871569 w 24934100"/>
              <a:gd name="connsiteY23" fmla="*/ 658165 h 5749128"/>
              <a:gd name="connsiteX24" fmla="*/ 7937340 w 24934100"/>
              <a:gd name="connsiteY24" fmla="*/ 638518 h 5749128"/>
              <a:gd name="connsiteX25" fmla="*/ 8334869 w 24934100"/>
              <a:gd name="connsiteY25" fmla="*/ 450878 h 5749128"/>
              <a:gd name="connsiteX26" fmla="*/ 8977467 w 24934100"/>
              <a:gd name="connsiteY26" fmla="*/ 241228 h 5749128"/>
              <a:gd name="connsiteX27" fmla="*/ 9781723 w 24934100"/>
              <a:gd name="connsiteY27" fmla="*/ 48489 h 5749128"/>
              <a:gd name="connsiteX28" fmla="*/ 10114363 w 24934100"/>
              <a:gd name="connsiteY28" fmla="*/ 71121 h 5749128"/>
              <a:gd name="connsiteX29" fmla="*/ 10155816 w 24934100"/>
              <a:gd name="connsiteY29" fmla="*/ 327649 h 5749128"/>
              <a:gd name="connsiteX30" fmla="*/ 10303992 w 24934100"/>
              <a:gd name="connsiteY30" fmla="*/ 611037 h 5749128"/>
              <a:gd name="connsiteX31" fmla="*/ 10440953 w 24934100"/>
              <a:gd name="connsiteY31" fmla="*/ 691739 h 5749128"/>
              <a:gd name="connsiteX32" fmla="*/ 10928824 w 24934100"/>
              <a:gd name="connsiteY32" fmla="*/ 979851 h 5749128"/>
              <a:gd name="connsiteX33" fmla="*/ 11676884 w 24934100"/>
              <a:gd name="connsiteY33" fmla="*/ 1247571 h 5749128"/>
              <a:gd name="connsiteX34" fmla="*/ 12127081 w 24934100"/>
              <a:gd name="connsiteY34" fmla="*/ 1390819 h 5749128"/>
              <a:gd name="connsiteX35" fmla="*/ 12426708 w 24934100"/>
              <a:gd name="connsiteY35" fmla="*/ 1491665 h 5749128"/>
              <a:gd name="connsiteX36" fmla="*/ 13276828 w 24934100"/>
              <a:gd name="connsiteY36" fmla="*/ 1695968 h 5749128"/>
              <a:gd name="connsiteX37" fmla="*/ 13309966 w 24934100"/>
              <a:gd name="connsiteY37" fmla="*/ 1701936 h 5749128"/>
              <a:gd name="connsiteX38" fmla="*/ 13610349 w 24934100"/>
              <a:gd name="connsiteY38" fmla="*/ 1845806 h 5749128"/>
              <a:gd name="connsiteX39" fmla="*/ 14222330 w 24934100"/>
              <a:gd name="connsiteY39" fmla="*/ 2083558 h 5749128"/>
              <a:gd name="connsiteX40" fmla="*/ 14980343 w 24934100"/>
              <a:gd name="connsiteY40" fmla="*/ 2060181 h 5749128"/>
              <a:gd name="connsiteX41" fmla="*/ 15083159 w 24934100"/>
              <a:gd name="connsiteY41" fmla="*/ 2052844 h 5749128"/>
              <a:gd name="connsiteX42" fmla="*/ 15269639 w 24934100"/>
              <a:gd name="connsiteY42" fmla="*/ 2010442 h 5749128"/>
              <a:gd name="connsiteX43" fmla="*/ 15667167 w 24934100"/>
              <a:gd name="connsiteY43" fmla="*/ 1897659 h 5749128"/>
              <a:gd name="connsiteX44" fmla="*/ 16072761 w 24934100"/>
              <a:gd name="connsiteY44" fmla="*/ 1930238 h 5749128"/>
              <a:gd name="connsiteX45" fmla="*/ 16152518 w 24934100"/>
              <a:gd name="connsiteY45" fmla="*/ 1939315 h 5749128"/>
              <a:gd name="connsiteX46" fmla="*/ 16911792 w 24934100"/>
              <a:gd name="connsiteY46" fmla="*/ 2063663 h 5749128"/>
              <a:gd name="connsiteX47" fmla="*/ 17606428 w 24934100"/>
              <a:gd name="connsiteY47" fmla="*/ 2018151 h 5749128"/>
              <a:gd name="connsiteX48" fmla="*/ 17961370 w 24934100"/>
              <a:gd name="connsiteY48" fmla="*/ 2002111 h 5749128"/>
              <a:gd name="connsiteX49" fmla="*/ 18526730 w 24934100"/>
              <a:gd name="connsiteY49" fmla="*/ 1950880 h 5749128"/>
              <a:gd name="connsiteX50" fmla="*/ 19373070 w 24934100"/>
              <a:gd name="connsiteY50" fmla="*/ 1547248 h 5749128"/>
              <a:gd name="connsiteX51" fmla="*/ 19621290 w 24934100"/>
              <a:gd name="connsiteY51" fmla="*/ 1428497 h 5749128"/>
              <a:gd name="connsiteX52" fmla="*/ 20247508 w 24934100"/>
              <a:gd name="connsiteY52" fmla="*/ 1381493 h 5749128"/>
              <a:gd name="connsiteX53" fmla="*/ 20692916 w 24934100"/>
              <a:gd name="connsiteY53" fmla="*/ 1640384 h 5749128"/>
              <a:gd name="connsiteX54" fmla="*/ 20838948 w 24934100"/>
              <a:gd name="connsiteY54" fmla="*/ 1648715 h 5749128"/>
              <a:gd name="connsiteX55" fmla="*/ 21017618 w 24934100"/>
              <a:gd name="connsiteY55" fmla="*/ 1622354 h 5749128"/>
              <a:gd name="connsiteX56" fmla="*/ 21149916 w 24934100"/>
              <a:gd name="connsiteY56" fmla="*/ 1602085 h 5749128"/>
              <a:gd name="connsiteX57" fmla="*/ 21505992 w 24934100"/>
              <a:gd name="connsiteY57" fmla="*/ 1452868 h 5749128"/>
              <a:gd name="connsiteX58" fmla="*/ 22120870 w 24934100"/>
              <a:gd name="connsiteY58" fmla="*/ 1373162 h 5749128"/>
              <a:gd name="connsiteX59" fmla="*/ 22790182 w 24934100"/>
              <a:gd name="connsiteY59" fmla="*/ 1214246 h 5749128"/>
              <a:gd name="connsiteX60" fmla="*/ 23319380 w 24934100"/>
              <a:gd name="connsiteY60" fmla="*/ 1168113 h 5749128"/>
              <a:gd name="connsiteX61" fmla="*/ 23661846 w 24934100"/>
              <a:gd name="connsiteY61" fmla="*/ 1177066 h 5749128"/>
              <a:gd name="connsiteX62" fmla="*/ 24033798 w 24934100"/>
              <a:gd name="connsiteY62" fmla="*/ 1147720 h 5749128"/>
              <a:gd name="connsiteX63" fmla="*/ 24336196 w 24934100"/>
              <a:gd name="connsiteY63" fmla="*/ 1197459 h 5749128"/>
              <a:gd name="connsiteX64" fmla="*/ 24574336 w 24934100"/>
              <a:gd name="connsiteY64" fmla="*/ 1163139 h 5749128"/>
              <a:gd name="connsiteX65" fmla="*/ 24889336 w 24934100"/>
              <a:gd name="connsiteY65" fmla="*/ 1310864 h 5749128"/>
              <a:gd name="connsiteX66" fmla="*/ 24901936 w 24934100"/>
              <a:gd name="connsiteY66" fmla="*/ 1917306 h 5749128"/>
              <a:gd name="connsiteX67" fmla="*/ 24909874 w 24934100"/>
              <a:gd name="connsiteY67" fmla="*/ 3016412 h 5749128"/>
              <a:gd name="connsiteX68" fmla="*/ 24933938 w 24934100"/>
              <a:gd name="connsiteY68" fmla="*/ 3357248 h 5749128"/>
              <a:gd name="connsiteX69" fmla="*/ 24901556 w 24934100"/>
              <a:gd name="connsiteY69" fmla="*/ 4430489 h 5749128"/>
              <a:gd name="connsiteX70" fmla="*/ 24835061 w 24934100"/>
              <a:gd name="connsiteY70" fmla="*/ 5749128 h 5749128"/>
              <a:gd name="connsiteX0" fmla="*/ 151 w 24934100"/>
              <a:gd name="connsiteY0" fmla="*/ 5961114 h 5961114"/>
              <a:gd name="connsiteX1" fmla="*/ 115659 w 24934100"/>
              <a:gd name="connsiteY1" fmla="*/ 4161526 h 5961114"/>
              <a:gd name="connsiteX2" fmla="*/ 84159 w 24934100"/>
              <a:gd name="connsiteY2" fmla="*/ 2536306 h 5961114"/>
              <a:gd name="connsiteX3" fmla="*/ 78111 w 24934100"/>
              <a:gd name="connsiteY3" fmla="*/ 1540285 h 5961114"/>
              <a:gd name="connsiteX4" fmla="*/ 250604 w 24934100"/>
              <a:gd name="connsiteY4" fmla="*/ 1315340 h 5961114"/>
              <a:gd name="connsiteX5" fmla="*/ 660481 w 24934100"/>
              <a:gd name="connsiteY5" fmla="*/ 1196091 h 5961114"/>
              <a:gd name="connsiteX6" fmla="*/ 901771 w 24934100"/>
              <a:gd name="connsiteY6" fmla="*/ 1188879 h 5961114"/>
              <a:gd name="connsiteX7" fmla="*/ 1321098 w 24934100"/>
              <a:gd name="connsiteY7" fmla="*/ 1232525 h 5961114"/>
              <a:gd name="connsiteX8" fmla="*/ 1619465 w 24934100"/>
              <a:gd name="connsiteY8" fmla="*/ 1226432 h 5961114"/>
              <a:gd name="connsiteX9" fmla="*/ 2101414 w 24934100"/>
              <a:gd name="connsiteY9" fmla="*/ 1311485 h 5961114"/>
              <a:gd name="connsiteX10" fmla="*/ 2135811 w 24934100"/>
              <a:gd name="connsiteY10" fmla="*/ 1312977 h 5961114"/>
              <a:gd name="connsiteX11" fmla="*/ 2646236 w 24934100"/>
              <a:gd name="connsiteY11" fmla="*/ 1325412 h 5961114"/>
              <a:gd name="connsiteX12" fmla="*/ 2725616 w 24934100"/>
              <a:gd name="connsiteY12" fmla="*/ 1334614 h 5961114"/>
              <a:gd name="connsiteX13" fmla="*/ 3008737 w 24934100"/>
              <a:gd name="connsiteY13" fmla="*/ 1328645 h 5961114"/>
              <a:gd name="connsiteX14" fmla="*/ 3353850 w 24934100"/>
              <a:gd name="connsiteY14" fmla="*/ 1230784 h 5961114"/>
              <a:gd name="connsiteX15" fmla="*/ 3916439 w 24934100"/>
              <a:gd name="connsiteY15" fmla="*/ 1016783 h 5961114"/>
              <a:gd name="connsiteX16" fmla="*/ 4550343 w 24934100"/>
              <a:gd name="connsiteY16" fmla="*/ 780523 h 5961114"/>
              <a:gd name="connsiteX17" fmla="*/ 4939682 w 24934100"/>
              <a:gd name="connsiteY17" fmla="*/ 681791 h 5961114"/>
              <a:gd name="connsiteX18" fmla="*/ 5401093 w 24934100"/>
              <a:gd name="connsiteY18" fmla="*/ 754161 h 5961114"/>
              <a:gd name="connsiteX19" fmla="*/ 5491309 w 24934100"/>
              <a:gd name="connsiteY19" fmla="*/ 760130 h 5961114"/>
              <a:gd name="connsiteX20" fmla="*/ 6068387 w 24934100"/>
              <a:gd name="connsiteY20" fmla="*/ 751922 h 5961114"/>
              <a:gd name="connsiteX21" fmla="*/ 6577804 w 24934100"/>
              <a:gd name="connsiteY21" fmla="*/ 750804 h 5961114"/>
              <a:gd name="connsiteX22" fmla="*/ 7409401 w 24934100"/>
              <a:gd name="connsiteY22" fmla="*/ 742348 h 5961114"/>
              <a:gd name="connsiteX23" fmla="*/ 7871569 w 24934100"/>
              <a:gd name="connsiteY23" fmla="*/ 658165 h 5961114"/>
              <a:gd name="connsiteX24" fmla="*/ 7937340 w 24934100"/>
              <a:gd name="connsiteY24" fmla="*/ 638518 h 5961114"/>
              <a:gd name="connsiteX25" fmla="*/ 8334869 w 24934100"/>
              <a:gd name="connsiteY25" fmla="*/ 450878 h 5961114"/>
              <a:gd name="connsiteX26" fmla="*/ 8977467 w 24934100"/>
              <a:gd name="connsiteY26" fmla="*/ 241228 h 5961114"/>
              <a:gd name="connsiteX27" fmla="*/ 9781723 w 24934100"/>
              <a:gd name="connsiteY27" fmla="*/ 48489 h 5961114"/>
              <a:gd name="connsiteX28" fmla="*/ 10114363 w 24934100"/>
              <a:gd name="connsiteY28" fmla="*/ 71121 h 5961114"/>
              <a:gd name="connsiteX29" fmla="*/ 10155816 w 24934100"/>
              <a:gd name="connsiteY29" fmla="*/ 327649 h 5961114"/>
              <a:gd name="connsiteX30" fmla="*/ 10303992 w 24934100"/>
              <a:gd name="connsiteY30" fmla="*/ 611037 h 5961114"/>
              <a:gd name="connsiteX31" fmla="*/ 10440953 w 24934100"/>
              <a:gd name="connsiteY31" fmla="*/ 691739 h 5961114"/>
              <a:gd name="connsiteX32" fmla="*/ 10928824 w 24934100"/>
              <a:gd name="connsiteY32" fmla="*/ 979851 h 5961114"/>
              <a:gd name="connsiteX33" fmla="*/ 11676884 w 24934100"/>
              <a:gd name="connsiteY33" fmla="*/ 1247571 h 5961114"/>
              <a:gd name="connsiteX34" fmla="*/ 12127081 w 24934100"/>
              <a:gd name="connsiteY34" fmla="*/ 1390819 h 5961114"/>
              <a:gd name="connsiteX35" fmla="*/ 12426708 w 24934100"/>
              <a:gd name="connsiteY35" fmla="*/ 1491665 h 5961114"/>
              <a:gd name="connsiteX36" fmla="*/ 13276828 w 24934100"/>
              <a:gd name="connsiteY36" fmla="*/ 1695968 h 5961114"/>
              <a:gd name="connsiteX37" fmla="*/ 13309966 w 24934100"/>
              <a:gd name="connsiteY37" fmla="*/ 1701936 h 5961114"/>
              <a:gd name="connsiteX38" fmla="*/ 13610349 w 24934100"/>
              <a:gd name="connsiteY38" fmla="*/ 1845806 h 5961114"/>
              <a:gd name="connsiteX39" fmla="*/ 14222330 w 24934100"/>
              <a:gd name="connsiteY39" fmla="*/ 2083558 h 5961114"/>
              <a:gd name="connsiteX40" fmla="*/ 14980343 w 24934100"/>
              <a:gd name="connsiteY40" fmla="*/ 2060181 h 5961114"/>
              <a:gd name="connsiteX41" fmla="*/ 15083159 w 24934100"/>
              <a:gd name="connsiteY41" fmla="*/ 2052844 h 5961114"/>
              <a:gd name="connsiteX42" fmla="*/ 15269639 w 24934100"/>
              <a:gd name="connsiteY42" fmla="*/ 2010442 h 5961114"/>
              <a:gd name="connsiteX43" fmla="*/ 15667167 w 24934100"/>
              <a:gd name="connsiteY43" fmla="*/ 1897659 h 5961114"/>
              <a:gd name="connsiteX44" fmla="*/ 16072761 w 24934100"/>
              <a:gd name="connsiteY44" fmla="*/ 1930238 h 5961114"/>
              <a:gd name="connsiteX45" fmla="*/ 16152518 w 24934100"/>
              <a:gd name="connsiteY45" fmla="*/ 1939315 h 5961114"/>
              <a:gd name="connsiteX46" fmla="*/ 16911792 w 24934100"/>
              <a:gd name="connsiteY46" fmla="*/ 2063663 h 5961114"/>
              <a:gd name="connsiteX47" fmla="*/ 17606428 w 24934100"/>
              <a:gd name="connsiteY47" fmla="*/ 2018151 h 5961114"/>
              <a:gd name="connsiteX48" fmla="*/ 17961370 w 24934100"/>
              <a:gd name="connsiteY48" fmla="*/ 2002111 h 5961114"/>
              <a:gd name="connsiteX49" fmla="*/ 18526730 w 24934100"/>
              <a:gd name="connsiteY49" fmla="*/ 1950880 h 5961114"/>
              <a:gd name="connsiteX50" fmla="*/ 19373070 w 24934100"/>
              <a:gd name="connsiteY50" fmla="*/ 1547248 h 5961114"/>
              <a:gd name="connsiteX51" fmla="*/ 19621290 w 24934100"/>
              <a:gd name="connsiteY51" fmla="*/ 1428497 h 5961114"/>
              <a:gd name="connsiteX52" fmla="*/ 20247508 w 24934100"/>
              <a:gd name="connsiteY52" fmla="*/ 1381493 h 5961114"/>
              <a:gd name="connsiteX53" fmla="*/ 20692916 w 24934100"/>
              <a:gd name="connsiteY53" fmla="*/ 1640384 h 5961114"/>
              <a:gd name="connsiteX54" fmla="*/ 20838948 w 24934100"/>
              <a:gd name="connsiteY54" fmla="*/ 1648715 h 5961114"/>
              <a:gd name="connsiteX55" fmla="*/ 21017618 w 24934100"/>
              <a:gd name="connsiteY55" fmla="*/ 1622354 h 5961114"/>
              <a:gd name="connsiteX56" fmla="*/ 21149916 w 24934100"/>
              <a:gd name="connsiteY56" fmla="*/ 1602085 h 5961114"/>
              <a:gd name="connsiteX57" fmla="*/ 21505992 w 24934100"/>
              <a:gd name="connsiteY57" fmla="*/ 1452868 h 5961114"/>
              <a:gd name="connsiteX58" fmla="*/ 22120870 w 24934100"/>
              <a:gd name="connsiteY58" fmla="*/ 1373162 h 5961114"/>
              <a:gd name="connsiteX59" fmla="*/ 22790182 w 24934100"/>
              <a:gd name="connsiteY59" fmla="*/ 1214246 h 5961114"/>
              <a:gd name="connsiteX60" fmla="*/ 23319380 w 24934100"/>
              <a:gd name="connsiteY60" fmla="*/ 1168113 h 5961114"/>
              <a:gd name="connsiteX61" fmla="*/ 23661846 w 24934100"/>
              <a:gd name="connsiteY61" fmla="*/ 1177066 h 5961114"/>
              <a:gd name="connsiteX62" fmla="*/ 24033798 w 24934100"/>
              <a:gd name="connsiteY62" fmla="*/ 1147720 h 5961114"/>
              <a:gd name="connsiteX63" fmla="*/ 24336196 w 24934100"/>
              <a:gd name="connsiteY63" fmla="*/ 1197459 h 5961114"/>
              <a:gd name="connsiteX64" fmla="*/ 24574336 w 24934100"/>
              <a:gd name="connsiteY64" fmla="*/ 1163139 h 5961114"/>
              <a:gd name="connsiteX65" fmla="*/ 24889336 w 24934100"/>
              <a:gd name="connsiteY65" fmla="*/ 1310864 h 5961114"/>
              <a:gd name="connsiteX66" fmla="*/ 24901936 w 24934100"/>
              <a:gd name="connsiteY66" fmla="*/ 1917306 h 5961114"/>
              <a:gd name="connsiteX67" fmla="*/ 24909874 w 24934100"/>
              <a:gd name="connsiteY67" fmla="*/ 3016412 h 5961114"/>
              <a:gd name="connsiteX68" fmla="*/ 24933938 w 24934100"/>
              <a:gd name="connsiteY68" fmla="*/ 3357248 h 5961114"/>
              <a:gd name="connsiteX69" fmla="*/ 24901556 w 24934100"/>
              <a:gd name="connsiteY69" fmla="*/ 4430489 h 5961114"/>
              <a:gd name="connsiteX70" fmla="*/ 24835061 w 24934100"/>
              <a:gd name="connsiteY70" fmla="*/ 5749128 h 5961114"/>
              <a:gd name="connsiteX0" fmla="*/ 20242 w 24856219"/>
              <a:gd name="connsiteY0" fmla="*/ 5961114 h 5961114"/>
              <a:gd name="connsiteX1" fmla="*/ 37778 w 24856219"/>
              <a:gd name="connsiteY1" fmla="*/ 4161526 h 5961114"/>
              <a:gd name="connsiteX2" fmla="*/ 6278 w 24856219"/>
              <a:gd name="connsiteY2" fmla="*/ 2536306 h 5961114"/>
              <a:gd name="connsiteX3" fmla="*/ 230 w 24856219"/>
              <a:gd name="connsiteY3" fmla="*/ 1540285 h 5961114"/>
              <a:gd name="connsiteX4" fmla="*/ 172723 w 24856219"/>
              <a:gd name="connsiteY4" fmla="*/ 1315340 h 5961114"/>
              <a:gd name="connsiteX5" fmla="*/ 582600 w 24856219"/>
              <a:gd name="connsiteY5" fmla="*/ 1196091 h 5961114"/>
              <a:gd name="connsiteX6" fmla="*/ 823890 w 24856219"/>
              <a:gd name="connsiteY6" fmla="*/ 1188879 h 5961114"/>
              <a:gd name="connsiteX7" fmla="*/ 1243217 w 24856219"/>
              <a:gd name="connsiteY7" fmla="*/ 1232525 h 5961114"/>
              <a:gd name="connsiteX8" fmla="*/ 1541584 w 24856219"/>
              <a:gd name="connsiteY8" fmla="*/ 1226432 h 5961114"/>
              <a:gd name="connsiteX9" fmla="*/ 2023533 w 24856219"/>
              <a:gd name="connsiteY9" fmla="*/ 1311485 h 5961114"/>
              <a:gd name="connsiteX10" fmla="*/ 2057930 w 24856219"/>
              <a:gd name="connsiteY10" fmla="*/ 1312977 h 5961114"/>
              <a:gd name="connsiteX11" fmla="*/ 2568355 w 24856219"/>
              <a:gd name="connsiteY11" fmla="*/ 1325412 h 5961114"/>
              <a:gd name="connsiteX12" fmla="*/ 2647735 w 24856219"/>
              <a:gd name="connsiteY12" fmla="*/ 1334614 h 5961114"/>
              <a:gd name="connsiteX13" fmla="*/ 2930856 w 24856219"/>
              <a:gd name="connsiteY13" fmla="*/ 1328645 h 5961114"/>
              <a:gd name="connsiteX14" fmla="*/ 3275969 w 24856219"/>
              <a:gd name="connsiteY14" fmla="*/ 1230784 h 5961114"/>
              <a:gd name="connsiteX15" fmla="*/ 3838558 w 24856219"/>
              <a:gd name="connsiteY15" fmla="*/ 1016783 h 5961114"/>
              <a:gd name="connsiteX16" fmla="*/ 4472462 w 24856219"/>
              <a:gd name="connsiteY16" fmla="*/ 780523 h 5961114"/>
              <a:gd name="connsiteX17" fmla="*/ 4861801 w 24856219"/>
              <a:gd name="connsiteY17" fmla="*/ 681791 h 5961114"/>
              <a:gd name="connsiteX18" fmla="*/ 5323212 w 24856219"/>
              <a:gd name="connsiteY18" fmla="*/ 754161 h 5961114"/>
              <a:gd name="connsiteX19" fmla="*/ 5413428 w 24856219"/>
              <a:gd name="connsiteY19" fmla="*/ 760130 h 5961114"/>
              <a:gd name="connsiteX20" fmla="*/ 5990506 w 24856219"/>
              <a:gd name="connsiteY20" fmla="*/ 751922 h 5961114"/>
              <a:gd name="connsiteX21" fmla="*/ 6499923 w 24856219"/>
              <a:gd name="connsiteY21" fmla="*/ 750804 h 5961114"/>
              <a:gd name="connsiteX22" fmla="*/ 7331520 w 24856219"/>
              <a:gd name="connsiteY22" fmla="*/ 742348 h 5961114"/>
              <a:gd name="connsiteX23" fmla="*/ 7793688 w 24856219"/>
              <a:gd name="connsiteY23" fmla="*/ 658165 h 5961114"/>
              <a:gd name="connsiteX24" fmla="*/ 7859459 w 24856219"/>
              <a:gd name="connsiteY24" fmla="*/ 638518 h 5961114"/>
              <a:gd name="connsiteX25" fmla="*/ 8256988 w 24856219"/>
              <a:gd name="connsiteY25" fmla="*/ 450878 h 5961114"/>
              <a:gd name="connsiteX26" fmla="*/ 8899586 w 24856219"/>
              <a:gd name="connsiteY26" fmla="*/ 241228 h 5961114"/>
              <a:gd name="connsiteX27" fmla="*/ 9703842 w 24856219"/>
              <a:gd name="connsiteY27" fmla="*/ 48489 h 5961114"/>
              <a:gd name="connsiteX28" fmla="*/ 10036482 w 24856219"/>
              <a:gd name="connsiteY28" fmla="*/ 71121 h 5961114"/>
              <a:gd name="connsiteX29" fmla="*/ 10077935 w 24856219"/>
              <a:gd name="connsiteY29" fmla="*/ 327649 h 5961114"/>
              <a:gd name="connsiteX30" fmla="*/ 10226111 w 24856219"/>
              <a:gd name="connsiteY30" fmla="*/ 611037 h 5961114"/>
              <a:gd name="connsiteX31" fmla="*/ 10363072 w 24856219"/>
              <a:gd name="connsiteY31" fmla="*/ 691739 h 5961114"/>
              <a:gd name="connsiteX32" fmla="*/ 10850943 w 24856219"/>
              <a:gd name="connsiteY32" fmla="*/ 979851 h 5961114"/>
              <a:gd name="connsiteX33" fmla="*/ 11599003 w 24856219"/>
              <a:gd name="connsiteY33" fmla="*/ 1247571 h 5961114"/>
              <a:gd name="connsiteX34" fmla="*/ 12049200 w 24856219"/>
              <a:gd name="connsiteY34" fmla="*/ 1390819 h 5961114"/>
              <a:gd name="connsiteX35" fmla="*/ 12348827 w 24856219"/>
              <a:gd name="connsiteY35" fmla="*/ 1491665 h 5961114"/>
              <a:gd name="connsiteX36" fmla="*/ 13198947 w 24856219"/>
              <a:gd name="connsiteY36" fmla="*/ 1695968 h 5961114"/>
              <a:gd name="connsiteX37" fmla="*/ 13232085 w 24856219"/>
              <a:gd name="connsiteY37" fmla="*/ 1701936 h 5961114"/>
              <a:gd name="connsiteX38" fmla="*/ 13532468 w 24856219"/>
              <a:gd name="connsiteY38" fmla="*/ 1845806 h 5961114"/>
              <a:gd name="connsiteX39" fmla="*/ 14144449 w 24856219"/>
              <a:gd name="connsiteY39" fmla="*/ 2083558 h 5961114"/>
              <a:gd name="connsiteX40" fmla="*/ 14902462 w 24856219"/>
              <a:gd name="connsiteY40" fmla="*/ 2060181 h 5961114"/>
              <a:gd name="connsiteX41" fmla="*/ 15005278 w 24856219"/>
              <a:gd name="connsiteY41" fmla="*/ 2052844 h 5961114"/>
              <a:gd name="connsiteX42" fmla="*/ 15191758 w 24856219"/>
              <a:gd name="connsiteY42" fmla="*/ 2010442 h 5961114"/>
              <a:gd name="connsiteX43" fmla="*/ 15589286 w 24856219"/>
              <a:gd name="connsiteY43" fmla="*/ 1897659 h 5961114"/>
              <a:gd name="connsiteX44" fmla="*/ 15994880 w 24856219"/>
              <a:gd name="connsiteY44" fmla="*/ 1930238 h 5961114"/>
              <a:gd name="connsiteX45" fmla="*/ 16074637 w 24856219"/>
              <a:gd name="connsiteY45" fmla="*/ 1939315 h 5961114"/>
              <a:gd name="connsiteX46" fmla="*/ 16833911 w 24856219"/>
              <a:gd name="connsiteY46" fmla="*/ 2063663 h 5961114"/>
              <a:gd name="connsiteX47" fmla="*/ 17528547 w 24856219"/>
              <a:gd name="connsiteY47" fmla="*/ 2018151 h 5961114"/>
              <a:gd name="connsiteX48" fmla="*/ 17883489 w 24856219"/>
              <a:gd name="connsiteY48" fmla="*/ 2002111 h 5961114"/>
              <a:gd name="connsiteX49" fmla="*/ 18448849 w 24856219"/>
              <a:gd name="connsiteY49" fmla="*/ 1950880 h 5961114"/>
              <a:gd name="connsiteX50" fmla="*/ 19295189 w 24856219"/>
              <a:gd name="connsiteY50" fmla="*/ 1547248 h 5961114"/>
              <a:gd name="connsiteX51" fmla="*/ 19543409 w 24856219"/>
              <a:gd name="connsiteY51" fmla="*/ 1428497 h 5961114"/>
              <a:gd name="connsiteX52" fmla="*/ 20169627 w 24856219"/>
              <a:gd name="connsiteY52" fmla="*/ 1381493 h 5961114"/>
              <a:gd name="connsiteX53" fmla="*/ 20615035 w 24856219"/>
              <a:gd name="connsiteY53" fmla="*/ 1640384 h 5961114"/>
              <a:gd name="connsiteX54" fmla="*/ 20761067 w 24856219"/>
              <a:gd name="connsiteY54" fmla="*/ 1648715 h 5961114"/>
              <a:gd name="connsiteX55" fmla="*/ 20939737 w 24856219"/>
              <a:gd name="connsiteY55" fmla="*/ 1622354 h 5961114"/>
              <a:gd name="connsiteX56" fmla="*/ 21072035 w 24856219"/>
              <a:gd name="connsiteY56" fmla="*/ 1602085 h 5961114"/>
              <a:gd name="connsiteX57" fmla="*/ 21428111 w 24856219"/>
              <a:gd name="connsiteY57" fmla="*/ 1452868 h 5961114"/>
              <a:gd name="connsiteX58" fmla="*/ 22042989 w 24856219"/>
              <a:gd name="connsiteY58" fmla="*/ 1373162 h 5961114"/>
              <a:gd name="connsiteX59" fmla="*/ 22712301 w 24856219"/>
              <a:gd name="connsiteY59" fmla="*/ 1214246 h 5961114"/>
              <a:gd name="connsiteX60" fmla="*/ 23241499 w 24856219"/>
              <a:gd name="connsiteY60" fmla="*/ 1168113 h 5961114"/>
              <a:gd name="connsiteX61" fmla="*/ 23583965 w 24856219"/>
              <a:gd name="connsiteY61" fmla="*/ 1177066 h 5961114"/>
              <a:gd name="connsiteX62" fmla="*/ 23955917 w 24856219"/>
              <a:gd name="connsiteY62" fmla="*/ 1147720 h 5961114"/>
              <a:gd name="connsiteX63" fmla="*/ 24258315 w 24856219"/>
              <a:gd name="connsiteY63" fmla="*/ 1197459 h 5961114"/>
              <a:gd name="connsiteX64" fmla="*/ 24496455 w 24856219"/>
              <a:gd name="connsiteY64" fmla="*/ 1163139 h 5961114"/>
              <a:gd name="connsiteX65" fmla="*/ 24811455 w 24856219"/>
              <a:gd name="connsiteY65" fmla="*/ 1310864 h 5961114"/>
              <a:gd name="connsiteX66" fmla="*/ 24824055 w 24856219"/>
              <a:gd name="connsiteY66" fmla="*/ 1917306 h 5961114"/>
              <a:gd name="connsiteX67" fmla="*/ 24831993 w 24856219"/>
              <a:gd name="connsiteY67" fmla="*/ 3016412 h 5961114"/>
              <a:gd name="connsiteX68" fmla="*/ 24856057 w 24856219"/>
              <a:gd name="connsiteY68" fmla="*/ 3357248 h 5961114"/>
              <a:gd name="connsiteX69" fmla="*/ 24823675 w 24856219"/>
              <a:gd name="connsiteY69" fmla="*/ 4430489 h 5961114"/>
              <a:gd name="connsiteX70" fmla="*/ 24757180 w 24856219"/>
              <a:gd name="connsiteY70" fmla="*/ 5749128 h 596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56219" h="5961114">
                <a:moveTo>
                  <a:pt x="20242" y="5961114"/>
                </a:moveTo>
                <a:cubicBezTo>
                  <a:pt x="15076" y="4621022"/>
                  <a:pt x="46220" y="5501493"/>
                  <a:pt x="37778" y="4161526"/>
                </a:cubicBezTo>
                <a:cubicBezTo>
                  <a:pt x="34376" y="3619745"/>
                  <a:pt x="14468" y="3078088"/>
                  <a:pt x="6278" y="2536306"/>
                </a:cubicBezTo>
                <a:cubicBezTo>
                  <a:pt x="1238" y="2204300"/>
                  <a:pt x="11444" y="1871919"/>
                  <a:pt x="230" y="1540285"/>
                </a:cubicBezTo>
                <a:cubicBezTo>
                  <a:pt x="-4180" y="1404746"/>
                  <a:pt x="55040" y="1347671"/>
                  <a:pt x="172723" y="1315340"/>
                </a:cubicBezTo>
                <a:cubicBezTo>
                  <a:pt x="309937" y="1278036"/>
                  <a:pt x="444001" y="1227551"/>
                  <a:pt x="582600" y="1196091"/>
                </a:cubicBezTo>
                <a:cubicBezTo>
                  <a:pt x="660216" y="1178682"/>
                  <a:pt x="747912" y="1171222"/>
                  <a:pt x="823890" y="1188879"/>
                </a:cubicBezTo>
                <a:cubicBezTo>
                  <a:pt x="962489" y="1221458"/>
                  <a:pt x="1093529" y="1267964"/>
                  <a:pt x="1243217" y="1232525"/>
                </a:cubicBezTo>
                <a:cubicBezTo>
                  <a:pt x="1337842" y="1210143"/>
                  <a:pt x="1442674" y="1217728"/>
                  <a:pt x="1541584" y="1226432"/>
                </a:cubicBezTo>
                <a:cubicBezTo>
                  <a:pt x="1704123" y="1240856"/>
                  <a:pt x="1875483" y="1213251"/>
                  <a:pt x="2023533" y="1311485"/>
                </a:cubicBezTo>
                <a:cubicBezTo>
                  <a:pt x="2031723" y="1316832"/>
                  <a:pt x="2046213" y="1312605"/>
                  <a:pt x="2057930" y="1312977"/>
                </a:cubicBezTo>
                <a:cubicBezTo>
                  <a:pt x="2227778" y="1318822"/>
                  <a:pt x="2395736" y="1390943"/>
                  <a:pt x="2568355" y="1325412"/>
                </a:cubicBezTo>
                <a:cubicBezTo>
                  <a:pt x="2590405" y="1317206"/>
                  <a:pt x="2621023" y="1334490"/>
                  <a:pt x="2647735" y="1334614"/>
                </a:cubicBezTo>
                <a:cubicBezTo>
                  <a:pt x="2742361" y="1334614"/>
                  <a:pt x="2839128" y="1344935"/>
                  <a:pt x="2930856" y="1328645"/>
                </a:cubicBezTo>
                <a:cubicBezTo>
                  <a:pt x="3048036" y="1307879"/>
                  <a:pt x="3163073" y="1269829"/>
                  <a:pt x="3275969" y="1230784"/>
                </a:cubicBezTo>
                <a:cubicBezTo>
                  <a:pt x="3465977" y="1164880"/>
                  <a:pt x="3666568" y="1114768"/>
                  <a:pt x="3838558" y="1016783"/>
                </a:cubicBezTo>
                <a:cubicBezTo>
                  <a:pt x="4040157" y="902134"/>
                  <a:pt x="4251459" y="834738"/>
                  <a:pt x="4472462" y="780523"/>
                </a:cubicBezTo>
                <a:cubicBezTo>
                  <a:pt x="4602872" y="748690"/>
                  <a:pt x="4730132" y="691863"/>
                  <a:pt x="4861801" y="681791"/>
                </a:cubicBezTo>
                <a:cubicBezTo>
                  <a:pt x="5016529" y="669356"/>
                  <a:pt x="5180202" y="659035"/>
                  <a:pt x="5323212" y="754161"/>
                </a:cubicBezTo>
                <a:cubicBezTo>
                  <a:pt x="5344884" y="768585"/>
                  <a:pt x="5382936" y="760502"/>
                  <a:pt x="5413428" y="760130"/>
                </a:cubicBezTo>
                <a:lnTo>
                  <a:pt x="5990506" y="751922"/>
                </a:lnTo>
                <a:lnTo>
                  <a:pt x="6499923" y="750804"/>
                </a:lnTo>
                <a:lnTo>
                  <a:pt x="7331520" y="742348"/>
                </a:lnTo>
                <a:cubicBezTo>
                  <a:pt x="7491162" y="742348"/>
                  <a:pt x="7656978" y="784004"/>
                  <a:pt x="7793688" y="658165"/>
                </a:cubicBezTo>
                <a:cubicBezTo>
                  <a:pt x="7808933" y="644238"/>
                  <a:pt x="7837283" y="638642"/>
                  <a:pt x="7859459" y="638518"/>
                </a:cubicBezTo>
                <a:cubicBezTo>
                  <a:pt x="8021999" y="637523"/>
                  <a:pt x="8154802" y="547993"/>
                  <a:pt x="8256988" y="450878"/>
                </a:cubicBezTo>
                <a:cubicBezTo>
                  <a:pt x="8443719" y="273310"/>
                  <a:pt x="8674047" y="256896"/>
                  <a:pt x="8899586" y="241228"/>
                </a:cubicBezTo>
                <a:cubicBezTo>
                  <a:pt x="9181826" y="221457"/>
                  <a:pt x="9464064" y="228793"/>
                  <a:pt x="9703842" y="48489"/>
                </a:cubicBezTo>
                <a:cubicBezTo>
                  <a:pt x="9821525" y="-40294"/>
                  <a:pt x="9935177" y="8326"/>
                  <a:pt x="10036482" y="71121"/>
                </a:cubicBezTo>
                <a:cubicBezTo>
                  <a:pt x="10137785" y="133917"/>
                  <a:pt x="10105781" y="231654"/>
                  <a:pt x="10077935" y="327649"/>
                </a:cubicBezTo>
                <a:cubicBezTo>
                  <a:pt x="10032827" y="482586"/>
                  <a:pt x="10075667" y="551475"/>
                  <a:pt x="10226111" y="611037"/>
                </a:cubicBezTo>
                <a:cubicBezTo>
                  <a:pt x="10275376" y="630436"/>
                  <a:pt x="10331573" y="653315"/>
                  <a:pt x="10363072" y="691739"/>
                </a:cubicBezTo>
                <a:cubicBezTo>
                  <a:pt x="10491214" y="848168"/>
                  <a:pt x="10662069" y="921160"/>
                  <a:pt x="10850943" y="979851"/>
                </a:cubicBezTo>
                <a:cubicBezTo>
                  <a:pt x="11103698" y="1058439"/>
                  <a:pt x="11348894" y="1160155"/>
                  <a:pt x="11599003" y="1247571"/>
                </a:cubicBezTo>
                <a:cubicBezTo>
                  <a:pt x="11747557" y="1299548"/>
                  <a:pt x="11899134" y="1343194"/>
                  <a:pt x="12049200" y="1390819"/>
                </a:cubicBezTo>
                <a:cubicBezTo>
                  <a:pt x="12150000" y="1422776"/>
                  <a:pt x="12265919" y="1434216"/>
                  <a:pt x="12348827" y="1491665"/>
                </a:cubicBezTo>
                <a:cubicBezTo>
                  <a:pt x="12608261" y="1671595"/>
                  <a:pt x="12865426" y="1828273"/>
                  <a:pt x="13198947" y="1695968"/>
                </a:cubicBezTo>
                <a:cubicBezTo>
                  <a:pt x="13210413" y="1694015"/>
                  <a:pt x="13222131" y="1696129"/>
                  <a:pt x="13232085" y="1701936"/>
                </a:cubicBezTo>
                <a:cubicBezTo>
                  <a:pt x="13332885" y="1748691"/>
                  <a:pt x="13440614" y="1785622"/>
                  <a:pt x="13532468" y="1845806"/>
                </a:cubicBezTo>
                <a:cubicBezTo>
                  <a:pt x="13720460" y="1968909"/>
                  <a:pt x="13909585" y="2065030"/>
                  <a:pt x="14144449" y="2083558"/>
                </a:cubicBezTo>
                <a:cubicBezTo>
                  <a:pt x="14399975" y="2103702"/>
                  <a:pt x="14652101" y="2187140"/>
                  <a:pt x="14902462" y="2060181"/>
                </a:cubicBezTo>
                <a:cubicBezTo>
                  <a:pt x="14930560" y="2045880"/>
                  <a:pt x="14971509" y="2058938"/>
                  <a:pt x="15005278" y="2052844"/>
                </a:cubicBezTo>
                <a:cubicBezTo>
                  <a:pt x="15068278" y="2041404"/>
                  <a:pt x="15130396" y="2027228"/>
                  <a:pt x="15191758" y="2010442"/>
                </a:cubicBezTo>
                <a:cubicBezTo>
                  <a:pt x="15324687" y="1974133"/>
                  <a:pt x="15456357" y="1935833"/>
                  <a:pt x="15589286" y="1897659"/>
                </a:cubicBezTo>
                <a:cubicBezTo>
                  <a:pt x="15715286" y="2023374"/>
                  <a:pt x="15853885" y="1976868"/>
                  <a:pt x="15994880" y="1930238"/>
                </a:cubicBezTo>
                <a:cubicBezTo>
                  <a:pt x="16017811" y="1922653"/>
                  <a:pt x="16048051" y="1935087"/>
                  <a:pt x="16074637" y="1939315"/>
                </a:cubicBezTo>
                <a:cubicBezTo>
                  <a:pt x="16328022" y="1979355"/>
                  <a:pt x="16584179" y="2007209"/>
                  <a:pt x="16833911" y="2063663"/>
                </a:cubicBezTo>
                <a:cubicBezTo>
                  <a:pt x="17074445" y="2117629"/>
                  <a:pt x="17297715" y="2083309"/>
                  <a:pt x="17528547" y="2018151"/>
                </a:cubicBezTo>
                <a:cubicBezTo>
                  <a:pt x="17639301" y="1986940"/>
                  <a:pt x="17764923" y="2009074"/>
                  <a:pt x="17883489" y="2002111"/>
                </a:cubicBezTo>
                <a:cubicBezTo>
                  <a:pt x="18073623" y="1990795"/>
                  <a:pt x="18284797" y="2022628"/>
                  <a:pt x="18448849" y="1950880"/>
                </a:cubicBezTo>
                <a:cubicBezTo>
                  <a:pt x="18733483" y="1826532"/>
                  <a:pt x="19056041" y="1772690"/>
                  <a:pt x="19295189" y="1547248"/>
                </a:cubicBezTo>
                <a:cubicBezTo>
                  <a:pt x="19358189" y="1487561"/>
                  <a:pt x="19471587" y="1482587"/>
                  <a:pt x="19543409" y="1428497"/>
                </a:cubicBezTo>
                <a:cubicBezTo>
                  <a:pt x="19745007" y="1276171"/>
                  <a:pt x="19959207" y="1288232"/>
                  <a:pt x="20169627" y="1381493"/>
                </a:cubicBezTo>
                <a:cubicBezTo>
                  <a:pt x="20325739" y="1450754"/>
                  <a:pt x="20463835" y="1558812"/>
                  <a:pt x="20615035" y="1640384"/>
                </a:cubicBezTo>
                <a:cubicBezTo>
                  <a:pt x="20653969" y="1661399"/>
                  <a:pt x="20712307" y="1652819"/>
                  <a:pt x="20761067" y="1648715"/>
                </a:cubicBezTo>
                <a:cubicBezTo>
                  <a:pt x="20820917" y="1644363"/>
                  <a:pt x="20880139" y="1631307"/>
                  <a:pt x="20939737" y="1622354"/>
                </a:cubicBezTo>
                <a:cubicBezTo>
                  <a:pt x="20983963" y="1615888"/>
                  <a:pt x="21031591" y="1618002"/>
                  <a:pt x="21072035" y="1602085"/>
                </a:cubicBezTo>
                <a:cubicBezTo>
                  <a:pt x="21191987" y="1555082"/>
                  <a:pt x="21305135" y="1487561"/>
                  <a:pt x="21428111" y="1452868"/>
                </a:cubicBezTo>
                <a:cubicBezTo>
                  <a:pt x="21627441" y="1396415"/>
                  <a:pt x="21827655" y="1333122"/>
                  <a:pt x="22042989" y="1373162"/>
                </a:cubicBezTo>
                <a:cubicBezTo>
                  <a:pt x="22288059" y="1418797"/>
                  <a:pt x="22516117" y="1370427"/>
                  <a:pt x="22712301" y="1214246"/>
                </a:cubicBezTo>
                <a:cubicBezTo>
                  <a:pt x="22856065" y="1099598"/>
                  <a:pt x="23086645" y="1079080"/>
                  <a:pt x="23241499" y="1168113"/>
                </a:cubicBezTo>
                <a:cubicBezTo>
                  <a:pt x="23350739" y="1230287"/>
                  <a:pt x="23473463" y="1238867"/>
                  <a:pt x="23583965" y="1177066"/>
                </a:cubicBezTo>
                <a:cubicBezTo>
                  <a:pt x="23706941" y="1108427"/>
                  <a:pt x="23830673" y="1131306"/>
                  <a:pt x="23955917" y="1147720"/>
                </a:cubicBezTo>
                <a:cubicBezTo>
                  <a:pt x="24056715" y="1160901"/>
                  <a:pt x="24156509" y="1192858"/>
                  <a:pt x="24258315" y="1197459"/>
                </a:cubicBezTo>
                <a:cubicBezTo>
                  <a:pt x="24337065" y="1201314"/>
                  <a:pt x="24417957" y="1179926"/>
                  <a:pt x="24496455" y="1163139"/>
                </a:cubicBezTo>
                <a:cubicBezTo>
                  <a:pt x="24651559" y="1129814"/>
                  <a:pt x="24806287" y="1196340"/>
                  <a:pt x="24811455" y="1310864"/>
                </a:cubicBezTo>
                <a:cubicBezTo>
                  <a:pt x="24821031" y="1512804"/>
                  <a:pt x="24822669" y="1715117"/>
                  <a:pt x="24824055" y="1917306"/>
                </a:cubicBezTo>
                <a:cubicBezTo>
                  <a:pt x="24827457" y="2283757"/>
                  <a:pt x="24826699" y="2650084"/>
                  <a:pt x="24831993" y="3016412"/>
                </a:cubicBezTo>
                <a:cubicBezTo>
                  <a:pt x="24833631" y="3130189"/>
                  <a:pt x="24858451" y="3243967"/>
                  <a:pt x="24856057" y="3357248"/>
                </a:cubicBezTo>
                <a:cubicBezTo>
                  <a:pt x="24848245" y="3715119"/>
                  <a:pt x="24824683" y="4072742"/>
                  <a:pt x="24823675" y="4430489"/>
                </a:cubicBezTo>
                <a:cubicBezTo>
                  <a:pt x="24823675" y="4576846"/>
                  <a:pt x="24734628" y="5602771"/>
                  <a:pt x="24757180" y="5749128"/>
                </a:cubicBezTo>
              </a:path>
            </a:pathLst>
          </a:custGeom>
          <a:solidFill>
            <a:schemeClr val="bg1"/>
          </a:solidFill>
          <a:ln w="12346" cap="flat">
            <a:noFill/>
            <a:prstDash val="solid"/>
            <a:miter/>
          </a:ln>
        </p:spPr>
        <p:txBody>
          <a:bodyPr rtlCol="0" anchor="ctr"/>
          <a:lstStyle/>
          <a:p>
            <a:endParaRPr lang="sv-SE" sz="900"/>
          </a:p>
        </p:txBody>
      </p:sp>
      <p:sp>
        <p:nvSpPr>
          <p:cNvPr id="10" name="Title 1">
            <a:extLst>
              <a:ext uri="{FF2B5EF4-FFF2-40B4-BE49-F238E27FC236}">
                <a16:creationId xmlns:a16="http://schemas.microsoft.com/office/drawing/2014/main" id="{DE601C10-3E2F-46E9-9F83-3922919B4E25}"/>
              </a:ext>
            </a:extLst>
          </p:cNvPr>
          <p:cNvSpPr>
            <a:spLocks noGrp="1"/>
          </p:cNvSpPr>
          <p:nvPr>
            <p:ph type="ctrTitle" hasCustomPrompt="1"/>
          </p:nvPr>
        </p:nvSpPr>
        <p:spPr>
          <a:xfrm>
            <a:off x="1524000" y="1828798"/>
            <a:ext cx="9144000" cy="834190"/>
          </a:xfrm>
        </p:spPr>
        <p:txBody>
          <a:bodyPr anchor="t"/>
          <a:lstStyle>
            <a:lvl1pPr algn="ctr">
              <a:defRPr sz="3450" spc="35" baseline="0">
                <a:solidFill>
                  <a:schemeClr val="bg1"/>
                </a:solidFill>
              </a:defRPr>
            </a:lvl1pPr>
          </a:lstStyle>
          <a:p>
            <a:r>
              <a:rPr lang="sv-SE"/>
              <a:t>Här är det plats för avslutande text</a:t>
            </a:r>
          </a:p>
        </p:txBody>
      </p:sp>
      <p:sp>
        <p:nvSpPr>
          <p:cNvPr id="6" name="Platshållare för bild 5">
            <a:extLst>
              <a:ext uri="{FF2B5EF4-FFF2-40B4-BE49-F238E27FC236}">
                <a16:creationId xmlns:a16="http://schemas.microsoft.com/office/drawing/2014/main" id="{E302694C-D8B3-D743-9551-78162FE1D4E7}"/>
              </a:ext>
            </a:extLst>
          </p:cNvPr>
          <p:cNvSpPr>
            <a:spLocks noGrp="1"/>
          </p:cNvSpPr>
          <p:nvPr>
            <p:ph type="pic" sz="quarter" idx="11" hasCustomPrompt="1"/>
          </p:nvPr>
        </p:nvSpPr>
        <p:spPr>
          <a:xfrm>
            <a:off x="4944717" y="5794375"/>
            <a:ext cx="2302566" cy="725488"/>
          </a:xfrm>
        </p:spPr>
        <p:txBody>
          <a:bodyPr/>
          <a:lstStyle>
            <a:lvl1pPr>
              <a:defRPr>
                <a:solidFill>
                  <a:schemeClr val="tx1"/>
                </a:solidFill>
              </a:defRPr>
            </a:lvl1pPr>
          </a:lstStyle>
          <a:p>
            <a:r>
              <a:rPr lang="sv-SE"/>
              <a:t>Plats för er logotyp</a:t>
            </a:r>
          </a:p>
        </p:txBody>
      </p:sp>
      <p:sp>
        <p:nvSpPr>
          <p:cNvPr id="7" name="Platshållare för bild 5">
            <a:extLst>
              <a:ext uri="{FF2B5EF4-FFF2-40B4-BE49-F238E27FC236}">
                <a16:creationId xmlns:a16="http://schemas.microsoft.com/office/drawing/2014/main" id="{451949FC-2A29-FA49-ABEE-57A4BC9D1763}"/>
              </a:ext>
            </a:extLst>
          </p:cNvPr>
          <p:cNvSpPr>
            <a:spLocks noGrp="1"/>
          </p:cNvSpPr>
          <p:nvPr>
            <p:ph type="pic" sz="quarter" idx="12" hasCustomPrompt="1"/>
          </p:nvPr>
        </p:nvSpPr>
        <p:spPr>
          <a:xfrm>
            <a:off x="2292626" y="5794375"/>
            <a:ext cx="2302565" cy="725488"/>
          </a:xfrm>
        </p:spPr>
        <p:txBody>
          <a:bodyPr/>
          <a:lstStyle>
            <a:lvl1pPr>
              <a:defRPr>
                <a:solidFill>
                  <a:schemeClr val="tx1"/>
                </a:solidFill>
              </a:defRPr>
            </a:lvl1pPr>
          </a:lstStyle>
          <a:p>
            <a:r>
              <a:rPr lang="sv-SE"/>
              <a:t>Plats för er logotyp</a:t>
            </a:r>
          </a:p>
        </p:txBody>
      </p:sp>
      <p:sp>
        <p:nvSpPr>
          <p:cNvPr id="8" name="Platshållare för bild 5">
            <a:extLst>
              <a:ext uri="{FF2B5EF4-FFF2-40B4-BE49-F238E27FC236}">
                <a16:creationId xmlns:a16="http://schemas.microsoft.com/office/drawing/2014/main" id="{42CC63FA-D179-C545-ABE6-8CB2E386D4AB}"/>
              </a:ext>
            </a:extLst>
          </p:cNvPr>
          <p:cNvSpPr>
            <a:spLocks noGrp="1"/>
          </p:cNvSpPr>
          <p:nvPr>
            <p:ph type="pic" sz="quarter" idx="13" hasCustomPrompt="1"/>
          </p:nvPr>
        </p:nvSpPr>
        <p:spPr>
          <a:xfrm>
            <a:off x="7596809" y="5794375"/>
            <a:ext cx="2302566" cy="725488"/>
          </a:xfrm>
        </p:spPr>
        <p:txBody>
          <a:bodyPr/>
          <a:lstStyle>
            <a:lvl1pPr>
              <a:defRPr>
                <a:solidFill>
                  <a:schemeClr val="tx1"/>
                </a:solidFill>
              </a:defRPr>
            </a:lvl1pPr>
          </a:lstStyle>
          <a:p>
            <a:r>
              <a:rPr lang="sv-SE"/>
              <a:t>Plats för er logotyp</a:t>
            </a:r>
          </a:p>
        </p:txBody>
      </p:sp>
      <p:pic>
        <p:nvPicPr>
          <p:cNvPr id="9" name="Bildobjekt 8">
            <a:extLst>
              <a:ext uri="{FF2B5EF4-FFF2-40B4-BE49-F238E27FC236}">
                <a16:creationId xmlns:a16="http://schemas.microsoft.com/office/drawing/2014/main" id="{72A23774-578E-8741-9309-9ECDC13C03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9" t="18695" r="7018" b="16070"/>
          <a:stretch/>
        </p:blipFill>
        <p:spPr>
          <a:xfrm>
            <a:off x="10616423" y="6086827"/>
            <a:ext cx="1306875" cy="536294"/>
          </a:xfrm>
          <a:prstGeom prst="rect">
            <a:avLst/>
          </a:prstGeom>
        </p:spPr>
      </p:pic>
    </p:spTree>
    <p:extLst>
      <p:ext uri="{BB962C8B-B14F-4D97-AF65-F5344CB8AC3E}">
        <p14:creationId xmlns:p14="http://schemas.microsoft.com/office/powerpoint/2010/main" val="259199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6d. Rubrikbild-endast logotyp">
    <p:spTree>
      <p:nvGrpSpPr>
        <p:cNvPr id="1" name=""/>
        <p:cNvGrpSpPr/>
        <p:nvPr/>
      </p:nvGrpSpPr>
      <p:grpSpPr>
        <a:xfrm>
          <a:off x="0" y="0"/>
          <a:ext cx="0" cy="0"/>
          <a:chOff x="0" y="0"/>
          <a:chExt cx="0" cy="0"/>
        </a:xfrm>
      </p:grpSpPr>
      <p:sp>
        <p:nvSpPr>
          <p:cNvPr id="7" name="Platshållare för bild 18">
            <a:extLst>
              <a:ext uri="{FF2B5EF4-FFF2-40B4-BE49-F238E27FC236}">
                <a16:creationId xmlns:a16="http://schemas.microsoft.com/office/drawing/2014/main" id="{4661FCE4-3957-D143-B438-9B2A42C453F2}"/>
              </a:ext>
            </a:extLst>
          </p:cNvPr>
          <p:cNvSpPr>
            <a:spLocks noGrp="1"/>
          </p:cNvSpPr>
          <p:nvPr>
            <p:ph type="pic" sz="quarter" idx="10"/>
          </p:nvPr>
        </p:nvSpPr>
        <p:spPr>
          <a:xfrm>
            <a:off x="0" y="0"/>
            <a:ext cx="12192000" cy="5145750"/>
          </a:xfrm>
          <a:custGeom>
            <a:avLst/>
            <a:gdLst>
              <a:gd name="connsiteX0" fmla="*/ 0 w 24384000"/>
              <a:gd name="connsiteY0" fmla="*/ 0 h 10291500"/>
              <a:gd name="connsiteX1" fmla="*/ 24384000 w 24384000"/>
              <a:gd name="connsiteY1" fmla="*/ 0 h 10291500"/>
              <a:gd name="connsiteX2" fmla="*/ 24384000 w 24384000"/>
              <a:gd name="connsiteY2" fmla="*/ 9342136 h 10291500"/>
              <a:gd name="connsiteX3" fmla="*/ 24344330 w 24384000"/>
              <a:gd name="connsiteY3" fmla="*/ 9350439 h 10291500"/>
              <a:gd name="connsiteX4" fmla="*/ 24225164 w 24384000"/>
              <a:gd name="connsiteY4" fmla="*/ 9359858 h 10291500"/>
              <a:gd name="connsiteX5" fmla="*/ 23922768 w 24384000"/>
              <a:gd name="connsiteY5" fmla="*/ 9310119 h 10291500"/>
              <a:gd name="connsiteX6" fmla="*/ 23550816 w 24384000"/>
              <a:gd name="connsiteY6" fmla="*/ 9339465 h 10291500"/>
              <a:gd name="connsiteX7" fmla="*/ 23208348 w 24384000"/>
              <a:gd name="connsiteY7" fmla="*/ 9330512 h 10291500"/>
              <a:gd name="connsiteX8" fmla="*/ 22679152 w 24384000"/>
              <a:gd name="connsiteY8" fmla="*/ 9376645 h 10291500"/>
              <a:gd name="connsiteX9" fmla="*/ 22009840 w 24384000"/>
              <a:gd name="connsiteY9" fmla="*/ 9535561 h 10291500"/>
              <a:gd name="connsiteX10" fmla="*/ 21394960 w 24384000"/>
              <a:gd name="connsiteY10" fmla="*/ 9615267 h 10291500"/>
              <a:gd name="connsiteX11" fmla="*/ 21038884 w 24384000"/>
              <a:gd name="connsiteY11" fmla="*/ 9764484 h 10291500"/>
              <a:gd name="connsiteX12" fmla="*/ 20906588 w 24384000"/>
              <a:gd name="connsiteY12" fmla="*/ 9784753 h 10291500"/>
              <a:gd name="connsiteX13" fmla="*/ 20727916 w 24384000"/>
              <a:gd name="connsiteY13" fmla="*/ 9811114 h 10291500"/>
              <a:gd name="connsiteX14" fmla="*/ 20581884 w 24384000"/>
              <a:gd name="connsiteY14" fmla="*/ 9802783 h 10291500"/>
              <a:gd name="connsiteX15" fmla="*/ 20136476 w 24384000"/>
              <a:gd name="connsiteY15" fmla="*/ 9543892 h 10291500"/>
              <a:gd name="connsiteX16" fmla="*/ 19510260 w 24384000"/>
              <a:gd name="connsiteY16" fmla="*/ 9590896 h 10291500"/>
              <a:gd name="connsiteX17" fmla="*/ 19262040 w 24384000"/>
              <a:gd name="connsiteY17" fmla="*/ 9709647 h 10291500"/>
              <a:gd name="connsiteX18" fmla="*/ 18415700 w 24384000"/>
              <a:gd name="connsiteY18" fmla="*/ 10113279 h 10291500"/>
              <a:gd name="connsiteX19" fmla="*/ 17850340 w 24384000"/>
              <a:gd name="connsiteY19" fmla="*/ 10164510 h 10291500"/>
              <a:gd name="connsiteX20" fmla="*/ 17495396 w 24384000"/>
              <a:gd name="connsiteY20" fmla="*/ 10180550 h 10291500"/>
              <a:gd name="connsiteX21" fmla="*/ 16800760 w 24384000"/>
              <a:gd name="connsiteY21" fmla="*/ 10226062 h 10291500"/>
              <a:gd name="connsiteX22" fmla="*/ 16041486 w 24384000"/>
              <a:gd name="connsiteY22" fmla="*/ 10101714 h 10291500"/>
              <a:gd name="connsiteX23" fmla="*/ 15961729 w 24384000"/>
              <a:gd name="connsiteY23" fmla="*/ 10092637 h 10291500"/>
              <a:gd name="connsiteX24" fmla="*/ 15556135 w 24384000"/>
              <a:gd name="connsiteY24" fmla="*/ 10060058 h 10291500"/>
              <a:gd name="connsiteX25" fmla="*/ 15158607 w 24384000"/>
              <a:gd name="connsiteY25" fmla="*/ 10172841 h 10291500"/>
              <a:gd name="connsiteX26" fmla="*/ 14972127 w 24384000"/>
              <a:gd name="connsiteY26" fmla="*/ 10215243 h 10291500"/>
              <a:gd name="connsiteX27" fmla="*/ 14869311 w 24384000"/>
              <a:gd name="connsiteY27" fmla="*/ 10222580 h 10291500"/>
              <a:gd name="connsiteX28" fmla="*/ 14111298 w 24384000"/>
              <a:gd name="connsiteY28" fmla="*/ 10245957 h 10291500"/>
              <a:gd name="connsiteX29" fmla="*/ 13499317 w 24384000"/>
              <a:gd name="connsiteY29" fmla="*/ 10008205 h 10291500"/>
              <a:gd name="connsiteX30" fmla="*/ 13198934 w 24384000"/>
              <a:gd name="connsiteY30" fmla="*/ 9864335 h 10291500"/>
              <a:gd name="connsiteX31" fmla="*/ 13165796 w 24384000"/>
              <a:gd name="connsiteY31" fmla="*/ 9858367 h 10291500"/>
              <a:gd name="connsiteX32" fmla="*/ 12315676 w 24384000"/>
              <a:gd name="connsiteY32" fmla="*/ 9654064 h 10291500"/>
              <a:gd name="connsiteX33" fmla="*/ 12016049 w 24384000"/>
              <a:gd name="connsiteY33" fmla="*/ 9553218 h 10291500"/>
              <a:gd name="connsiteX34" fmla="*/ 11565852 w 24384000"/>
              <a:gd name="connsiteY34" fmla="*/ 9409970 h 10291500"/>
              <a:gd name="connsiteX35" fmla="*/ 10817793 w 24384000"/>
              <a:gd name="connsiteY35" fmla="*/ 9142250 h 10291500"/>
              <a:gd name="connsiteX36" fmla="*/ 10329921 w 24384000"/>
              <a:gd name="connsiteY36" fmla="*/ 8854138 h 10291500"/>
              <a:gd name="connsiteX37" fmla="*/ 10192961 w 24384000"/>
              <a:gd name="connsiteY37" fmla="*/ 8773436 h 10291500"/>
              <a:gd name="connsiteX38" fmla="*/ 10044784 w 24384000"/>
              <a:gd name="connsiteY38" fmla="*/ 8490048 h 10291500"/>
              <a:gd name="connsiteX39" fmla="*/ 10003331 w 24384000"/>
              <a:gd name="connsiteY39" fmla="*/ 8233520 h 10291500"/>
              <a:gd name="connsiteX40" fmla="*/ 9670692 w 24384000"/>
              <a:gd name="connsiteY40" fmla="*/ 8210888 h 10291500"/>
              <a:gd name="connsiteX41" fmla="*/ 8866435 w 24384000"/>
              <a:gd name="connsiteY41" fmla="*/ 8403627 h 10291500"/>
              <a:gd name="connsiteX42" fmla="*/ 8223837 w 24384000"/>
              <a:gd name="connsiteY42" fmla="*/ 8613277 h 10291500"/>
              <a:gd name="connsiteX43" fmla="*/ 7826309 w 24384000"/>
              <a:gd name="connsiteY43" fmla="*/ 8800917 h 10291500"/>
              <a:gd name="connsiteX44" fmla="*/ 7760537 w 24384000"/>
              <a:gd name="connsiteY44" fmla="*/ 8820564 h 10291500"/>
              <a:gd name="connsiteX45" fmla="*/ 7298370 w 24384000"/>
              <a:gd name="connsiteY45" fmla="*/ 8904747 h 10291500"/>
              <a:gd name="connsiteX46" fmla="*/ 6466773 w 24384000"/>
              <a:gd name="connsiteY46" fmla="*/ 8913203 h 10291500"/>
              <a:gd name="connsiteX47" fmla="*/ 5957356 w 24384000"/>
              <a:gd name="connsiteY47" fmla="*/ 8914321 h 10291500"/>
              <a:gd name="connsiteX48" fmla="*/ 5380277 w 24384000"/>
              <a:gd name="connsiteY48" fmla="*/ 8922529 h 10291500"/>
              <a:gd name="connsiteX49" fmla="*/ 5290062 w 24384000"/>
              <a:gd name="connsiteY49" fmla="*/ 8916560 h 10291500"/>
              <a:gd name="connsiteX50" fmla="*/ 4828651 w 24384000"/>
              <a:gd name="connsiteY50" fmla="*/ 8844190 h 10291500"/>
              <a:gd name="connsiteX51" fmla="*/ 4439312 w 24384000"/>
              <a:gd name="connsiteY51" fmla="*/ 8942922 h 10291500"/>
              <a:gd name="connsiteX52" fmla="*/ 3805408 w 24384000"/>
              <a:gd name="connsiteY52" fmla="*/ 9179182 h 10291500"/>
              <a:gd name="connsiteX53" fmla="*/ 3242819 w 24384000"/>
              <a:gd name="connsiteY53" fmla="*/ 9393183 h 10291500"/>
              <a:gd name="connsiteX54" fmla="*/ 2897705 w 24384000"/>
              <a:gd name="connsiteY54" fmla="*/ 9491044 h 10291500"/>
              <a:gd name="connsiteX55" fmla="*/ 2614584 w 24384000"/>
              <a:gd name="connsiteY55" fmla="*/ 9497013 h 10291500"/>
              <a:gd name="connsiteX56" fmla="*/ 2535204 w 24384000"/>
              <a:gd name="connsiteY56" fmla="*/ 9487811 h 10291500"/>
              <a:gd name="connsiteX57" fmla="*/ 2024779 w 24384000"/>
              <a:gd name="connsiteY57" fmla="*/ 9475376 h 10291500"/>
              <a:gd name="connsiteX58" fmla="*/ 1990382 w 24384000"/>
              <a:gd name="connsiteY58" fmla="*/ 9473884 h 10291500"/>
              <a:gd name="connsiteX59" fmla="*/ 1508434 w 24384000"/>
              <a:gd name="connsiteY59" fmla="*/ 9388831 h 10291500"/>
              <a:gd name="connsiteX60" fmla="*/ 1210067 w 24384000"/>
              <a:gd name="connsiteY60" fmla="*/ 9394924 h 10291500"/>
              <a:gd name="connsiteX61" fmla="*/ 790739 w 24384000"/>
              <a:gd name="connsiteY61" fmla="*/ 9351278 h 10291500"/>
              <a:gd name="connsiteX62" fmla="*/ 549449 w 24384000"/>
              <a:gd name="connsiteY62" fmla="*/ 9358490 h 10291500"/>
              <a:gd name="connsiteX63" fmla="*/ 139572 w 24384000"/>
              <a:gd name="connsiteY63" fmla="*/ 9477739 h 10291500"/>
              <a:gd name="connsiteX64" fmla="*/ 7541 w 24384000"/>
              <a:gd name="connsiteY64" fmla="*/ 9551509 h 10291500"/>
              <a:gd name="connsiteX65" fmla="*/ 0 w 24384000"/>
              <a:gd name="connsiteY65" fmla="*/ 9566485 h 1029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4384000" h="10291500">
                <a:moveTo>
                  <a:pt x="0" y="0"/>
                </a:moveTo>
                <a:lnTo>
                  <a:pt x="24384000" y="0"/>
                </a:lnTo>
                <a:lnTo>
                  <a:pt x="24384000" y="9342136"/>
                </a:lnTo>
                <a:lnTo>
                  <a:pt x="24344330" y="9350439"/>
                </a:lnTo>
                <a:cubicBezTo>
                  <a:pt x="24304452" y="9357402"/>
                  <a:pt x="24264540" y="9361786"/>
                  <a:pt x="24225164" y="9359858"/>
                </a:cubicBezTo>
                <a:cubicBezTo>
                  <a:pt x="24123360" y="9355257"/>
                  <a:pt x="24023564" y="9323300"/>
                  <a:pt x="23922768" y="9310119"/>
                </a:cubicBezTo>
                <a:cubicBezTo>
                  <a:pt x="23797524" y="9293705"/>
                  <a:pt x="23673792" y="9270826"/>
                  <a:pt x="23550816" y="9339465"/>
                </a:cubicBezTo>
                <a:cubicBezTo>
                  <a:pt x="23440312" y="9401266"/>
                  <a:pt x="23317588" y="9392686"/>
                  <a:pt x="23208348" y="9330512"/>
                </a:cubicBezTo>
                <a:cubicBezTo>
                  <a:pt x="23053496" y="9241479"/>
                  <a:pt x="22822916" y="9261997"/>
                  <a:pt x="22679152" y="9376645"/>
                </a:cubicBezTo>
                <a:cubicBezTo>
                  <a:pt x="22482968" y="9532826"/>
                  <a:pt x="22254908" y="9581196"/>
                  <a:pt x="22009840" y="9535561"/>
                </a:cubicBezTo>
                <a:cubicBezTo>
                  <a:pt x="21794504" y="9495521"/>
                  <a:pt x="21594292" y="9558814"/>
                  <a:pt x="21394960" y="9615267"/>
                </a:cubicBezTo>
                <a:cubicBezTo>
                  <a:pt x="21271984" y="9649960"/>
                  <a:pt x="21158836" y="9717481"/>
                  <a:pt x="21038884" y="9764484"/>
                </a:cubicBezTo>
                <a:cubicBezTo>
                  <a:pt x="20998440" y="9780401"/>
                  <a:pt x="20950812" y="9778287"/>
                  <a:pt x="20906588" y="9784753"/>
                </a:cubicBezTo>
                <a:cubicBezTo>
                  <a:pt x="20846988" y="9793706"/>
                  <a:pt x="20787768" y="9806762"/>
                  <a:pt x="20727916" y="9811114"/>
                </a:cubicBezTo>
                <a:cubicBezTo>
                  <a:pt x="20679156" y="9815218"/>
                  <a:pt x="20620820" y="9823798"/>
                  <a:pt x="20581884" y="9802783"/>
                </a:cubicBezTo>
                <a:cubicBezTo>
                  <a:pt x="20430684" y="9721211"/>
                  <a:pt x="20292588" y="9613153"/>
                  <a:pt x="20136476" y="9543892"/>
                </a:cubicBezTo>
                <a:cubicBezTo>
                  <a:pt x="19926056" y="9450631"/>
                  <a:pt x="19711856" y="9438570"/>
                  <a:pt x="19510260" y="9590896"/>
                </a:cubicBezTo>
                <a:cubicBezTo>
                  <a:pt x="19438436" y="9644986"/>
                  <a:pt x="19325040" y="9649960"/>
                  <a:pt x="19262040" y="9709647"/>
                </a:cubicBezTo>
                <a:cubicBezTo>
                  <a:pt x="19022892" y="9935089"/>
                  <a:pt x="18700332" y="9988931"/>
                  <a:pt x="18415700" y="10113279"/>
                </a:cubicBezTo>
                <a:cubicBezTo>
                  <a:pt x="18251648" y="10185027"/>
                  <a:pt x="18040472" y="10153194"/>
                  <a:pt x="17850340" y="10164510"/>
                </a:cubicBezTo>
                <a:cubicBezTo>
                  <a:pt x="17731772" y="10171473"/>
                  <a:pt x="17606152" y="10149339"/>
                  <a:pt x="17495396" y="10180550"/>
                </a:cubicBezTo>
                <a:cubicBezTo>
                  <a:pt x="17264564" y="10245708"/>
                  <a:pt x="17041296" y="10280028"/>
                  <a:pt x="16800760" y="10226062"/>
                </a:cubicBezTo>
                <a:cubicBezTo>
                  <a:pt x="16551028" y="10169608"/>
                  <a:pt x="16294871" y="10141754"/>
                  <a:pt x="16041486" y="10101714"/>
                </a:cubicBezTo>
                <a:cubicBezTo>
                  <a:pt x="16014900" y="10097486"/>
                  <a:pt x="15984660" y="10085052"/>
                  <a:pt x="15961729" y="10092637"/>
                </a:cubicBezTo>
                <a:cubicBezTo>
                  <a:pt x="15820734" y="10139267"/>
                  <a:pt x="15682135" y="10185773"/>
                  <a:pt x="15556135" y="10060058"/>
                </a:cubicBezTo>
                <a:cubicBezTo>
                  <a:pt x="15423206" y="10098232"/>
                  <a:pt x="15291536" y="10136532"/>
                  <a:pt x="15158607" y="10172841"/>
                </a:cubicBezTo>
                <a:cubicBezTo>
                  <a:pt x="15097245" y="10189627"/>
                  <a:pt x="15035127" y="10203803"/>
                  <a:pt x="14972127" y="10215243"/>
                </a:cubicBezTo>
                <a:cubicBezTo>
                  <a:pt x="14938358" y="10221337"/>
                  <a:pt x="14897409" y="10208279"/>
                  <a:pt x="14869311" y="10222580"/>
                </a:cubicBezTo>
                <a:cubicBezTo>
                  <a:pt x="14618950" y="10349539"/>
                  <a:pt x="14366824" y="10266101"/>
                  <a:pt x="14111298" y="10245957"/>
                </a:cubicBezTo>
                <a:cubicBezTo>
                  <a:pt x="13876434" y="10227429"/>
                  <a:pt x="13687309" y="10131308"/>
                  <a:pt x="13499317" y="10008205"/>
                </a:cubicBezTo>
                <a:cubicBezTo>
                  <a:pt x="13407463" y="9948021"/>
                  <a:pt x="13299734" y="9911090"/>
                  <a:pt x="13198934" y="9864335"/>
                </a:cubicBezTo>
                <a:cubicBezTo>
                  <a:pt x="13188980" y="9858528"/>
                  <a:pt x="13177262" y="9856414"/>
                  <a:pt x="13165796" y="9858367"/>
                </a:cubicBezTo>
                <a:cubicBezTo>
                  <a:pt x="12832275" y="9990672"/>
                  <a:pt x="12575110" y="9833994"/>
                  <a:pt x="12315676" y="9654064"/>
                </a:cubicBezTo>
                <a:cubicBezTo>
                  <a:pt x="12232768" y="9596615"/>
                  <a:pt x="12116849" y="9585175"/>
                  <a:pt x="12016049" y="9553218"/>
                </a:cubicBezTo>
                <a:cubicBezTo>
                  <a:pt x="11865983" y="9505593"/>
                  <a:pt x="11714406" y="9461947"/>
                  <a:pt x="11565852" y="9409970"/>
                </a:cubicBezTo>
                <a:cubicBezTo>
                  <a:pt x="11315743" y="9322554"/>
                  <a:pt x="11070548" y="9220838"/>
                  <a:pt x="10817793" y="9142250"/>
                </a:cubicBezTo>
                <a:cubicBezTo>
                  <a:pt x="10628918" y="9083559"/>
                  <a:pt x="10458063" y="9010567"/>
                  <a:pt x="10329921" y="8854138"/>
                </a:cubicBezTo>
                <a:cubicBezTo>
                  <a:pt x="10298422" y="8815714"/>
                  <a:pt x="10242225" y="8792835"/>
                  <a:pt x="10192961" y="8773436"/>
                </a:cubicBezTo>
                <a:cubicBezTo>
                  <a:pt x="10042517" y="8713874"/>
                  <a:pt x="9999677" y="8644985"/>
                  <a:pt x="10044784" y="8490048"/>
                </a:cubicBezTo>
                <a:cubicBezTo>
                  <a:pt x="10072630" y="8394053"/>
                  <a:pt x="10104634" y="8296316"/>
                  <a:pt x="10003331" y="8233520"/>
                </a:cubicBezTo>
                <a:cubicBezTo>
                  <a:pt x="9902026" y="8170725"/>
                  <a:pt x="9788374" y="8122105"/>
                  <a:pt x="9670692" y="8210888"/>
                </a:cubicBezTo>
                <a:cubicBezTo>
                  <a:pt x="9430913" y="8391192"/>
                  <a:pt x="9148675" y="8383856"/>
                  <a:pt x="8866435" y="8403627"/>
                </a:cubicBezTo>
                <a:cubicBezTo>
                  <a:pt x="8640896" y="8419295"/>
                  <a:pt x="8410568" y="8435709"/>
                  <a:pt x="8223837" y="8613277"/>
                </a:cubicBezTo>
                <a:cubicBezTo>
                  <a:pt x="8121652" y="8710392"/>
                  <a:pt x="7988848" y="8799922"/>
                  <a:pt x="7826309" y="8800917"/>
                </a:cubicBezTo>
                <a:cubicBezTo>
                  <a:pt x="7804133" y="8801041"/>
                  <a:pt x="7775783" y="8806637"/>
                  <a:pt x="7760537" y="8820564"/>
                </a:cubicBezTo>
                <a:cubicBezTo>
                  <a:pt x="7623828" y="8946403"/>
                  <a:pt x="7458012" y="8904747"/>
                  <a:pt x="7298370" y="8904747"/>
                </a:cubicBezTo>
                <a:lnTo>
                  <a:pt x="6466773" y="8913203"/>
                </a:lnTo>
                <a:lnTo>
                  <a:pt x="5957356" y="8914321"/>
                </a:lnTo>
                <a:lnTo>
                  <a:pt x="5380277" y="8922529"/>
                </a:lnTo>
                <a:cubicBezTo>
                  <a:pt x="5349786" y="8922901"/>
                  <a:pt x="5311734" y="8930984"/>
                  <a:pt x="5290062" y="8916560"/>
                </a:cubicBezTo>
                <a:cubicBezTo>
                  <a:pt x="5147052" y="8821434"/>
                  <a:pt x="4983379" y="8831755"/>
                  <a:pt x="4828651" y="8844190"/>
                </a:cubicBezTo>
                <a:cubicBezTo>
                  <a:pt x="4696982" y="8854262"/>
                  <a:pt x="4569722" y="8911089"/>
                  <a:pt x="4439312" y="8942922"/>
                </a:cubicBezTo>
                <a:cubicBezTo>
                  <a:pt x="4218309" y="8997137"/>
                  <a:pt x="4007007" y="9064533"/>
                  <a:pt x="3805408" y="9179182"/>
                </a:cubicBezTo>
                <a:cubicBezTo>
                  <a:pt x="3633418" y="9277167"/>
                  <a:pt x="3432826" y="9327279"/>
                  <a:pt x="3242819" y="9393183"/>
                </a:cubicBezTo>
                <a:cubicBezTo>
                  <a:pt x="3129923" y="9432228"/>
                  <a:pt x="3014886" y="9470278"/>
                  <a:pt x="2897705" y="9491044"/>
                </a:cubicBezTo>
                <a:cubicBezTo>
                  <a:pt x="2805977" y="9507334"/>
                  <a:pt x="2709211" y="9497013"/>
                  <a:pt x="2614584" y="9497013"/>
                </a:cubicBezTo>
                <a:cubicBezTo>
                  <a:pt x="2587872" y="9496889"/>
                  <a:pt x="2557254" y="9479605"/>
                  <a:pt x="2535204" y="9487811"/>
                </a:cubicBezTo>
                <a:cubicBezTo>
                  <a:pt x="2362585" y="9553342"/>
                  <a:pt x="2194628" y="9481221"/>
                  <a:pt x="2024779" y="9475376"/>
                </a:cubicBezTo>
                <a:cubicBezTo>
                  <a:pt x="2013062" y="9475004"/>
                  <a:pt x="1998573" y="9479231"/>
                  <a:pt x="1990382" y="9473884"/>
                </a:cubicBezTo>
                <a:cubicBezTo>
                  <a:pt x="1842332" y="9375650"/>
                  <a:pt x="1670973" y="9403255"/>
                  <a:pt x="1508434" y="9388831"/>
                </a:cubicBezTo>
                <a:cubicBezTo>
                  <a:pt x="1409524" y="9380127"/>
                  <a:pt x="1304692" y="9372542"/>
                  <a:pt x="1210067" y="9394924"/>
                </a:cubicBezTo>
                <a:cubicBezTo>
                  <a:pt x="1060379" y="9430363"/>
                  <a:pt x="929338" y="9383857"/>
                  <a:pt x="790739" y="9351278"/>
                </a:cubicBezTo>
                <a:cubicBezTo>
                  <a:pt x="714761" y="9333621"/>
                  <a:pt x="627065" y="9341081"/>
                  <a:pt x="549449" y="9358490"/>
                </a:cubicBezTo>
                <a:cubicBezTo>
                  <a:pt x="410850" y="9389950"/>
                  <a:pt x="276786" y="9440435"/>
                  <a:pt x="139572" y="9477739"/>
                </a:cubicBezTo>
                <a:cubicBezTo>
                  <a:pt x="80731" y="9493905"/>
                  <a:pt x="36505" y="9516256"/>
                  <a:pt x="7541" y="9551509"/>
                </a:cubicBezTo>
                <a:lnTo>
                  <a:pt x="0" y="9566485"/>
                </a:lnTo>
                <a:close/>
              </a:path>
            </a:pathLst>
          </a:custGeom>
        </p:spPr>
        <p:txBody>
          <a:bodyPr wrap="square" tIns="1980000">
            <a:noAutofit/>
          </a:bodyPr>
          <a:lstStyle>
            <a:lvl1pPr marL="0" indent="0" algn="ctr">
              <a:buFontTx/>
              <a:buNone/>
              <a:defRPr/>
            </a:lvl1pPr>
          </a:lstStyle>
          <a:p>
            <a:r>
              <a:rPr lang="sv-SE"/>
              <a:t>Klicka på ikonen för att lägga till en bild</a:t>
            </a:r>
          </a:p>
        </p:txBody>
      </p:sp>
      <p:sp>
        <p:nvSpPr>
          <p:cNvPr id="6" name="Title 1">
            <a:extLst>
              <a:ext uri="{FF2B5EF4-FFF2-40B4-BE49-F238E27FC236}">
                <a16:creationId xmlns:a16="http://schemas.microsoft.com/office/drawing/2014/main" id="{ACEA6B89-2B96-5D42-BC1F-4FAF751DE4C1}"/>
              </a:ext>
            </a:extLst>
          </p:cNvPr>
          <p:cNvSpPr>
            <a:spLocks noGrp="1"/>
          </p:cNvSpPr>
          <p:nvPr>
            <p:ph type="ctrTitle" hasCustomPrompt="1"/>
          </p:nvPr>
        </p:nvSpPr>
        <p:spPr>
          <a:xfrm>
            <a:off x="1524000" y="1828798"/>
            <a:ext cx="9144000" cy="522517"/>
          </a:xfrm>
        </p:spPr>
        <p:txBody>
          <a:bodyPr anchor="t"/>
          <a:lstStyle>
            <a:lvl1pPr algn="ctr">
              <a:defRPr sz="3450" spc="35" baseline="0">
                <a:solidFill>
                  <a:schemeClr val="accent1"/>
                </a:solidFill>
              </a:defRPr>
            </a:lvl1pPr>
          </a:lstStyle>
          <a:p>
            <a:r>
              <a:rPr lang="sv-SE"/>
              <a:t>Här är det plats för avlutande text</a:t>
            </a:r>
          </a:p>
        </p:txBody>
      </p:sp>
      <p:sp>
        <p:nvSpPr>
          <p:cNvPr id="8" name="Platshållare för bild 5">
            <a:extLst>
              <a:ext uri="{FF2B5EF4-FFF2-40B4-BE49-F238E27FC236}">
                <a16:creationId xmlns:a16="http://schemas.microsoft.com/office/drawing/2014/main" id="{C3CDB43E-06CB-F042-BD6E-373DA8915EAA}"/>
              </a:ext>
            </a:extLst>
          </p:cNvPr>
          <p:cNvSpPr>
            <a:spLocks noGrp="1"/>
          </p:cNvSpPr>
          <p:nvPr>
            <p:ph type="pic" sz="quarter" idx="11" hasCustomPrompt="1"/>
          </p:nvPr>
        </p:nvSpPr>
        <p:spPr>
          <a:xfrm>
            <a:off x="4944717" y="5794375"/>
            <a:ext cx="2302566" cy="725488"/>
          </a:xfrm>
        </p:spPr>
        <p:txBody>
          <a:bodyPr/>
          <a:lstStyle>
            <a:lvl1pPr>
              <a:defRPr>
                <a:solidFill>
                  <a:schemeClr val="tx1"/>
                </a:solidFill>
              </a:defRPr>
            </a:lvl1pPr>
          </a:lstStyle>
          <a:p>
            <a:r>
              <a:rPr lang="sv-SE"/>
              <a:t>Plats för er logotyp</a:t>
            </a:r>
          </a:p>
        </p:txBody>
      </p:sp>
      <p:sp>
        <p:nvSpPr>
          <p:cNvPr id="9" name="Platshållare för bild 5">
            <a:extLst>
              <a:ext uri="{FF2B5EF4-FFF2-40B4-BE49-F238E27FC236}">
                <a16:creationId xmlns:a16="http://schemas.microsoft.com/office/drawing/2014/main" id="{8B8C0252-C556-7A43-9282-2B03971064CD}"/>
              </a:ext>
            </a:extLst>
          </p:cNvPr>
          <p:cNvSpPr>
            <a:spLocks noGrp="1"/>
          </p:cNvSpPr>
          <p:nvPr>
            <p:ph type="pic" sz="quarter" idx="12" hasCustomPrompt="1"/>
          </p:nvPr>
        </p:nvSpPr>
        <p:spPr>
          <a:xfrm>
            <a:off x="2292626" y="5794375"/>
            <a:ext cx="2302565" cy="725488"/>
          </a:xfrm>
        </p:spPr>
        <p:txBody>
          <a:bodyPr/>
          <a:lstStyle>
            <a:lvl1pPr>
              <a:defRPr>
                <a:solidFill>
                  <a:schemeClr val="tx1"/>
                </a:solidFill>
              </a:defRPr>
            </a:lvl1pPr>
          </a:lstStyle>
          <a:p>
            <a:r>
              <a:rPr lang="sv-SE"/>
              <a:t>Plats för er logotyp</a:t>
            </a:r>
          </a:p>
        </p:txBody>
      </p:sp>
      <p:sp>
        <p:nvSpPr>
          <p:cNvPr id="10" name="Platshållare för bild 5">
            <a:extLst>
              <a:ext uri="{FF2B5EF4-FFF2-40B4-BE49-F238E27FC236}">
                <a16:creationId xmlns:a16="http://schemas.microsoft.com/office/drawing/2014/main" id="{76966F7C-5A6D-2044-95F3-5AC823F9D061}"/>
              </a:ext>
            </a:extLst>
          </p:cNvPr>
          <p:cNvSpPr>
            <a:spLocks noGrp="1"/>
          </p:cNvSpPr>
          <p:nvPr>
            <p:ph type="pic" sz="quarter" idx="13" hasCustomPrompt="1"/>
          </p:nvPr>
        </p:nvSpPr>
        <p:spPr>
          <a:xfrm>
            <a:off x="7596809" y="5794375"/>
            <a:ext cx="2302566" cy="725488"/>
          </a:xfrm>
        </p:spPr>
        <p:txBody>
          <a:bodyPr/>
          <a:lstStyle>
            <a:lvl1pPr>
              <a:defRPr>
                <a:solidFill>
                  <a:schemeClr val="tx1"/>
                </a:solidFill>
              </a:defRPr>
            </a:lvl1pPr>
          </a:lstStyle>
          <a:p>
            <a:r>
              <a:rPr lang="sv-SE"/>
              <a:t>Plats för er logotyp</a:t>
            </a:r>
          </a:p>
        </p:txBody>
      </p:sp>
      <p:pic>
        <p:nvPicPr>
          <p:cNvPr id="11" name="Bildobjekt 10">
            <a:extLst>
              <a:ext uri="{FF2B5EF4-FFF2-40B4-BE49-F238E27FC236}">
                <a16:creationId xmlns:a16="http://schemas.microsoft.com/office/drawing/2014/main" id="{F78F1D67-87A7-5D4C-8774-E02186AC54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9" t="18695" r="7018" b="16070"/>
          <a:stretch/>
        </p:blipFill>
        <p:spPr>
          <a:xfrm>
            <a:off x="10616423" y="6086827"/>
            <a:ext cx="1306875" cy="536294"/>
          </a:xfrm>
          <a:prstGeom prst="rect">
            <a:avLst/>
          </a:prstGeom>
        </p:spPr>
      </p:pic>
    </p:spTree>
    <p:extLst>
      <p:ext uri="{BB962C8B-B14F-4D97-AF65-F5344CB8AC3E}">
        <p14:creationId xmlns:p14="http://schemas.microsoft.com/office/powerpoint/2010/main" val="427898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_1a. Startsida grön">
    <p:bg>
      <p:bgRef idx="1001">
        <a:schemeClr val="bg2"/>
      </p:bgRef>
    </p:bg>
    <p:spTree>
      <p:nvGrpSpPr>
        <p:cNvPr id="1" name=""/>
        <p:cNvGrpSpPr/>
        <p:nvPr/>
      </p:nvGrpSpPr>
      <p:grpSpPr>
        <a:xfrm>
          <a:off x="0" y="0"/>
          <a:ext cx="0" cy="0"/>
          <a:chOff x="0" y="0"/>
          <a:chExt cx="0" cy="0"/>
        </a:xfrm>
      </p:grpSpPr>
      <p:sp>
        <p:nvSpPr>
          <p:cNvPr id="6" name="Bild 8">
            <a:extLst>
              <a:ext uri="{FF2B5EF4-FFF2-40B4-BE49-F238E27FC236}">
                <a16:creationId xmlns:a16="http://schemas.microsoft.com/office/drawing/2014/main" id="{59BED42D-49FA-0D4D-AD14-D608FE122716}"/>
              </a:ext>
            </a:extLst>
          </p:cNvPr>
          <p:cNvSpPr/>
          <p:nvPr userDrawn="1"/>
        </p:nvSpPr>
        <p:spPr>
          <a:xfrm>
            <a:off x="-16576" y="4548338"/>
            <a:ext cx="12428110" cy="2980557"/>
          </a:xfrm>
          <a:custGeom>
            <a:avLst/>
            <a:gdLst>
              <a:gd name="connsiteX0" fmla="*/ 65485 w 24887808"/>
              <a:gd name="connsiteY0" fmla="*/ 10805002 h 10805528"/>
              <a:gd name="connsiteX1" fmla="*/ 52885 w 24887808"/>
              <a:gd name="connsiteY1" fmla="*/ 8181274 h 10805528"/>
              <a:gd name="connsiteX2" fmla="*/ 37765 w 24887808"/>
              <a:gd name="connsiteY2" fmla="*/ 4161000 h 10805528"/>
              <a:gd name="connsiteX3" fmla="*/ 6265 w 24887808"/>
              <a:gd name="connsiteY3" fmla="*/ 2535780 h 10805528"/>
              <a:gd name="connsiteX4" fmla="*/ 217 w 24887808"/>
              <a:gd name="connsiteY4" fmla="*/ 1539759 h 10805528"/>
              <a:gd name="connsiteX5" fmla="*/ 172710 w 24887808"/>
              <a:gd name="connsiteY5" fmla="*/ 1314814 h 10805528"/>
              <a:gd name="connsiteX6" fmla="*/ 582587 w 24887808"/>
              <a:gd name="connsiteY6" fmla="*/ 1195565 h 10805528"/>
              <a:gd name="connsiteX7" fmla="*/ 823877 w 24887808"/>
              <a:gd name="connsiteY7" fmla="*/ 1188353 h 10805528"/>
              <a:gd name="connsiteX8" fmla="*/ 1243204 w 24887808"/>
              <a:gd name="connsiteY8" fmla="*/ 1231999 h 10805528"/>
              <a:gd name="connsiteX9" fmla="*/ 1541571 w 24887808"/>
              <a:gd name="connsiteY9" fmla="*/ 1225906 h 10805528"/>
              <a:gd name="connsiteX10" fmla="*/ 2023520 w 24887808"/>
              <a:gd name="connsiteY10" fmla="*/ 1310959 h 10805528"/>
              <a:gd name="connsiteX11" fmla="*/ 2057917 w 24887808"/>
              <a:gd name="connsiteY11" fmla="*/ 1312451 h 10805528"/>
              <a:gd name="connsiteX12" fmla="*/ 2568342 w 24887808"/>
              <a:gd name="connsiteY12" fmla="*/ 1324886 h 10805528"/>
              <a:gd name="connsiteX13" fmla="*/ 2647722 w 24887808"/>
              <a:gd name="connsiteY13" fmla="*/ 1334088 h 10805528"/>
              <a:gd name="connsiteX14" fmla="*/ 2930843 w 24887808"/>
              <a:gd name="connsiteY14" fmla="*/ 1328119 h 10805528"/>
              <a:gd name="connsiteX15" fmla="*/ 3275956 w 24887808"/>
              <a:gd name="connsiteY15" fmla="*/ 1230258 h 10805528"/>
              <a:gd name="connsiteX16" fmla="*/ 3838545 w 24887808"/>
              <a:gd name="connsiteY16" fmla="*/ 1016257 h 10805528"/>
              <a:gd name="connsiteX17" fmla="*/ 4472449 w 24887808"/>
              <a:gd name="connsiteY17" fmla="*/ 779997 h 10805528"/>
              <a:gd name="connsiteX18" fmla="*/ 4861788 w 24887808"/>
              <a:gd name="connsiteY18" fmla="*/ 681265 h 10805528"/>
              <a:gd name="connsiteX19" fmla="*/ 5323199 w 24887808"/>
              <a:gd name="connsiteY19" fmla="*/ 753635 h 10805528"/>
              <a:gd name="connsiteX20" fmla="*/ 5413415 w 24887808"/>
              <a:gd name="connsiteY20" fmla="*/ 759604 h 10805528"/>
              <a:gd name="connsiteX21" fmla="*/ 5990493 w 24887808"/>
              <a:gd name="connsiteY21" fmla="*/ 751396 h 10805528"/>
              <a:gd name="connsiteX22" fmla="*/ 6499910 w 24887808"/>
              <a:gd name="connsiteY22" fmla="*/ 750278 h 10805528"/>
              <a:gd name="connsiteX23" fmla="*/ 7331507 w 24887808"/>
              <a:gd name="connsiteY23" fmla="*/ 741822 h 10805528"/>
              <a:gd name="connsiteX24" fmla="*/ 7793675 w 24887808"/>
              <a:gd name="connsiteY24" fmla="*/ 657639 h 10805528"/>
              <a:gd name="connsiteX25" fmla="*/ 7859446 w 24887808"/>
              <a:gd name="connsiteY25" fmla="*/ 637992 h 10805528"/>
              <a:gd name="connsiteX26" fmla="*/ 8256975 w 24887808"/>
              <a:gd name="connsiteY26" fmla="*/ 450352 h 10805528"/>
              <a:gd name="connsiteX27" fmla="*/ 8899573 w 24887808"/>
              <a:gd name="connsiteY27" fmla="*/ 240702 h 10805528"/>
              <a:gd name="connsiteX28" fmla="*/ 9703829 w 24887808"/>
              <a:gd name="connsiteY28" fmla="*/ 47963 h 10805528"/>
              <a:gd name="connsiteX29" fmla="*/ 10036469 w 24887808"/>
              <a:gd name="connsiteY29" fmla="*/ 70595 h 10805528"/>
              <a:gd name="connsiteX30" fmla="*/ 10077922 w 24887808"/>
              <a:gd name="connsiteY30" fmla="*/ 327123 h 10805528"/>
              <a:gd name="connsiteX31" fmla="*/ 10226098 w 24887808"/>
              <a:gd name="connsiteY31" fmla="*/ 610511 h 10805528"/>
              <a:gd name="connsiteX32" fmla="*/ 10363059 w 24887808"/>
              <a:gd name="connsiteY32" fmla="*/ 691213 h 10805528"/>
              <a:gd name="connsiteX33" fmla="*/ 10850930 w 24887808"/>
              <a:gd name="connsiteY33" fmla="*/ 979325 h 10805528"/>
              <a:gd name="connsiteX34" fmla="*/ 11598990 w 24887808"/>
              <a:gd name="connsiteY34" fmla="*/ 1247045 h 10805528"/>
              <a:gd name="connsiteX35" fmla="*/ 12049187 w 24887808"/>
              <a:gd name="connsiteY35" fmla="*/ 1390293 h 10805528"/>
              <a:gd name="connsiteX36" fmla="*/ 12348814 w 24887808"/>
              <a:gd name="connsiteY36" fmla="*/ 1491139 h 10805528"/>
              <a:gd name="connsiteX37" fmla="*/ 13198934 w 24887808"/>
              <a:gd name="connsiteY37" fmla="*/ 1695442 h 10805528"/>
              <a:gd name="connsiteX38" fmla="*/ 13232072 w 24887808"/>
              <a:gd name="connsiteY38" fmla="*/ 1701410 h 10805528"/>
              <a:gd name="connsiteX39" fmla="*/ 13532455 w 24887808"/>
              <a:gd name="connsiteY39" fmla="*/ 1845280 h 10805528"/>
              <a:gd name="connsiteX40" fmla="*/ 14144436 w 24887808"/>
              <a:gd name="connsiteY40" fmla="*/ 2083032 h 10805528"/>
              <a:gd name="connsiteX41" fmla="*/ 14902449 w 24887808"/>
              <a:gd name="connsiteY41" fmla="*/ 2059655 h 10805528"/>
              <a:gd name="connsiteX42" fmla="*/ 15005265 w 24887808"/>
              <a:gd name="connsiteY42" fmla="*/ 2052318 h 10805528"/>
              <a:gd name="connsiteX43" fmla="*/ 15191745 w 24887808"/>
              <a:gd name="connsiteY43" fmla="*/ 2009916 h 10805528"/>
              <a:gd name="connsiteX44" fmla="*/ 15589273 w 24887808"/>
              <a:gd name="connsiteY44" fmla="*/ 1897133 h 10805528"/>
              <a:gd name="connsiteX45" fmla="*/ 15994867 w 24887808"/>
              <a:gd name="connsiteY45" fmla="*/ 1929712 h 10805528"/>
              <a:gd name="connsiteX46" fmla="*/ 16074624 w 24887808"/>
              <a:gd name="connsiteY46" fmla="*/ 1938789 h 10805528"/>
              <a:gd name="connsiteX47" fmla="*/ 16833898 w 24887808"/>
              <a:gd name="connsiteY47" fmla="*/ 2063137 h 10805528"/>
              <a:gd name="connsiteX48" fmla="*/ 17528534 w 24887808"/>
              <a:gd name="connsiteY48" fmla="*/ 2017625 h 10805528"/>
              <a:gd name="connsiteX49" fmla="*/ 17883476 w 24887808"/>
              <a:gd name="connsiteY49" fmla="*/ 2001585 h 10805528"/>
              <a:gd name="connsiteX50" fmla="*/ 18448836 w 24887808"/>
              <a:gd name="connsiteY50" fmla="*/ 1950354 h 10805528"/>
              <a:gd name="connsiteX51" fmla="*/ 19295176 w 24887808"/>
              <a:gd name="connsiteY51" fmla="*/ 1546722 h 10805528"/>
              <a:gd name="connsiteX52" fmla="*/ 19543396 w 24887808"/>
              <a:gd name="connsiteY52" fmla="*/ 1427971 h 10805528"/>
              <a:gd name="connsiteX53" fmla="*/ 20169614 w 24887808"/>
              <a:gd name="connsiteY53" fmla="*/ 1380967 h 10805528"/>
              <a:gd name="connsiteX54" fmla="*/ 20615022 w 24887808"/>
              <a:gd name="connsiteY54" fmla="*/ 1639858 h 10805528"/>
              <a:gd name="connsiteX55" fmla="*/ 20761054 w 24887808"/>
              <a:gd name="connsiteY55" fmla="*/ 1648189 h 10805528"/>
              <a:gd name="connsiteX56" fmla="*/ 20939724 w 24887808"/>
              <a:gd name="connsiteY56" fmla="*/ 1621828 h 10805528"/>
              <a:gd name="connsiteX57" fmla="*/ 21072022 w 24887808"/>
              <a:gd name="connsiteY57" fmla="*/ 1601559 h 10805528"/>
              <a:gd name="connsiteX58" fmla="*/ 21428098 w 24887808"/>
              <a:gd name="connsiteY58" fmla="*/ 1452342 h 10805528"/>
              <a:gd name="connsiteX59" fmla="*/ 22042976 w 24887808"/>
              <a:gd name="connsiteY59" fmla="*/ 1372636 h 10805528"/>
              <a:gd name="connsiteX60" fmla="*/ 22712288 w 24887808"/>
              <a:gd name="connsiteY60" fmla="*/ 1213720 h 10805528"/>
              <a:gd name="connsiteX61" fmla="*/ 23241486 w 24887808"/>
              <a:gd name="connsiteY61" fmla="*/ 1167587 h 10805528"/>
              <a:gd name="connsiteX62" fmla="*/ 23583952 w 24887808"/>
              <a:gd name="connsiteY62" fmla="*/ 1176540 h 10805528"/>
              <a:gd name="connsiteX63" fmla="*/ 23955904 w 24887808"/>
              <a:gd name="connsiteY63" fmla="*/ 1147194 h 10805528"/>
              <a:gd name="connsiteX64" fmla="*/ 24258302 w 24887808"/>
              <a:gd name="connsiteY64" fmla="*/ 1196933 h 10805528"/>
              <a:gd name="connsiteX65" fmla="*/ 24496442 w 24887808"/>
              <a:gd name="connsiteY65" fmla="*/ 1162613 h 10805528"/>
              <a:gd name="connsiteX66" fmla="*/ 24811442 w 24887808"/>
              <a:gd name="connsiteY66" fmla="*/ 1310338 h 10805528"/>
              <a:gd name="connsiteX67" fmla="*/ 24824042 w 24887808"/>
              <a:gd name="connsiteY67" fmla="*/ 1916780 h 10805528"/>
              <a:gd name="connsiteX68" fmla="*/ 24831980 w 24887808"/>
              <a:gd name="connsiteY68" fmla="*/ 3015886 h 10805528"/>
              <a:gd name="connsiteX69" fmla="*/ 24856044 w 24887808"/>
              <a:gd name="connsiteY69" fmla="*/ 3356722 h 10805528"/>
              <a:gd name="connsiteX70" fmla="*/ 24823662 w 24887808"/>
              <a:gd name="connsiteY70" fmla="*/ 4429963 h 10805528"/>
              <a:gd name="connsiteX71" fmla="*/ 24887796 w 24887808"/>
              <a:gd name="connsiteY71" fmla="*/ 10712487 h 10805528"/>
              <a:gd name="connsiteX0" fmla="*/ 65497 w 27173808"/>
              <a:gd name="connsiteY0" fmla="*/ 10805528 h 10805528"/>
              <a:gd name="connsiteX1" fmla="*/ 52897 w 27173808"/>
              <a:gd name="connsiteY1" fmla="*/ 8181800 h 10805528"/>
              <a:gd name="connsiteX2" fmla="*/ 37777 w 27173808"/>
              <a:gd name="connsiteY2" fmla="*/ 4161526 h 10805528"/>
              <a:gd name="connsiteX3" fmla="*/ 6277 w 27173808"/>
              <a:gd name="connsiteY3" fmla="*/ 2536306 h 10805528"/>
              <a:gd name="connsiteX4" fmla="*/ 229 w 27173808"/>
              <a:gd name="connsiteY4" fmla="*/ 1540285 h 10805528"/>
              <a:gd name="connsiteX5" fmla="*/ 172722 w 27173808"/>
              <a:gd name="connsiteY5" fmla="*/ 1315340 h 10805528"/>
              <a:gd name="connsiteX6" fmla="*/ 582599 w 27173808"/>
              <a:gd name="connsiteY6" fmla="*/ 1196091 h 10805528"/>
              <a:gd name="connsiteX7" fmla="*/ 823889 w 27173808"/>
              <a:gd name="connsiteY7" fmla="*/ 1188879 h 10805528"/>
              <a:gd name="connsiteX8" fmla="*/ 1243216 w 27173808"/>
              <a:gd name="connsiteY8" fmla="*/ 1232525 h 10805528"/>
              <a:gd name="connsiteX9" fmla="*/ 1541583 w 27173808"/>
              <a:gd name="connsiteY9" fmla="*/ 1226432 h 10805528"/>
              <a:gd name="connsiteX10" fmla="*/ 2023532 w 27173808"/>
              <a:gd name="connsiteY10" fmla="*/ 1311485 h 10805528"/>
              <a:gd name="connsiteX11" fmla="*/ 2057929 w 27173808"/>
              <a:gd name="connsiteY11" fmla="*/ 1312977 h 10805528"/>
              <a:gd name="connsiteX12" fmla="*/ 2568354 w 27173808"/>
              <a:gd name="connsiteY12" fmla="*/ 1325412 h 10805528"/>
              <a:gd name="connsiteX13" fmla="*/ 2647734 w 27173808"/>
              <a:gd name="connsiteY13" fmla="*/ 1334614 h 10805528"/>
              <a:gd name="connsiteX14" fmla="*/ 2930855 w 27173808"/>
              <a:gd name="connsiteY14" fmla="*/ 1328645 h 10805528"/>
              <a:gd name="connsiteX15" fmla="*/ 3275968 w 27173808"/>
              <a:gd name="connsiteY15" fmla="*/ 1230784 h 10805528"/>
              <a:gd name="connsiteX16" fmla="*/ 3838557 w 27173808"/>
              <a:gd name="connsiteY16" fmla="*/ 1016783 h 10805528"/>
              <a:gd name="connsiteX17" fmla="*/ 4472461 w 27173808"/>
              <a:gd name="connsiteY17" fmla="*/ 780523 h 10805528"/>
              <a:gd name="connsiteX18" fmla="*/ 4861800 w 27173808"/>
              <a:gd name="connsiteY18" fmla="*/ 681791 h 10805528"/>
              <a:gd name="connsiteX19" fmla="*/ 5323211 w 27173808"/>
              <a:gd name="connsiteY19" fmla="*/ 754161 h 10805528"/>
              <a:gd name="connsiteX20" fmla="*/ 5413427 w 27173808"/>
              <a:gd name="connsiteY20" fmla="*/ 760130 h 10805528"/>
              <a:gd name="connsiteX21" fmla="*/ 5990505 w 27173808"/>
              <a:gd name="connsiteY21" fmla="*/ 751922 h 10805528"/>
              <a:gd name="connsiteX22" fmla="*/ 6499922 w 27173808"/>
              <a:gd name="connsiteY22" fmla="*/ 750804 h 10805528"/>
              <a:gd name="connsiteX23" fmla="*/ 7331519 w 27173808"/>
              <a:gd name="connsiteY23" fmla="*/ 742348 h 10805528"/>
              <a:gd name="connsiteX24" fmla="*/ 7793687 w 27173808"/>
              <a:gd name="connsiteY24" fmla="*/ 658165 h 10805528"/>
              <a:gd name="connsiteX25" fmla="*/ 7859458 w 27173808"/>
              <a:gd name="connsiteY25" fmla="*/ 638518 h 10805528"/>
              <a:gd name="connsiteX26" fmla="*/ 8256987 w 27173808"/>
              <a:gd name="connsiteY26" fmla="*/ 450878 h 10805528"/>
              <a:gd name="connsiteX27" fmla="*/ 8899585 w 27173808"/>
              <a:gd name="connsiteY27" fmla="*/ 241228 h 10805528"/>
              <a:gd name="connsiteX28" fmla="*/ 9703841 w 27173808"/>
              <a:gd name="connsiteY28" fmla="*/ 48489 h 10805528"/>
              <a:gd name="connsiteX29" fmla="*/ 10036481 w 27173808"/>
              <a:gd name="connsiteY29" fmla="*/ 71121 h 10805528"/>
              <a:gd name="connsiteX30" fmla="*/ 10077934 w 27173808"/>
              <a:gd name="connsiteY30" fmla="*/ 327649 h 10805528"/>
              <a:gd name="connsiteX31" fmla="*/ 10226110 w 27173808"/>
              <a:gd name="connsiteY31" fmla="*/ 611037 h 10805528"/>
              <a:gd name="connsiteX32" fmla="*/ 10363071 w 27173808"/>
              <a:gd name="connsiteY32" fmla="*/ 691739 h 10805528"/>
              <a:gd name="connsiteX33" fmla="*/ 10850942 w 27173808"/>
              <a:gd name="connsiteY33" fmla="*/ 979851 h 10805528"/>
              <a:gd name="connsiteX34" fmla="*/ 11599002 w 27173808"/>
              <a:gd name="connsiteY34" fmla="*/ 1247571 h 10805528"/>
              <a:gd name="connsiteX35" fmla="*/ 12049199 w 27173808"/>
              <a:gd name="connsiteY35" fmla="*/ 1390819 h 10805528"/>
              <a:gd name="connsiteX36" fmla="*/ 12348826 w 27173808"/>
              <a:gd name="connsiteY36" fmla="*/ 1491665 h 10805528"/>
              <a:gd name="connsiteX37" fmla="*/ 13198946 w 27173808"/>
              <a:gd name="connsiteY37" fmla="*/ 1695968 h 10805528"/>
              <a:gd name="connsiteX38" fmla="*/ 13232084 w 27173808"/>
              <a:gd name="connsiteY38" fmla="*/ 1701936 h 10805528"/>
              <a:gd name="connsiteX39" fmla="*/ 13532467 w 27173808"/>
              <a:gd name="connsiteY39" fmla="*/ 1845806 h 10805528"/>
              <a:gd name="connsiteX40" fmla="*/ 14144448 w 27173808"/>
              <a:gd name="connsiteY40" fmla="*/ 2083558 h 10805528"/>
              <a:gd name="connsiteX41" fmla="*/ 14902461 w 27173808"/>
              <a:gd name="connsiteY41" fmla="*/ 2060181 h 10805528"/>
              <a:gd name="connsiteX42" fmla="*/ 15005277 w 27173808"/>
              <a:gd name="connsiteY42" fmla="*/ 2052844 h 10805528"/>
              <a:gd name="connsiteX43" fmla="*/ 15191757 w 27173808"/>
              <a:gd name="connsiteY43" fmla="*/ 2010442 h 10805528"/>
              <a:gd name="connsiteX44" fmla="*/ 15589285 w 27173808"/>
              <a:gd name="connsiteY44" fmla="*/ 1897659 h 10805528"/>
              <a:gd name="connsiteX45" fmla="*/ 15994879 w 27173808"/>
              <a:gd name="connsiteY45" fmla="*/ 1930238 h 10805528"/>
              <a:gd name="connsiteX46" fmla="*/ 16074636 w 27173808"/>
              <a:gd name="connsiteY46" fmla="*/ 1939315 h 10805528"/>
              <a:gd name="connsiteX47" fmla="*/ 16833910 w 27173808"/>
              <a:gd name="connsiteY47" fmla="*/ 2063663 h 10805528"/>
              <a:gd name="connsiteX48" fmla="*/ 17528546 w 27173808"/>
              <a:gd name="connsiteY48" fmla="*/ 2018151 h 10805528"/>
              <a:gd name="connsiteX49" fmla="*/ 17883488 w 27173808"/>
              <a:gd name="connsiteY49" fmla="*/ 2002111 h 10805528"/>
              <a:gd name="connsiteX50" fmla="*/ 18448848 w 27173808"/>
              <a:gd name="connsiteY50" fmla="*/ 1950880 h 10805528"/>
              <a:gd name="connsiteX51" fmla="*/ 19295188 w 27173808"/>
              <a:gd name="connsiteY51" fmla="*/ 1547248 h 10805528"/>
              <a:gd name="connsiteX52" fmla="*/ 19543408 w 27173808"/>
              <a:gd name="connsiteY52" fmla="*/ 1428497 h 10805528"/>
              <a:gd name="connsiteX53" fmla="*/ 20169626 w 27173808"/>
              <a:gd name="connsiteY53" fmla="*/ 1381493 h 10805528"/>
              <a:gd name="connsiteX54" fmla="*/ 20615034 w 27173808"/>
              <a:gd name="connsiteY54" fmla="*/ 1640384 h 10805528"/>
              <a:gd name="connsiteX55" fmla="*/ 20761066 w 27173808"/>
              <a:gd name="connsiteY55" fmla="*/ 1648715 h 10805528"/>
              <a:gd name="connsiteX56" fmla="*/ 20939736 w 27173808"/>
              <a:gd name="connsiteY56" fmla="*/ 1622354 h 10805528"/>
              <a:gd name="connsiteX57" fmla="*/ 21072034 w 27173808"/>
              <a:gd name="connsiteY57" fmla="*/ 1602085 h 10805528"/>
              <a:gd name="connsiteX58" fmla="*/ 21428110 w 27173808"/>
              <a:gd name="connsiteY58" fmla="*/ 1452868 h 10805528"/>
              <a:gd name="connsiteX59" fmla="*/ 22042988 w 27173808"/>
              <a:gd name="connsiteY59" fmla="*/ 1373162 h 10805528"/>
              <a:gd name="connsiteX60" fmla="*/ 22712300 w 27173808"/>
              <a:gd name="connsiteY60" fmla="*/ 1214246 h 10805528"/>
              <a:gd name="connsiteX61" fmla="*/ 23241498 w 27173808"/>
              <a:gd name="connsiteY61" fmla="*/ 1168113 h 10805528"/>
              <a:gd name="connsiteX62" fmla="*/ 23583964 w 27173808"/>
              <a:gd name="connsiteY62" fmla="*/ 1177066 h 10805528"/>
              <a:gd name="connsiteX63" fmla="*/ 23955916 w 27173808"/>
              <a:gd name="connsiteY63" fmla="*/ 1147720 h 10805528"/>
              <a:gd name="connsiteX64" fmla="*/ 24258314 w 27173808"/>
              <a:gd name="connsiteY64" fmla="*/ 1197459 h 10805528"/>
              <a:gd name="connsiteX65" fmla="*/ 24496454 w 27173808"/>
              <a:gd name="connsiteY65" fmla="*/ 1163139 h 10805528"/>
              <a:gd name="connsiteX66" fmla="*/ 24811454 w 27173808"/>
              <a:gd name="connsiteY66" fmla="*/ 1310864 h 10805528"/>
              <a:gd name="connsiteX67" fmla="*/ 24824054 w 27173808"/>
              <a:gd name="connsiteY67" fmla="*/ 1917306 h 10805528"/>
              <a:gd name="connsiteX68" fmla="*/ 24831992 w 27173808"/>
              <a:gd name="connsiteY68" fmla="*/ 3016412 h 10805528"/>
              <a:gd name="connsiteX69" fmla="*/ 24856056 w 27173808"/>
              <a:gd name="connsiteY69" fmla="*/ 3357248 h 10805528"/>
              <a:gd name="connsiteX70" fmla="*/ 24823674 w 27173808"/>
              <a:gd name="connsiteY70" fmla="*/ 4430489 h 10805528"/>
              <a:gd name="connsiteX71" fmla="*/ 27173808 w 27173808"/>
              <a:gd name="connsiteY71" fmla="*/ 5520527 h 10805528"/>
              <a:gd name="connsiteX0" fmla="*/ 65497 w 24856218"/>
              <a:gd name="connsiteY0" fmla="*/ 10805528 h 10805528"/>
              <a:gd name="connsiteX1" fmla="*/ 52897 w 24856218"/>
              <a:gd name="connsiteY1" fmla="*/ 8181800 h 10805528"/>
              <a:gd name="connsiteX2" fmla="*/ 37777 w 24856218"/>
              <a:gd name="connsiteY2" fmla="*/ 4161526 h 10805528"/>
              <a:gd name="connsiteX3" fmla="*/ 6277 w 24856218"/>
              <a:gd name="connsiteY3" fmla="*/ 2536306 h 10805528"/>
              <a:gd name="connsiteX4" fmla="*/ 229 w 24856218"/>
              <a:gd name="connsiteY4" fmla="*/ 1540285 h 10805528"/>
              <a:gd name="connsiteX5" fmla="*/ 172722 w 24856218"/>
              <a:gd name="connsiteY5" fmla="*/ 1315340 h 10805528"/>
              <a:gd name="connsiteX6" fmla="*/ 582599 w 24856218"/>
              <a:gd name="connsiteY6" fmla="*/ 1196091 h 10805528"/>
              <a:gd name="connsiteX7" fmla="*/ 823889 w 24856218"/>
              <a:gd name="connsiteY7" fmla="*/ 1188879 h 10805528"/>
              <a:gd name="connsiteX8" fmla="*/ 1243216 w 24856218"/>
              <a:gd name="connsiteY8" fmla="*/ 1232525 h 10805528"/>
              <a:gd name="connsiteX9" fmla="*/ 1541583 w 24856218"/>
              <a:gd name="connsiteY9" fmla="*/ 1226432 h 10805528"/>
              <a:gd name="connsiteX10" fmla="*/ 2023532 w 24856218"/>
              <a:gd name="connsiteY10" fmla="*/ 1311485 h 10805528"/>
              <a:gd name="connsiteX11" fmla="*/ 2057929 w 24856218"/>
              <a:gd name="connsiteY11" fmla="*/ 1312977 h 10805528"/>
              <a:gd name="connsiteX12" fmla="*/ 2568354 w 24856218"/>
              <a:gd name="connsiteY12" fmla="*/ 1325412 h 10805528"/>
              <a:gd name="connsiteX13" fmla="*/ 2647734 w 24856218"/>
              <a:gd name="connsiteY13" fmla="*/ 1334614 h 10805528"/>
              <a:gd name="connsiteX14" fmla="*/ 2930855 w 24856218"/>
              <a:gd name="connsiteY14" fmla="*/ 1328645 h 10805528"/>
              <a:gd name="connsiteX15" fmla="*/ 3275968 w 24856218"/>
              <a:gd name="connsiteY15" fmla="*/ 1230784 h 10805528"/>
              <a:gd name="connsiteX16" fmla="*/ 3838557 w 24856218"/>
              <a:gd name="connsiteY16" fmla="*/ 1016783 h 10805528"/>
              <a:gd name="connsiteX17" fmla="*/ 4472461 w 24856218"/>
              <a:gd name="connsiteY17" fmla="*/ 780523 h 10805528"/>
              <a:gd name="connsiteX18" fmla="*/ 4861800 w 24856218"/>
              <a:gd name="connsiteY18" fmla="*/ 681791 h 10805528"/>
              <a:gd name="connsiteX19" fmla="*/ 5323211 w 24856218"/>
              <a:gd name="connsiteY19" fmla="*/ 754161 h 10805528"/>
              <a:gd name="connsiteX20" fmla="*/ 5413427 w 24856218"/>
              <a:gd name="connsiteY20" fmla="*/ 760130 h 10805528"/>
              <a:gd name="connsiteX21" fmla="*/ 5990505 w 24856218"/>
              <a:gd name="connsiteY21" fmla="*/ 751922 h 10805528"/>
              <a:gd name="connsiteX22" fmla="*/ 6499922 w 24856218"/>
              <a:gd name="connsiteY22" fmla="*/ 750804 h 10805528"/>
              <a:gd name="connsiteX23" fmla="*/ 7331519 w 24856218"/>
              <a:gd name="connsiteY23" fmla="*/ 742348 h 10805528"/>
              <a:gd name="connsiteX24" fmla="*/ 7793687 w 24856218"/>
              <a:gd name="connsiteY24" fmla="*/ 658165 h 10805528"/>
              <a:gd name="connsiteX25" fmla="*/ 7859458 w 24856218"/>
              <a:gd name="connsiteY25" fmla="*/ 638518 h 10805528"/>
              <a:gd name="connsiteX26" fmla="*/ 8256987 w 24856218"/>
              <a:gd name="connsiteY26" fmla="*/ 450878 h 10805528"/>
              <a:gd name="connsiteX27" fmla="*/ 8899585 w 24856218"/>
              <a:gd name="connsiteY27" fmla="*/ 241228 h 10805528"/>
              <a:gd name="connsiteX28" fmla="*/ 9703841 w 24856218"/>
              <a:gd name="connsiteY28" fmla="*/ 48489 h 10805528"/>
              <a:gd name="connsiteX29" fmla="*/ 10036481 w 24856218"/>
              <a:gd name="connsiteY29" fmla="*/ 71121 h 10805528"/>
              <a:gd name="connsiteX30" fmla="*/ 10077934 w 24856218"/>
              <a:gd name="connsiteY30" fmla="*/ 327649 h 10805528"/>
              <a:gd name="connsiteX31" fmla="*/ 10226110 w 24856218"/>
              <a:gd name="connsiteY31" fmla="*/ 611037 h 10805528"/>
              <a:gd name="connsiteX32" fmla="*/ 10363071 w 24856218"/>
              <a:gd name="connsiteY32" fmla="*/ 691739 h 10805528"/>
              <a:gd name="connsiteX33" fmla="*/ 10850942 w 24856218"/>
              <a:gd name="connsiteY33" fmla="*/ 979851 h 10805528"/>
              <a:gd name="connsiteX34" fmla="*/ 11599002 w 24856218"/>
              <a:gd name="connsiteY34" fmla="*/ 1247571 h 10805528"/>
              <a:gd name="connsiteX35" fmla="*/ 12049199 w 24856218"/>
              <a:gd name="connsiteY35" fmla="*/ 1390819 h 10805528"/>
              <a:gd name="connsiteX36" fmla="*/ 12348826 w 24856218"/>
              <a:gd name="connsiteY36" fmla="*/ 1491665 h 10805528"/>
              <a:gd name="connsiteX37" fmla="*/ 13198946 w 24856218"/>
              <a:gd name="connsiteY37" fmla="*/ 1695968 h 10805528"/>
              <a:gd name="connsiteX38" fmla="*/ 13232084 w 24856218"/>
              <a:gd name="connsiteY38" fmla="*/ 1701936 h 10805528"/>
              <a:gd name="connsiteX39" fmla="*/ 13532467 w 24856218"/>
              <a:gd name="connsiteY39" fmla="*/ 1845806 h 10805528"/>
              <a:gd name="connsiteX40" fmla="*/ 14144448 w 24856218"/>
              <a:gd name="connsiteY40" fmla="*/ 2083558 h 10805528"/>
              <a:gd name="connsiteX41" fmla="*/ 14902461 w 24856218"/>
              <a:gd name="connsiteY41" fmla="*/ 2060181 h 10805528"/>
              <a:gd name="connsiteX42" fmla="*/ 15005277 w 24856218"/>
              <a:gd name="connsiteY42" fmla="*/ 2052844 h 10805528"/>
              <a:gd name="connsiteX43" fmla="*/ 15191757 w 24856218"/>
              <a:gd name="connsiteY43" fmla="*/ 2010442 h 10805528"/>
              <a:gd name="connsiteX44" fmla="*/ 15589285 w 24856218"/>
              <a:gd name="connsiteY44" fmla="*/ 1897659 h 10805528"/>
              <a:gd name="connsiteX45" fmla="*/ 15994879 w 24856218"/>
              <a:gd name="connsiteY45" fmla="*/ 1930238 h 10805528"/>
              <a:gd name="connsiteX46" fmla="*/ 16074636 w 24856218"/>
              <a:gd name="connsiteY46" fmla="*/ 1939315 h 10805528"/>
              <a:gd name="connsiteX47" fmla="*/ 16833910 w 24856218"/>
              <a:gd name="connsiteY47" fmla="*/ 2063663 h 10805528"/>
              <a:gd name="connsiteX48" fmla="*/ 17528546 w 24856218"/>
              <a:gd name="connsiteY48" fmla="*/ 2018151 h 10805528"/>
              <a:gd name="connsiteX49" fmla="*/ 17883488 w 24856218"/>
              <a:gd name="connsiteY49" fmla="*/ 2002111 h 10805528"/>
              <a:gd name="connsiteX50" fmla="*/ 18448848 w 24856218"/>
              <a:gd name="connsiteY50" fmla="*/ 1950880 h 10805528"/>
              <a:gd name="connsiteX51" fmla="*/ 19295188 w 24856218"/>
              <a:gd name="connsiteY51" fmla="*/ 1547248 h 10805528"/>
              <a:gd name="connsiteX52" fmla="*/ 19543408 w 24856218"/>
              <a:gd name="connsiteY52" fmla="*/ 1428497 h 10805528"/>
              <a:gd name="connsiteX53" fmla="*/ 20169626 w 24856218"/>
              <a:gd name="connsiteY53" fmla="*/ 1381493 h 10805528"/>
              <a:gd name="connsiteX54" fmla="*/ 20615034 w 24856218"/>
              <a:gd name="connsiteY54" fmla="*/ 1640384 h 10805528"/>
              <a:gd name="connsiteX55" fmla="*/ 20761066 w 24856218"/>
              <a:gd name="connsiteY55" fmla="*/ 1648715 h 10805528"/>
              <a:gd name="connsiteX56" fmla="*/ 20939736 w 24856218"/>
              <a:gd name="connsiteY56" fmla="*/ 1622354 h 10805528"/>
              <a:gd name="connsiteX57" fmla="*/ 21072034 w 24856218"/>
              <a:gd name="connsiteY57" fmla="*/ 1602085 h 10805528"/>
              <a:gd name="connsiteX58" fmla="*/ 21428110 w 24856218"/>
              <a:gd name="connsiteY58" fmla="*/ 1452868 h 10805528"/>
              <a:gd name="connsiteX59" fmla="*/ 22042988 w 24856218"/>
              <a:gd name="connsiteY59" fmla="*/ 1373162 h 10805528"/>
              <a:gd name="connsiteX60" fmla="*/ 22712300 w 24856218"/>
              <a:gd name="connsiteY60" fmla="*/ 1214246 h 10805528"/>
              <a:gd name="connsiteX61" fmla="*/ 23241498 w 24856218"/>
              <a:gd name="connsiteY61" fmla="*/ 1168113 h 10805528"/>
              <a:gd name="connsiteX62" fmla="*/ 23583964 w 24856218"/>
              <a:gd name="connsiteY62" fmla="*/ 1177066 h 10805528"/>
              <a:gd name="connsiteX63" fmla="*/ 23955916 w 24856218"/>
              <a:gd name="connsiteY63" fmla="*/ 1147720 h 10805528"/>
              <a:gd name="connsiteX64" fmla="*/ 24258314 w 24856218"/>
              <a:gd name="connsiteY64" fmla="*/ 1197459 h 10805528"/>
              <a:gd name="connsiteX65" fmla="*/ 24496454 w 24856218"/>
              <a:gd name="connsiteY65" fmla="*/ 1163139 h 10805528"/>
              <a:gd name="connsiteX66" fmla="*/ 24811454 w 24856218"/>
              <a:gd name="connsiteY66" fmla="*/ 1310864 h 10805528"/>
              <a:gd name="connsiteX67" fmla="*/ 24824054 w 24856218"/>
              <a:gd name="connsiteY67" fmla="*/ 1917306 h 10805528"/>
              <a:gd name="connsiteX68" fmla="*/ 24831992 w 24856218"/>
              <a:gd name="connsiteY68" fmla="*/ 3016412 h 10805528"/>
              <a:gd name="connsiteX69" fmla="*/ 24856056 w 24856218"/>
              <a:gd name="connsiteY69" fmla="*/ 3357248 h 10805528"/>
              <a:gd name="connsiteX70" fmla="*/ 24823674 w 24856218"/>
              <a:gd name="connsiteY70" fmla="*/ 4430489 h 10805528"/>
              <a:gd name="connsiteX71" fmla="*/ 23352922 w 24856218"/>
              <a:gd name="connsiteY71" fmla="*/ 4736756 h 10805528"/>
              <a:gd name="connsiteX0" fmla="*/ 65497 w 24856218"/>
              <a:gd name="connsiteY0" fmla="*/ 10805528 h 10805528"/>
              <a:gd name="connsiteX1" fmla="*/ 52897 w 24856218"/>
              <a:gd name="connsiteY1" fmla="*/ 8181800 h 10805528"/>
              <a:gd name="connsiteX2" fmla="*/ 37777 w 24856218"/>
              <a:gd name="connsiteY2" fmla="*/ 4161526 h 10805528"/>
              <a:gd name="connsiteX3" fmla="*/ 6277 w 24856218"/>
              <a:gd name="connsiteY3" fmla="*/ 2536306 h 10805528"/>
              <a:gd name="connsiteX4" fmla="*/ 229 w 24856218"/>
              <a:gd name="connsiteY4" fmla="*/ 1540285 h 10805528"/>
              <a:gd name="connsiteX5" fmla="*/ 172722 w 24856218"/>
              <a:gd name="connsiteY5" fmla="*/ 1315340 h 10805528"/>
              <a:gd name="connsiteX6" fmla="*/ 582599 w 24856218"/>
              <a:gd name="connsiteY6" fmla="*/ 1196091 h 10805528"/>
              <a:gd name="connsiteX7" fmla="*/ 823889 w 24856218"/>
              <a:gd name="connsiteY7" fmla="*/ 1188879 h 10805528"/>
              <a:gd name="connsiteX8" fmla="*/ 1243216 w 24856218"/>
              <a:gd name="connsiteY8" fmla="*/ 1232525 h 10805528"/>
              <a:gd name="connsiteX9" fmla="*/ 1541583 w 24856218"/>
              <a:gd name="connsiteY9" fmla="*/ 1226432 h 10805528"/>
              <a:gd name="connsiteX10" fmla="*/ 2023532 w 24856218"/>
              <a:gd name="connsiteY10" fmla="*/ 1311485 h 10805528"/>
              <a:gd name="connsiteX11" fmla="*/ 2057929 w 24856218"/>
              <a:gd name="connsiteY11" fmla="*/ 1312977 h 10805528"/>
              <a:gd name="connsiteX12" fmla="*/ 2568354 w 24856218"/>
              <a:gd name="connsiteY12" fmla="*/ 1325412 h 10805528"/>
              <a:gd name="connsiteX13" fmla="*/ 2647734 w 24856218"/>
              <a:gd name="connsiteY13" fmla="*/ 1334614 h 10805528"/>
              <a:gd name="connsiteX14" fmla="*/ 2930855 w 24856218"/>
              <a:gd name="connsiteY14" fmla="*/ 1328645 h 10805528"/>
              <a:gd name="connsiteX15" fmla="*/ 3275968 w 24856218"/>
              <a:gd name="connsiteY15" fmla="*/ 1230784 h 10805528"/>
              <a:gd name="connsiteX16" fmla="*/ 3838557 w 24856218"/>
              <a:gd name="connsiteY16" fmla="*/ 1016783 h 10805528"/>
              <a:gd name="connsiteX17" fmla="*/ 4472461 w 24856218"/>
              <a:gd name="connsiteY17" fmla="*/ 780523 h 10805528"/>
              <a:gd name="connsiteX18" fmla="*/ 4861800 w 24856218"/>
              <a:gd name="connsiteY18" fmla="*/ 681791 h 10805528"/>
              <a:gd name="connsiteX19" fmla="*/ 5323211 w 24856218"/>
              <a:gd name="connsiteY19" fmla="*/ 754161 h 10805528"/>
              <a:gd name="connsiteX20" fmla="*/ 5413427 w 24856218"/>
              <a:gd name="connsiteY20" fmla="*/ 760130 h 10805528"/>
              <a:gd name="connsiteX21" fmla="*/ 5990505 w 24856218"/>
              <a:gd name="connsiteY21" fmla="*/ 751922 h 10805528"/>
              <a:gd name="connsiteX22" fmla="*/ 6499922 w 24856218"/>
              <a:gd name="connsiteY22" fmla="*/ 750804 h 10805528"/>
              <a:gd name="connsiteX23" fmla="*/ 7331519 w 24856218"/>
              <a:gd name="connsiteY23" fmla="*/ 742348 h 10805528"/>
              <a:gd name="connsiteX24" fmla="*/ 7793687 w 24856218"/>
              <a:gd name="connsiteY24" fmla="*/ 658165 h 10805528"/>
              <a:gd name="connsiteX25" fmla="*/ 7859458 w 24856218"/>
              <a:gd name="connsiteY25" fmla="*/ 638518 h 10805528"/>
              <a:gd name="connsiteX26" fmla="*/ 8256987 w 24856218"/>
              <a:gd name="connsiteY26" fmla="*/ 450878 h 10805528"/>
              <a:gd name="connsiteX27" fmla="*/ 8899585 w 24856218"/>
              <a:gd name="connsiteY27" fmla="*/ 241228 h 10805528"/>
              <a:gd name="connsiteX28" fmla="*/ 9703841 w 24856218"/>
              <a:gd name="connsiteY28" fmla="*/ 48489 h 10805528"/>
              <a:gd name="connsiteX29" fmla="*/ 10036481 w 24856218"/>
              <a:gd name="connsiteY29" fmla="*/ 71121 h 10805528"/>
              <a:gd name="connsiteX30" fmla="*/ 10077934 w 24856218"/>
              <a:gd name="connsiteY30" fmla="*/ 327649 h 10805528"/>
              <a:gd name="connsiteX31" fmla="*/ 10226110 w 24856218"/>
              <a:gd name="connsiteY31" fmla="*/ 611037 h 10805528"/>
              <a:gd name="connsiteX32" fmla="*/ 10363071 w 24856218"/>
              <a:gd name="connsiteY32" fmla="*/ 691739 h 10805528"/>
              <a:gd name="connsiteX33" fmla="*/ 10850942 w 24856218"/>
              <a:gd name="connsiteY33" fmla="*/ 979851 h 10805528"/>
              <a:gd name="connsiteX34" fmla="*/ 11599002 w 24856218"/>
              <a:gd name="connsiteY34" fmla="*/ 1247571 h 10805528"/>
              <a:gd name="connsiteX35" fmla="*/ 12049199 w 24856218"/>
              <a:gd name="connsiteY35" fmla="*/ 1390819 h 10805528"/>
              <a:gd name="connsiteX36" fmla="*/ 12348826 w 24856218"/>
              <a:gd name="connsiteY36" fmla="*/ 1491665 h 10805528"/>
              <a:gd name="connsiteX37" fmla="*/ 13198946 w 24856218"/>
              <a:gd name="connsiteY37" fmla="*/ 1695968 h 10805528"/>
              <a:gd name="connsiteX38" fmla="*/ 13232084 w 24856218"/>
              <a:gd name="connsiteY38" fmla="*/ 1701936 h 10805528"/>
              <a:gd name="connsiteX39" fmla="*/ 13532467 w 24856218"/>
              <a:gd name="connsiteY39" fmla="*/ 1845806 h 10805528"/>
              <a:gd name="connsiteX40" fmla="*/ 14144448 w 24856218"/>
              <a:gd name="connsiteY40" fmla="*/ 2083558 h 10805528"/>
              <a:gd name="connsiteX41" fmla="*/ 14902461 w 24856218"/>
              <a:gd name="connsiteY41" fmla="*/ 2060181 h 10805528"/>
              <a:gd name="connsiteX42" fmla="*/ 15005277 w 24856218"/>
              <a:gd name="connsiteY42" fmla="*/ 2052844 h 10805528"/>
              <a:gd name="connsiteX43" fmla="*/ 15191757 w 24856218"/>
              <a:gd name="connsiteY43" fmla="*/ 2010442 h 10805528"/>
              <a:gd name="connsiteX44" fmla="*/ 15589285 w 24856218"/>
              <a:gd name="connsiteY44" fmla="*/ 1897659 h 10805528"/>
              <a:gd name="connsiteX45" fmla="*/ 15994879 w 24856218"/>
              <a:gd name="connsiteY45" fmla="*/ 1930238 h 10805528"/>
              <a:gd name="connsiteX46" fmla="*/ 16074636 w 24856218"/>
              <a:gd name="connsiteY46" fmla="*/ 1939315 h 10805528"/>
              <a:gd name="connsiteX47" fmla="*/ 16833910 w 24856218"/>
              <a:gd name="connsiteY47" fmla="*/ 2063663 h 10805528"/>
              <a:gd name="connsiteX48" fmla="*/ 17528546 w 24856218"/>
              <a:gd name="connsiteY48" fmla="*/ 2018151 h 10805528"/>
              <a:gd name="connsiteX49" fmla="*/ 17883488 w 24856218"/>
              <a:gd name="connsiteY49" fmla="*/ 2002111 h 10805528"/>
              <a:gd name="connsiteX50" fmla="*/ 18448848 w 24856218"/>
              <a:gd name="connsiteY50" fmla="*/ 1950880 h 10805528"/>
              <a:gd name="connsiteX51" fmla="*/ 19295188 w 24856218"/>
              <a:gd name="connsiteY51" fmla="*/ 1547248 h 10805528"/>
              <a:gd name="connsiteX52" fmla="*/ 19543408 w 24856218"/>
              <a:gd name="connsiteY52" fmla="*/ 1428497 h 10805528"/>
              <a:gd name="connsiteX53" fmla="*/ 20169626 w 24856218"/>
              <a:gd name="connsiteY53" fmla="*/ 1381493 h 10805528"/>
              <a:gd name="connsiteX54" fmla="*/ 20615034 w 24856218"/>
              <a:gd name="connsiteY54" fmla="*/ 1640384 h 10805528"/>
              <a:gd name="connsiteX55" fmla="*/ 20761066 w 24856218"/>
              <a:gd name="connsiteY55" fmla="*/ 1648715 h 10805528"/>
              <a:gd name="connsiteX56" fmla="*/ 20939736 w 24856218"/>
              <a:gd name="connsiteY56" fmla="*/ 1622354 h 10805528"/>
              <a:gd name="connsiteX57" fmla="*/ 21072034 w 24856218"/>
              <a:gd name="connsiteY57" fmla="*/ 1602085 h 10805528"/>
              <a:gd name="connsiteX58" fmla="*/ 21428110 w 24856218"/>
              <a:gd name="connsiteY58" fmla="*/ 1452868 h 10805528"/>
              <a:gd name="connsiteX59" fmla="*/ 22042988 w 24856218"/>
              <a:gd name="connsiteY59" fmla="*/ 1373162 h 10805528"/>
              <a:gd name="connsiteX60" fmla="*/ 22712300 w 24856218"/>
              <a:gd name="connsiteY60" fmla="*/ 1214246 h 10805528"/>
              <a:gd name="connsiteX61" fmla="*/ 23241498 w 24856218"/>
              <a:gd name="connsiteY61" fmla="*/ 1168113 h 10805528"/>
              <a:gd name="connsiteX62" fmla="*/ 23583964 w 24856218"/>
              <a:gd name="connsiteY62" fmla="*/ 1177066 h 10805528"/>
              <a:gd name="connsiteX63" fmla="*/ 23955916 w 24856218"/>
              <a:gd name="connsiteY63" fmla="*/ 1147720 h 10805528"/>
              <a:gd name="connsiteX64" fmla="*/ 24258314 w 24856218"/>
              <a:gd name="connsiteY64" fmla="*/ 1197459 h 10805528"/>
              <a:gd name="connsiteX65" fmla="*/ 24496454 w 24856218"/>
              <a:gd name="connsiteY65" fmla="*/ 1163139 h 10805528"/>
              <a:gd name="connsiteX66" fmla="*/ 24811454 w 24856218"/>
              <a:gd name="connsiteY66" fmla="*/ 1310864 h 10805528"/>
              <a:gd name="connsiteX67" fmla="*/ 24824054 w 24856218"/>
              <a:gd name="connsiteY67" fmla="*/ 1917306 h 10805528"/>
              <a:gd name="connsiteX68" fmla="*/ 24831992 w 24856218"/>
              <a:gd name="connsiteY68" fmla="*/ 3016412 h 10805528"/>
              <a:gd name="connsiteX69" fmla="*/ 24856056 w 24856218"/>
              <a:gd name="connsiteY69" fmla="*/ 3357248 h 10805528"/>
              <a:gd name="connsiteX70" fmla="*/ 24823674 w 24856218"/>
              <a:gd name="connsiteY70" fmla="*/ 4430489 h 10805528"/>
              <a:gd name="connsiteX71" fmla="*/ 24757179 w 24856218"/>
              <a:gd name="connsiteY71" fmla="*/ 5749128 h 10805528"/>
              <a:gd name="connsiteX0" fmla="*/ 52897 w 24856218"/>
              <a:gd name="connsiteY0" fmla="*/ 8181800 h 8181800"/>
              <a:gd name="connsiteX1" fmla="*/ 37777 w 24856218"/>
              <a:gd name="connsiteY1" fmla="*/ 4161526 h 8181800"/>
              <a:gd name="connsiteX2" fmla="*/ 6277 w 24856218"/>
              <a:gd name="connsiteY2" fmla="*/ 2536306 h 8181800"/>
              <a:gd name="connsiteX3" fmla="*/ 229 w 24856218"/>
              <a:gd name="connsiteY3" fmla="*/ 1540285 h 8181800"/>
              <a:gd name="connsiteX4" fmla="*/ 172722 w 24856218"/>
              <a:gd name="connsiteY4" fmla="*/ 1315340 h 8181800"/>
              <a:gd name="connsiteX5" fmla="*/ 582599 w 24856218"/>
              <a:gd name="connsiteY5" fmla="*/ 1196091 h 8181800"/>
              <a:gd name="connsiteX6" fmla="*/ 823889 w 24856218"/>
              <a:gd name="connsiteY6" fmla="*/ 1188879 h 8181800"/>
              <a:gd name="connsiteX7" fmla="*/ 1243216 w 24856218"/>
              <a:gd name="connsiteY7" fmla="*/ 1232525 h 8181800"/>
              <a:gd name="connsiteX8" fmla="*/ 1541583 w 24856218"/>
              <a:gd name="connsiteY8" fmla="*/ 1226432 h 8181800"/>
              <a:gd name="connsiteX9" fmla="*/ 2023532 w 24856218"/>
              <a:gd name="connsiteY9" fmla="*/ 1311485 h 8181800"/>
              <a:gd name="connsiteX10" fmla="*/ 2057929 w 24856218"/>
              <a:gd name="connsiteY10" fmla="*/ 1312977 h 8181800"/>
              <a:gd name="connsiteX11" fmla="*/ 2568354 w 24856218"/>
              <a:gd name="connsiteY11" fmla="*/ 1325412 h 8181800"/>
              <a:gd name="connsiteX12" fmla="*/ 2647734 w 24856218"/>
              <a:gd name="connsiteY12" fmla="*/ 1334614 h 8181800"/>
              <a:gd name="connsiteX13" fmla="*/ 2930855 w 24856218"/>
              <a:gd name="connsiteY13" fmla="*/ 1328645 h 8181800"/>
              <a:gd name="connsiteX14" fmla="*/ 3275968 w 24856218"/>
              <a:gd name="connsiteY14" fmla="*/ 1230784 h 8181800"/>
              <a:gd name="connsiteX15" fmla="*/ 3838557 w 24856218"/>
              <a:gd name="connsiteY15" fmla="*/ 1016783 h 8181800"/>
              <a:gd name="connsiteX16" fmla="*/ 4472461 w 24856218"/>
              <a:gd name="connsiteY16" fmla="*/ 780523 h 8181800"/>
              <a:gd name="connsiteX17" fmla="*/ 4861800 w 24856218"/>
              <a:gd name="connsiteY17" fmla="*/ 681791 h 8181800"/>
              <a:gd name="connsiteX18" fmla="*/ 5323211 w 24856218"/>
              <a:gd name="connsiteY18" fmla="*/ 754161 h 8181800"/>
              <a:gd name="connsiteX19" fmla="*/ 5413427 w 24856218"/>
              <a:gd name="connsiteY19" fmla="*/ 760130 h 8181800"/>
              <a:gd name="connsiteX20" fmla="*/ 5990505 w 24856218"/>
              <a:gd name="connsiteY20" fmla="*/ 751922 h 8181800"/>
              <a:gd name="connsiteX21" fmla="*/ 6499922 w 24856218"/>
              <a:gd name="connsiteY21" fmla="*/ 750804 h 8181800"/>
              <a:gd name="connsiteX22" fmla="*/ 7331519 w 24856218"/>
              <a:gd name="connsiteY22" fmla="*/ 742348 h 8181800"/>
              <a:gd name="connsiteX23" fmla="*/ 7793687 w 24856218"/>
              <a:gd name="connsiteY23" fmla="*/ 658165 h 8181800"/>
              <a:gd name="connsiteX24" fmla="*/ 7859458 w 24856218"/>
              <a:gd name="connsiteY24" fmla="*/ 638518 h 8181800"/>
              <a:gd name="connsiteX25" fmla="*/ 8256987 w 24856218"/>
              <a:gd name="connsiteY25" fmla="*/ 450878 h 8181800"/>
              <a:gd name="connsiteX26" fmla="*/ 8899585 w 24856218"/>
              <a:gd name="connsiteY26" fmla="*/ 241228 h 8181800"/>
              <a:gd name="connsiteX27" fmla="*/ 9703841 w 24856218"/>
              <a:gd name="connsiteY27" fmla="*/ 48489 h 8181800"/>
              <a:gd name="connsiteX28" fmla="*/ 10036481 w 24856218"/>
              <a:gd name="connsiteY28" fmla="*/ 71121 h 8181800"/>
              <a:gd name="connsiteX29" fmla="*/ 10077934 w 24856218"/>
              <a:gd name="connsiteY29" fmla="*/ 327649 h 8181800"/>
              <a:gd name="connsiteX30" fmla="*/ 10226110 w 24856218"/>
              <a:gd name="connsiteY30" fmla="*/ 611037 h 8181800"/>
              <a:gd name="connsiteX31" fmla="*/ 10363071 w 24856218"/>
              <a:gd name="connsiteY31" fmla="*/ 691739 h 8181800"/>
              <a:gd name="connsiteX32" fmla="*/ 10850942 w 24856218"/>
              <a:gd name="connsiteY32" fmla="*/ 979851 h 8181800"/>
              <a:gd name="connsiteX33" fmla="*/ 11599002 w 24856218"/>
              <a:gd name="connsiteY33" fmla="*/ 1247571 h 8181800"/>
              <a:gd name="connsiteX34" fmla="*/ 12049199 w 24856218"/>
              <a:gd name="connsiteY34" fmla="*/ 1390819 h 8181800"/>
              <a:gd name="connsiteX35" fmla="*/ 12348826 w 24856218"/>
              <a:gd name="connsiteY35" fmla="*/ 1491665 h 8181800"/>
              <a:gd name="connsiteX36" fmla="*/ 13198946 w 24856218"/>
              <a:gd name="connsiteY36" fmla="*/ 1695968 h 8181800"/>
              <a:gd name="connsiteX37" fmla="*/ 13232084 w 24856218"/>
              <a:gd name="connsiteY37" fmla="*/ 1701936 h 8181800"/>
              <a:gd name="connsiteX38" fmla="*/ 13532467 w 24856218"/>
              <a:gd name="connsiteY38" fmla="*/ 1845806 h 8181800"/>
              <a:gd name="connsiteX39" fmla="*/ 14144448 w 24856218"/>
              <a:gd name="connsiteY39" fmla="*/ 2083558 h 8181800"/>
              <a:gd name="connsiteX40" fmla="*/ 14902461 w 24856218"/>
              <a:gd name="connsiteY40" fmla="*/ 2060181 h 8181800"/>
              <a:gd name="connsiteX41" fmla="*/ 15005277 w 24856218"/>
              <a:gd name="connsiteY41" fmla="*/ 2052844 h 8181800"/>
              <a:gd name="connsiteX42" fmla="*/ 15191757 w 24856218"/>
              <a:gd name="connsiteY42" fmla="*/ 2010442 h 8181800"/>
              <a:gd name="connsiteX43" fmla="*/ 15589285 w 24856218"/>
              <a:gd name="connsiteY43" fmla="*/ 1897659 h 8181800"/>
              <a:gd name="connsiteX44" fmla="*/ 15994879 w 24856218"/>
              <a:gd name="connsiteY44" fmla="*/ 1930238 h 8181800"/>
              <a:gd name="connsiteX45" fmla="*/ 16074636 w 24856218"/>
              <a:gd name="connsiteY45" fmla="*/ 1939315 h 8181800"/>
              <a:gd name="connsiteX46" fmla="*/ 16833910 w 24856218"/>
              <a:gd name="connsiteY46" fmla="*/ 2063663 h 8181800"/>
              <a:gd name="connsiteX47" fmla="*/ 17528546 w 24856218"/>
              <a:gd name="connsiteY47" fmla="*/ 2018151 h 8181800"/>
              <a:gd name="connsiteX48" fmla="*/ 17883488 w 24856218"/>
              <a:gd name="connsiteY48" fmla="*/ 2002111 h 8181800"/>
              <a:gd name="connsiteX49" fmla="*/ 18448848 w 24856218"/>
              <a:gd name="connsiteY49" fmla="*/ 1950880 h 8181800"/>
              <a:gd name="connsiteX50" fmla="*/ 19295188 w 24856218"/>
              <a:gd name="connsiteY50" fmla="*/ 1547248 h 8181800"/>
              <a:gd name="connsiteX51" fmla="*/ 19543408 w 24856218"/>
              <a:gd name="connsiteY51" fmla="*/ 1428497 h 8181800"/>
              <a:gd name="connsiteX52" fmla="*/ 20169626 w 24856218"/>
              <a:gd name="connsiteY52" fmla="*/ 1381493 h 8181800"/>
              <a:gd name="connsiteX53" fmla="*/ 20615034 w 24856218"/>
              <a:gd name="connsiteY53" fmla="*/ 1640384 h 8181800"/>
              <a:gd name="connsiteX54" fmla="*/ 20761066 w 24856218"/>
              <a:gd name="connsiteY54" fmla="*/ 1648715 h 8181800"/>
              <a:gd name="connsiteX55" fmla="*/ 20939736 w 24856218"/>
              <a:gd name="connsiteY55" fmla="*/ 1622354 h 8181800"/>
              <a:gd name="connsiteX56" fmla="*/ 21072034 w 24856218"/>
              <a:gd name="connsiteY56" fmla="*/ 1602085 h 8181800"/>
              <a:gd name="connsiteX57" fmla="*/ 21428110 w 24856218"/>
              <a:gd name="connsiteY57" fmla="*/ 1452868 h 8181800"/>
              <a:gd name="connsiteX58" fmla="*/ 22042988 w 24856218"/>
              <a:gd name="connsiteY58" fmla="*/ 1373162 h 8181800"/>
              <a:gd name="connsiteX59" fmla="*/ 22712300 w 24856218"/>
              <a:gd name="connsiteY59" fmla="*/ 1214246 h 8181800"/>
              <a:gd name="connsiteX60" fmla="*/ 23241498 w 24856218"/>
              <a:gd name="connsiteY60" fmla="*/ 1168113 h 8181800"/>
              <a:gd name="connsiteX61" fmla="*/ 23583964 w 24856218"/>
              <a:gd name="connsiteY61" fmla="*/ 1177066 h 8181800"/>
              <a:gd name="connsiteX62" fmla="*/ 23955916 w 24856218"/>
              <a:gd name="connsiteY62" fmla="*/ 1147720 h 8181800"/>
              <a:gd name="connsiteX63" fmla="*/ 24258314 w 24856218"/>
              <a:gd name="connsiteY63" fmla="*/ 1197459 h 8181800"/>
              <a:gd name="connsiteX64" fmla="*/ 24496454 w 24856218"/>
              <a:gd name="connsiteY64" fmla="*/ 1163139 h 8181800"/>
              <a:gd name="connsiteX65" fmla="*/ 24811454 w 24856218"/>
              <a:gd name="connsiteY65" fmla="*/ 1310864 h 8181800"/>
              <a:gd name="connsiteX66" fmla="*/ 24824054 w 24856218"/>
              <a:gd name="connsiteY66" fmla="*/ 1917306 h 8181800"/>
              <a:gd name="connsiteX67" fmla="*/ 24831992 w 24856218"/>
              <a:gd name="connsiteY67" fmla="*/ 3016412 h 8181800"/>
              <a:gd name="connsiteX68" fmla="*/ 24856056 w 24856218"/>
              <a:gd name="connsiteY68" fmla="*/ 3357248 h 8181800"/>
              <a:gd name="connsiteX69" fmla="*/ 24823674 w 24856218"/>
              <a:gd name="connsiteY69" fmla="*/ 4430489 h 8181800"/>
              <a:gd name="connsiteX70" fmla="*/ 24757179 w 24856218"/>
              <a:gd name="connsiteY70" fmla="*/ 5749128 h 8181800"/>
              <a:gd name="connsiteX0" fmla="*/ 151 w 24934100"/>
              <a:gd name="connsiteY0" fmla="*/ 5112028 h 5749128"/>
              <a:gd name="connsiteX1" fmla="*/ 115659 w 24934100"/>
              <a:gd name="connsiteY1" fmla="*/ 4161526 h 5749128"/>
              <a:gd name="connsiteX2" fmla="*/ 84159 w 24934100"/>
              <a:gd name="connsiteY2" fmla="*/ 2536306 h 5749128"/>
              <a:gd name="connsiteX3" fmla="*/ 78111 w 24934100"/>
              <a:gd name="connsiteY3" fmla="*/ 1540285 h 5749128"/>
              <a:gd name="connsiteX4" fmla="*/ 250604 w 24934100"/>
              <a:gd name="connsiteY4" fmla="*/ 1315340 h 5749128"/>
              <a:gd name="connsiteX5" fmla="*/ 660481 w 24934100"/>
              <a:gd name="connsiteY5" fmla="*/ 1196091 h 5749128"/>
              <a:gd name="connsiteX6" fmla="*/ 901771 w 24934100"/>
              <a:gd name="connsiteY6" fmla="*/ 1188879 h 5749128"/>
              <a:gd name="connsiteX7" fmla="*/ 1321098 w 24934100"/>
              <a:gd name="connsiteY7" fmla="*/ 1232525 h 5749128"/>
              <a:gd name="connsiteX8" fmla="*/ 1619465 w 24934100"/>
              <a:gd name="connsiteY8" fmla="*/ 1226432 h 5749128"/>
              <a:gd name="connsiteX9" fmla="*/ 2101414 w 24934100"/>
              <a:gd name="connsiteY9" fmla="*/ 1311485 h 5749128"/>
              <a:gd name="connsiteX10" fmla="*/ 2135811 w 24934100"/>
              <a:gd name="connsiteY10" fmla="*/ 1312977 h 5749128"/>
              <a:gd name="connsiteX11" fmla="*/ 2646236 w 24934100"/>
              <a:gd name="connsiteY11" fmla="*/ 1325412 h 5749128"/>
              <a:gd name="connsiteX12" fmla="*/ 2725616 w 24934100"/>
              <a:gd name="connsiteY12" fmla="*/ 1334614 h 5749128"/>
              <a:gd name="connsiteX13" fmla="*/ 3008737 w 24934100"/>
              <a:gd name="connsiteY13" fmla="*/ 1328645 h 5749128"/>
              <a:gd name="connsiteX14" fmla="*/ 3353850 w 24934100"/>
              <a:gd name="connsiteY14" fmla="*/ 1230784 h 5749128"/>
              <a:gd name="connsiteX15" fmla="*/ 3916439 w 24934100"/>
              <a:gd name="connsiteY15" fmla="*/ 1016783 h 5749128"/>
              <a:gd name="connsiteX16" fmla="*/ 4550343 w 24934100"/>
              <a:gd name="connsiteY16" fmla="*/ 780523 h 5749128"/>
              <a:gd name="connsiteX17" fmla="*/ 4939682 w 24934100"/>
              <a:gd name="connsiteY17" fmla="*/ 681791 h 5749128"/>
              <a:gd name="connsiteX18" fmla="*/ 5401093 w 24934100"/>
              <a:gd name="connsiteY18" fmla="*/ 754161 h 5749128"/>
              <a:gd name="connsiteX19" fmla="*/ 5491309 w 24934100"/>
              <a:gd name="connsiteY19" fmla="*/ 760130 h 5749128"/>
              <a:gd name="connsiteX20" fmla="*/ 6068387 w 24934100"/>
              <a:gd name="connsiteY20" fmla="*/ 751922 h 5749128"/>
              <a:gd name="connsiteX21" fmla="*/ 6577804 w 24934100"/>
              <a:gd name="connsiteY21" fmla="*/ 750804 h 5749128"/>
              <a:gd name="connsiteX22" fmla="*/ 7409401 w 24934100"/>
              <a:gd name="connsiteY22" fmla="*/ 742348 h 5749128"/>
              <a:gd name="connsiteX23" fmla="*/ 7871569 w 24934100"/>
              <a:gd name="connsiteY23" fmla="*/ 658165 h 5749128"/>
              <a:gd name="connsiteX24" fmla="*/ 7937340 w 24934100"/>
              <a:gd name="connsiteY24" fmla="*/ 638518 h 5749128"/>
              <a:gd name="connsiteX25" fmla="*/ 8334869 w 24934100"/>
              <a:gd name="connsiteY25" fmla="*/ 450878 h 5749128"/>
              <a:gd name="connsiteX26" fmla="*/ 8977467 w 24934100"/>
              <a:gd name="connsiteY26" fmla="*/ 241228 h 5749128"/>
              <a:gd name="connsiteX27" fmla="*/ 9781723 w 24934100"/>
              <a:gd name="connsiteY27" fmla="*/ 48489 h 5749128"/>
              <a:gd name="connsiteX28" fmla="*/ 10114363 w 24934100"/>
              <a:gd name="connsiteY28" fmla="*/ 71121 h 5749128"/>
              <a:gd name="connsiteX29" fmla="*/ 10155816 w 24934100"/>
              <a:gd name="connsiteY29" fmla="*/ 327649 h 5749128"/>
              <a:gd name="connsiteX30" fmla="*/ 10303992 w 24934100"/>
              <a:gd name="connsiteY30" fmla="*/ 611037 h 5749128"/>
              <a:gd name="connsiteX31" fmla="*/ 10440953 w 24934100"/>
              <a:gd name="connsiteY31" fmla="*/ 691739 h 5749128"/>
              <a:gd name="connsiteX32" fmla="*/ 10928824 w 24934100"/>
              <a:gd name="connsiteY32" fmla="*/ 979851 h 5749128"/>
              <a:gd name="connsiteX33" fmla="*/ 11676884 w 24934100"/>
              <a:gd name="connsiteY33" fmla="*/ 1247571 h 5749128"/>
              <a:gd name="connsiteX34" fmla="*/ 12127081 w 24934100"/>
              <a:gd name="connsiteY34" fmla="*/ 1390819 h 5749128"/>
              <a:gd name="connsiteX35" fmla="*/ 12426708 w 24934100"/>
              <a:gd name="connsiteY35" fmla="*/ 1491665 h 5749128"/>
              <a:gd name="connsiteX36" fmla="*/ 13276828 w 24934100"/>
              <a:gd name="connsiteY36" fmla="*/ 1695968 h 5749128"/>
              <a:gd name="connsiteX37" fmla="*/ 13309966 w 24934100"/>
              <a:gd name="connsiteY37" fmla="*/ 1701936 h 5749128"/>
              <a:gd name="connsiteX38" fmla="*/ 13610349 w 24934100"/>
              <a:gd name="connsiteY38" fmla="*/ 1845806 h 5749128"/>
              <a:gd name="connsiteX39" fmla="*/ 14222330 w 24934100"/>
              <a:gd name="connsiteY39" fmla="*/ 2083558 h 5749128"/>
              <a:gd name="connsiteX40" fmla="*/ 14980343 w 24934100"/>
              <a:gd name="connsiteY40" fmla="*/ 2060181 h 5749128"/>
              <a:gd name="connsiteX41" fmla="*/ 15083159 w 24934100"/>
              <a:gd name="connsiteY41" fmla="*/ 2052844 h 5749128"/>
              <a:gd name="connsiteX42" fmla="*/ 15269639 w 24934100"/>
              <a:gd name="connsiteY42" fmla="*/ 2010442 h 5749128"/>
              <a:gd name="connsiteX43" fmla="*/ 15667167 w 24934100"/>
              <a:gd name="connsiteY43" fmla="*/ 1897659 h 5749128"/>
              <a:gd name="connsiteX44" fmla="*/ 16072761 w 24934100"/>
              <a:gd name="connsiteY44" fmla="*/ 1930238 h 5749128"/>
              <a:gd name="connsiteX45" fmla="*/ 16152518 w 24934100"/>
              <a:gd name="connsiteY45" fmla="*/ 1939315 h 5749128"/>
              <a:gd name="connsiteX46" fmla="*/ 16911792 w 24934100"/>
              <a:gd name="connsiteY46" fmla="*/ 2063663 h 5749128"/>
              <a:gd name="connsiteX47" fmla="*/ 17606428 w 24934100"/>
              <a:gd name="connsiteY47" fmla="*/ 2018151 h 5749128"/>
              <a:gd name="connsiteX48" fmla="*/ 17961370 w 24934100"/>
              <a:gd name="connsiteY48" fmla="*/ 2002111 h 5749128"/>
              <a:gd name="connsiteX49" fmla="*/ 18526730 w 24934100"/>
              <a:gd name="connsiteY49" fmla="*/ 1950880 h 5749128"/>
              <a:gd name="connsiteX50" fmla="*/ 19373070 w 24934100"/>
              <a:gd name="connsiteY50" fmla="*/ 1547248 h 5749128"/>
              <a:gd name="connsiteX51" fmla="*/ 19621290 w 24934100"/>
              <a:gd name="connsiteY51" fmla="*/ 1428497 h 5749128"/>
              <a:gd name="connsiteX52" fmla="*/ 20247508 w 24934100"/>
              <a:gd name="connsiteY52" fmla="*/ 1381493 h 5749128"/>
              <a:gd name="connsiteX53" fmla="*/ 20692916 w 24934100"/>
              <a:gd name="connsiteY53" fmla="*/ 1640384 h 5749128"/>
              <a:gd name="connsiteX54" fmla="*/ 20838948 w 24934100"/>
              <a:gd name="connsiteY54" fmla="*/ 1648715 h 5749128"/>
              <a:gd name="connsiteX55" fmla="*/ 21017618 w 24934100"/>
              <a:gd name="connsiteY55" fmla="*/ 1622354 h 5749128"/>
              <a:gd name="connsiteX56" fmla="*/ 21149916 w 24934100"/>
              <a:gd name="connsiteY56" fmla="*/ 1602085 h 5749128"/>
              <a:gd name="connsiteX57" fmla="*/ 21505992 w 24934100"/>
              <a:gd name="connsiteY57" fmla="*/ 1452868 h 5749128"/>
              <a:gd name="connsiteX58" fmla="*/ 22120870 w 24934100"/>
              <a:gd name="connsiteY58" fmla="*/ 1373162 h 5749128"/>
              <a:gd name="connsiteX59" fmla="*/ 22790182 w 24934100"/>
              <a:gd name="connsiteY59" fmla="*/ 1214246 h 5749128"/>
              <a:gd name="connsiteX60" fmla="*/ 23319380 w 24934100"/>
              <a:gd name="connsiteY60" fmla="*/ 1168113 h 5749128"/>
              <a:gd name="connsiteX61" fmla="*/ 23661846 w 24934100"/>
              <a:gd name="connsiteY61" fmla="*/ 1177066 h 5749128"/>
              <a:gd name="connsiteX62" fmla="*/ 24033798 w 24934100"/>
              <a:gd name="connsiteY62" fmla="*/ 1147720 h 5749128"/>
              <a:gd name="connsiteX63" fmla="*/ 24336196 w 24934100"/>
              <a:gd name="connsiteY63" fmla="*/ 1197459 h 5749128"/>
              <a:gd name="connsiteX64" fmla="*/ 24574336 w 24934100"/>
              <a:gd name="connsiteY64" fmla="*/ 1163139 h 5749128"/>
              <a:gd name="connsiteX65" fmla="*/ 24889336 w 24934100"/>
              <a:gd name="connsiteY65" fmla="*/ 1310864 h 5749128"/>
              <a:gd name="connsiteX66" fmla="*/ 24901936 w 24934100"/>
              <a:gd name="connsiteY66" fmla="*/ 1917306 h 5749128"/>
              <a:gd name="connsiteX67" fmla="*/ 24909874 w 24934100"/>
              <a:gd name="connsiteY67" fmla="*/ 3016412 h 5749128"/>
              <a:gd name="connsiteX68" fmla="*/ 24933938 w 24934100"/>
              <a:gd name="connsiteY68" fmla="*/ 3357248 h 5749128"/>
              <a:gd name="connsiteX69" fmla="*/ 24901556 w 24934100"/>
              <a:gd name="connsiteY69" fmla="*/ 4430489 h 5749128"/>
              <a:gd name="connsiteX70" fmla="*/ 24835061 w 24934100"/>
              <a:gd name="connsiteY70" fmla="*/ 5749128 h 5749128"/>
              <a:gd name="connsiteX0" fmla="*/ 151 w 24934100"/>
              <a:gd name="connsiteY0" fmla="*/ 5961114 h 5961114"/>
              <a:gd name="connsiteX1" fmla="*/ 115659 w 24934100"/>
              <a:gd name="connsiteY1" fmla="*/ 4161526 h 5961114"/>
              <a:gd name="connsiteX2" fmla="*/ 84159 w 24934100"/>
              <a:gd name="connsiteY2" fmla="*/ 2536306 h 5961114"/>
              <a:gd name="connsiteX3" fmla="*/ 78111 w 24934100"/>
              <a:gd name="connsiteY3" fmla="*/ 1540285 h 5961114"/>
              <a:gd name="connsiteX4" fmla="*/ 250604 w 24934100"/>
              <a:gd name="connsiteY4" fmla="*/ 1315340 h 5961114"/>
              <a:gd name="connsiteX5" fmla="*/ 660481 w 24934100"/>
              <a:gd name="connsiteY5" fmla="*/ 1196091 h 5961114"/>
              <a:gd name="connsiteX6" fmla="*/ 901771 w 24934100"/>
              <a:gd name="connsiteY6" fmla="*/ 1188879 h 5961114"/>
              <a:gd name="connsiteX7" fmla="*/ 1321098 w 24934100"/>
              <a:gd name="connsiteY7" fmla="*/ 1232525 h 5961114"/>
              <a:gd name="connsiteX8" fmla="*/ 1619465 w 24934100"/>
              <a:gd name="connsiteY8" fmla="*/ 1226432 h 5961114"/>
              <a:gd name="connsiteX9" fmla="*/ 2101414 w 24934100"/>
              <a:gd name="connsiteY9" fmla="*/ 1311485 h 5961114"/>
              <a:gd name="connsiteX10" fmla="*/ 2135811 w 24934100"/>
              <a:gd name="connsiteY10" fmla="*/ 1312977 h 5961114"/>
              <a:gd name="connsiteX11" fmla="*/ 2646236 w 24934100"/>
              <a:gd name="connsiteY11" fmla="*/ 1325412 h 5961114"/>
              <a:gd name="connsiteX12" fmla="*/ 2725616 w 24934100"/>
              <a:gd name="connsiteY12" fmla="*/ 1334614 h 5961114"/>
              <a:gd name="connsiteX13" fmla="*/ 3008737 w 24934100"/>
              <a:gd name="connsiteY13" fmla="*/ 1328645 h 5961114"/>
              <a:gd name="connsiteX14" fmla="*/ 3353850 w 24934100"/>
              <a:gd name="connsiteY14" fmla="*/ 1230784 h 5961114"/>
              <a:gd name="connsiteX15" fmla="*/ 3916439 w 24934100"/>
              <a:gd name="connsiteY15" fmla="*/ 1016783 h 5961114"/>
              <a:gd name="connsiteX16" fmla="*/ 4550343 w 24934100"/>
              <a:gd name="connsiteY16" fmla="*/ 780523 h 5961114"/>
              <a:gd name="connsiteX17" fmla="*/ 4939682 w 24934100"/>
              <a:gd name="connsiteY17" fmla="*/ 681791 h 5961114"/>
              <a:gd name="connsiteX18" fmla="*/ 5401093 w 24934100"/>
              <a:gd name="connsiteY18" fmla="*/ 754161 h 5961114"/>
              <a:gd name="connsiteX19" fmla="*/ 5491309 w 24934100"/>
              <a:gd name="connsiteY19" fmla="*/ 760130 h 5961114"/>
              <a:gd name="connsiteX20" fmla="*/ 6068387 w 24934100"/>
              <a:gd name="connsiteY20" fmla="*/ 751922 h 5961114"/>
              <a:gd name="connsiteX21" fmla="*/ 6577804 w 24934100"/>
              <a:gd name="connsiteY21" fmla="*/ 750804 h 5961114"/>
              <a:gd name="connsiteX22" fmla="*/ 7409401 w 24934100"/>
              <a:gd name="connsiteY22" fmla="*/ 742348 h 5961114"/>
              <a:gd name="connsiteX23" fmla="*/ 7871569 w 24934100"/>
              <a:gd name="connsiteY23" fmla="*/ 658165 h 5961114"/>
              <a:gd name="connsiteX24" fmla="*/ 7937340 w 24934100"/>
              <a:gd name="connsiteY24" fmla="*/ 638518 h 5961114"/>
              <a:gd name="connsiteX25" fmla="*/ 8334869 w 24934100"/>
              <a:gd name="connsiteY25" fmla="*/ 450878 h 5961114"/>
              <a:gd name="connsiteX26" fmla="*/ 8977467 w 24934100"/>
              <a:gd name="connsiteY26" fmla="*/ 241228 h 5961114"/>
              <a:gd name="connsiteX27" fmla="*/ 9781723 w 24934100"/>
              <a:gd name="connsiteY27" fmla="*/ 48489 h 5961114"/>
              <a:gd name="connsiteX28" fmla="*/ 10114363 w 24934100"/>
              <a:gd name="connsiteY28" fmla="*/ 71121 h 5961114"/>
              <a:gd name="connsiteX29" fmla="*/ 10155816 w 24934100"/>
              <a:gd name="connsiteY29" fmla="*/ 327649 h 5961114"/>
              <a:gd name="connsiteX30" fmla="*/ 10303992 w 24934100"/>
              <a:gd name="connsiteY30" fmla="*/ 611037 h 5961114"/>
              <a:gd name="connsiteX31" fmla="*/ 10440953 w 24934100"/>
              <a:gd name="connsiteY31" fmla="*/ 691739 h 5961114"/>
              <a:gd name="connsiteX32" fmla="*/ 10928824 w 24934100"/>
              <a:gd name="connsiteY32" fmla="*/ 979851 h 5961114"/>
              <a:gd name="connsiteX33" fmla="*/ 11676884 w 24934100"/>
              <a:gd name="connsiteY33" fmla="*/ 1247571 h 5961114"/>
              <a:gd name="connsiteX34" fmla="*/ 12127081 w 24934100"/>
              <a:gd name="connsiteY34" fmla="*/ 1390819 h 5961114"/>
              <a:gd name="connsiteX35" fmla="*/ 12426708 w 24934100"/>
              <a:gd name="connsiteY35" fmla="*/ 1491665 h 5961114"/>
              <a:gd name="connsiteX36" fmla="*/ 13276828 w 24934100"/>
              <a:gd name="connsiteY36" fmla="*/ 1695968 h 5961114"/>
              <a:gd name="connsiteX37" fmla="*/ 13309966 w 24934100"/>
              <a:gd name="connsiteY37" fmla="*/ 1701936 h 5961114"/>
              <a:gd name="connsiteX38" fmla="*/ 13610349 w 24934100"/>
              <a:gd name="connsiteY38" fmla="*/ 1845806 h 5961114"/>
              <a:gd name="connsiteX39" fmla="*/ 14222330 w 24934100"/>
              <a:gd name="connsiteY39" fmla="*/ 2083558 h 5961114"/>
              <a:gd name="connsiteX40" fmla="*/ 14980343 w 24934100"/>
              <a:gd name="connsiteY40" fmla="*/ 2060181 h 5961114"/>
              <a:gd name="connsiteX41" fmla="*/ 15083159 w 24934100"/>
              <a:gd name="connsiteY41" fmla="*/ 2052844 h 5961114"/>
              <a:gd name="connsiteX42" fmla="*/ 15269639 w 24934100"/>
              <a:gd name="connsiteY42" fmla="*/ 2010442 h 5961114"/>
              <a:gd name="connsiteX43" fmla="*/ 15667167 w 24934100"/>
              <a:gd name="connsiteY43" fmla="*/ 1897659 h 5961114"/>
              <a:gd name="connsiteX44" fmla="*/ 16072761 w 24934100"/>
              <a:gd name="connsiteY44" fmla="*/ 1930238 h 5961114"/>
              <a:gd name="connsiteX45" fmla="*/ 16152518 w 24934100"/>
              <a:gd name="connsiteY45" fmla="*/ 1939315 h 5961114"/>
              <a:gd name="connsiteX46" fmla="*/ 16911792 w 24934100"/>
              <a:gd name="connsiteY46" fmla="*/ 2063663 h 5961114"/>
              <a:gd name="connsiteX47" fmla="*/ 17606428 w 24934100"/>
              <a:gd name="connsiteY47" fmla="*/ 2018151 h 5961114"/>
              <a:gd name="connsiteX48" fmla="*/ 17961370 w 24934100"/>
              <a:gd name="connsiteY48" fmla="*/ 2002111 h 5961114"/>
              <a:gd name="connsiteX49" fmla="*/ 18526730 w 24934100"/>
              <a:gd name="connsiteY49" fmla="*/ 1950880 h 5961114"/>
              <a:gd name="connsiteX50" fmla="*/ 19373070 w 24934100"/>
              <a:gd name="connsiteY50" fmla="*/ 1547248 h 5961114"/>
              <a:gd name="connsiteX51" fmla="*/ 19621290 w 24934100"/>
              <a:gd name="connsiteY51" fmla="*/ 1428497 h 5961114"/>
              <a:gd name="connsiteX52" fmla="*/ 20247508 w 24934100"/>
              <a:gd name="connsiteY52" fmla="*/ 1381493 h 5961114"/>
              <a:gd name="connsiteX53" fmla="*/ 20692916 w 24934100"/>
              <a:gd name="connsiteY53" fmla="*/ 1640384 h 5961114"/>
              <a:gd name="connsiteX54" fmla="*/ 20838948 w 24934100"/>
              <a:gd name="connsiteY54" fmla="*/ 1648715 h 5961114"/>
              <a:gd name="connsiteX55" fmla="*/ 21017618 w 24934100"/>
              <a:gd name="connsiteY55" fmla="*/ 1622354 h 5961114"/>
              <a:gd name="connsiteX56" fmla="*/ 21149916 w 24934100"/>
              <a:gd name="connsiteY56" fmla="*/ 1602085 h 5961114"/>
              <a:gd name="connsiteX57" fmla="*/ 21505992 w 24934100"/>
              <a:gd name="connsiteY57" fmla="*/ 1452868 h 5961114"/>
              <a:gd name="connsiteX58" fmla="*/ 22120870 w 24934100"/>
              <a:gd name="connsiteY58" fmla="*/ 1373162 h 5961114"/>
              <a:gd name="connsiteX59" fmla="*/ 22790182 w 24934100"/>
              <a:gd name="connsiteY59" fmla="*/ 1214246 h 5961114"/>
              <a:gd name="connsiteX60" fmla="*/ 23319380 w 24934100"/>
              <a:gd name="connsiteY60" fmla="*/ 1168113 h 5961114"/>
              <a:gd name="connsiteX61" fmla="*/ 23661846 w 24934100"/>
              <a:gd name="connsiteY61" fmla="*/ 1177066 h 5961114"/>
              <a:gd name="connsiteX62" fmla="*/ 24033798 w 24934100"/>
              <a:gd name="connsiteY62" fmla="*/ 1147720 h 5961114"/>
              <a:gd name="connsiteX63" fmla="*/ 24336196 w 24934100"/>
              <a:gd name="connsiteY63" fmla="*/ 1197459 h 5961114"/>
              <a:gd name="connsiteX64" fmla="*/ 24574336 w 24934100"/>
              <a:gd name="connsiteY64" fmla="*/ 1163139 h 5961114"/>
              <a:gd name="connsiteX65" fmla="*/ 24889336 w 24934100"/>
              <a:gd name="connsiteY65" fmla="*/ 1310864 h 5961114"/>
              <a:gd name="connsiteX66" fmla="*/ 24901936 w 24934100"/>
              <a:gd name="connsiteY66" fmla="*/ 1917306 h 5961114"/>
              <a:gd name="connsiteX67" fmla="*/ 24909874 w 24934100"/>
              <a:gd name="connsiteY67" fmla="*/ 3016412 h 5961114"/>
              <a:gd name="connsiteX68" fmla="*/ 24933938 w 24934100"/>
              <a:gd name="connsiteY68" fmla="*/ 3357248 h 5961114"/>
              <a:gd name="connsiteX69" fmla="*/ 24901556 w 24934100"/>
              <a:gd name="connsiteY69" fmla="*/ 4430489 h 5961114"/>
              <a:gd name="connsiteX70" fmla="*/ 24835061 w 24934100"/>
              <a:gd name="connsiteY70" fmla="*/ 5749128 h 5961114"/>
              <a:gd name="connsiteX0" fmla="*/ 20242 w 24856219"/>
              <a:gd name="connsiteY0" fmla="*/ 5961114 h 5961114"/>
              <a:gd name="connsiteX1" fmla="*/ 37778 w 24856219"/>
              <a:gd name="connsiteY1" fmla="*/ 4161526 h 5961114"/>
              <a:gd name="connsiteX2" fmla="*/ 6278 w 24856219"/>
              <a:gd name="connsiteY2" fmla="*/ 2536306 h 5961114"/>
              <a:gd name="connsiteX3" fmla="*/ 230 w 24856219"/>
              <a:gd name="connsiteY3" fmla="*/ 1540285 h 5961114"/>
              <a:gd name="connsiteX4" fmla="*/ 172723 w 24856219"/>
              <a:gd name="connsiteY4" fmla="*/ 1315340 h 5961114"/>
              <a:gd name="connsiteX5" fmla="*/ 582600 w 24856219"/>
              <a:gd name="connsiteY5" fmla="*/ 1196091 h 5961114"/>
              <a:gd name="connsiteX6" fmla="*/ 823890 w 24856219"/>
              <a:gd name="connsiteY6" fmla="*/ 1188879 h 5961114"/>
              <a:gd name="connsiteX7" fmla="*/ 1243217 w 24856219"/>
              <a:gd name="connsiteY7" fmla="*/ 1232525 h 5961114"/>
              <a:gd name="connsiteX8" fmla="*/ 1541584 w 24856219"/>
              <a:gd name="connsiteY8" fmla="*/ 1226432 h 5961114"/>
              <a:gd name="connsiteX9" fmla="*/ 2023533 w 24856219"/>
              <a:gd name="connsiteY9" fmla="*/ 1311485 h 5961114"/>
              <a:gd name="connsiteX10" fmla="*/ 2057930 w 24856219"/>
              <a:gd name="connsiteY10" fmla="*/ 1312977 h 5961114"/>
              <a:gd name="connsiteX11" fmla="*/ 2568355 w 24856219"/>
              <a:gd name="connsiteY11" fmla="*/ 1325412 h 5961114"/>
              <a:gd name="connsiteX12" fmla="*/ 2647735 w 24856219"/>
              <a:gd name="connsiteY12" fmla="*/ 1334614 h 5961114"/>
              <a:gd name="connsiteX13" fmla="*/ 2930856 w 24856219"/>
              <a:gd name="connsiteY13" fmla="*/ 1328645 h 5961114"/>
              <a:gd name="connsiteX14" fmla="*/ 3275969 w 24856219"/>
              <a:gd name="connsiteY14" fmla="*/ 1230784 h 5961114"/>
              <a:gd name="connsiteX15" fmla="*/ 3838558 w 24856219"/>
              <a:gd name="connsiteY15" fmla="*/ 1016783 h 5961114"/>
              <a:gd name="connsiteX16" fmla="*/ 4472462 w 24856219"/>
              <a:gd name="connsiteY16" fmla="*/ 780523 h 5961114"/>
              <a:gd name="connsiteX17" fmla="*/ 4861801 w 24856219"/>
              <a:gd name="connsiteY17" fmla="*/ 681791 h 5961114"/>
              <a:gd name="connsiteX18" fmla="*/ 5323212 w 24856219"/>
              <a:gd name="connsiteY18" fmla="*/ 754161 h 5961114"/>
              <a:gd name="connsiteX19" fmla="*/ 5413428 w 24856219"/>
              <a:gd name="connsiteY19" fmla="*/ 760130 h 5961114"/>
              <a:gd name="connsiteX20" fmla="*/ 5990506 w 24856219"/>
              <a:gd name="connsiteY20" fmla="*/ 751922 h 5961114"/>
              <a:gd name="connsiteX21" fmla="*/ 6499923 w 24856219"/>
              <a:gd name="connsiteY21" fmla="*/ 750804 h 5961114"/>
              <a:gd name="connsiteX22" fmla="*/ 7331520 w 24856219"/>
              <a:gd name="connsiteY22" fmla="*/ 742348 h 5961114"/>
              <a:gd name="connsiteX23" fmla="*/ 7793688 w 24856219"/>
              <a:gd name="connsiteY23" fmla="*/ 658165 h 5961114"/>
              <a:gd name="connsiteX24" fmla="*/ 7859459 w 24856219"/>
              <a:gd name="connsiteY24" fmla="*/ 638518 h 5961114"/>
              <a:gd name="connsiteX25" fmla="*/ 8256988 w 24856219"/>
              <a:gd name="connsiteY25" fmla="*/ 450878 h 5961114"/>
              <a:gd name="connsiteX26" fmla="*/ 8899586 w 24856219"/>
              <a:gd name="connsiteY26" fmla="*/ 241228 h 5961114"/>
              <a:gd name="connsiteX27" fmla="*/ 9703842 w 24856219"/>
              <a:gd name="connsiteY27" fmla="*/ 48489 h 5961114"/>
              <a:gd name="connsiteX28" fmla="*/ 10036482 w 24856219"/>
              <a:gd name="connsiteY28" fmla="*/ 71121 h 5961114"/>
              <a:gd name="connsiteX29" fmla="*/ 10077935 w 24856219"/>
              <a:gd name="connsiteY29" fmla="*/ 327649 h 5961114"/>
              <a:gd name="connsiteX30" fmla="*/ 10226111 w 24856219"/>
              <a:gd name="connsiteY30" fmla="*/ 611037 h 5961114"/>
              <a:gd name="connsiteX31" fmla="*/ 10363072 w 24856219"/>
              <a:gd name="connsiteY31" fmla="*/ 691739 h 5961114"/>
              <a:gd name="connsiteX32" fmla="*/ 10850943 w 24856219"/>
              <a:gd name="connsiteY32" fmla="*/ 979851 h 5961114"/>
              <a:gd name="connsiteX33" fmla="*/ 11599003 w 24856219"/>
              <a:gd name="connsiteY33" fmla="*/ 1247571 h 5961114"/>
              <a:gd name="connsiteX34" fmla="*/ 12049200 w 24856219"/>
              <a:gd name="connsiteY34" fmla="*/ 1390819 h 5961114"/>
              <a:gd name="connsiteX35" fmla="*/ 12348827 w 24856219"/>
              <a:gd name="connsiteY35" fmla="*/ 1491665 h 5961114"/>
              <a:gd name="connsiteX36" fmla="*/ 13198947 w 24856219"/>
              <a:gd name="connsiteY36" fmla="*/ 1695968 h 5961114"/>
              <a:gd name="connsiteX37" fmla="*/ 13232085 w 24856219"/>
              <a:gd name="connsiteY37" fmla="*/ 1701936 h 5961114"/>
              <a:gd name="connsiteX38" fmla="*/ 13532468 w 24856219"/>
              <a:gd name="connsiteY38" fmla="*/ 1845806 h 5961114"/>
              <a:gd name="connsiteX39" fmla="*/ 14144449 w 24856219"/>
              <a:gd name="connsiteY39" fmla="*/ 2083558 h 5961114"/>
              <a:gd name="connsiteX40" fmla="*/ 14902462 w 24856219"/>
              <a:gd name="connsiteY40" fmla="*/ 2060181 h 5961114"/>
              <a:gd name="connsiteX41" fmla="*/ 15005278 w 24856219"/>
              <a:gd name="connsiteY41" fmla="*/ 2052844 h 5961114"/>
              <a:gd name="connsiteX42" fmla="*/ 15191758 w 24856219"/>
              <a:gd name="connsiteY42" fmla="*/ 2010442 h 5961114"/>
              <a:gd name="connsiteX43" fmla="*/ 15589286 w 24856219"/>
              <a:gd name="connsiteY43" fmla="*/ 1897659 h 5961114"/>
              <a:gd name="connsiteX44" fmla="*/ 15994880 w 24856219"/>
              <a:gd name="connsiteY44" fmla="*/ 1930238 h 5961114"/>
              <a:gd name="connsiteX45" fmla="*/ 16074637 w 24856219"/>
              <a:gd name="connsiteY45" fmla="*/ 1939315 h 5961114"/>
              <a:gd name="connsiteX46" fmla="*/ 16833911 w 24856219"/>
              <a:gd name="connsiteY46" fmla="*/ 2063663 h 5961114"/>
              <a:gd name="connsiteX47" fmla="*/ 17528547 w 24856219"/>
              <a:gd name="connsiteY47" fmla="*/ 2018151 h 5961114"/>
              <a:gd name="connsiteX48" fmla="*/ 17883489 w 24856219"/>
              <a:gd name="connsiteY48" fmla="*/ 2002111 h 5961114"/>
              <a:gd name="connsiteX49" fmla="*/ 18448849 w 24856219"/>
              <a:gd name="connsiteY49" fmla="*/ 1950880 h 5961114"/>
              <a:gd name="connsiteX50" fmla="*/ 19295189 w 24856219"/>
              <a:gd name="connsiteY50" fmla="*/ 1547248 h 5961114"/>
              <a:gd name="connsiteX51" fmla="*/ 19543409 w 24856219"/>
              <a:gd name="connsiteY51" fmla="*/ 1428497 h 5961114"/>
              <a:gd name="connsiteX52" fmla="*/ 20169627 w 24856219"/>
              <a:gd name="connsiteY52" fmla="*/ 1381493 h 5961114"/>
              <a:gd name="connsiteX53" fmla="*/ 20615035 w 24856219"/>
              <a:gd name="connsiteY53" fmla="*/ 1640384 h 5961114"/>
              <a:gd name="connsiteX54" fmla="*/ 20761067 w 24856219"/>
              <a:gd name="connsiteY54" fmla="*/ 1648715 h 5961114"/>
              <a:gd name="connsiteX55" fmla="*/ 20939737 w 24856219"/>
              <a:gd name="connsiteY55" fmla="*/ 1622354 h 5961114"/>
              <a:gd name="connsiteX56" fmla="*/ 21072035 w 24856219"/>
              <a:gd name="connsiteY56" fmla="*/ 1602085 h 5961114"/>
              <a:gd name="connsiteX57" fmla="*/ 21428111 w 24856219"/>
              <a:gd name="connsiteY57" fmla="*/ 1452868 h 5961114"/>
              <a:gd name="connsiteX58" fmla="*/ 22042989 w 24856219"/>
              <a:gd name="connsiteY58" fmla="*/ 1373162 h 5961114"/>
              <a:gd name="connsiteX59" fmla="*/ 22712301 w 24856219"/>
              <a:gd name="connsiteY59" fmla="*/ 1214246 h 5961114"/>
              <a:gd name="connsiteX60" fmla="*/ 23241499 w 24856219"/>
              <a:gd name="connsiteY60" fmla="*/ 1168113 h 5961114"/>
              <a:gd name="connsiteX61" fmla="*/ 23583965 w 24856219"/>
              <a:gd name="connsiteY61" fmla="*/ 1177066 h 5961114"/>
              <a:gd name="connsiteX62" fmla="*/ 23955917 w 24856219"/>
              <a:gd name="connsiteY62" fmla="*/ 1147720 h 5961114"/>
              <a:gd name="connsiteX63" fmla="*/ 24258315 w 24856219"/>
              <a:gd name="connsiteY63" fmla="*/ 1197459 h 5961114"/>
              <a:gd name="connsiteX64" fmla="*/ 24496455 w 24856219"/>
              <a:gd name="connsiteY64" fmla="*/ 1163139 h 5961114"/>
              <a:gd name="connsiteX65" fmla="*/ 24811455 w 24856219"/>
              <a:gd name="connsiteY65" fmla="*/ 1310864 h 5961114"/>
              <a:gd name="connsiteX66" fmla="*/ 24824055 w 24856219"/>
              <a:gd name="connsiteY66" fmla="*/ 1917306 h 5961114"/>
              <a:gd name="connsiteX67" fmla="*/ 24831993 w 24856219"/>
              <a:gd name="connsiteY67" fmla="*/ 3016412 h 5961114"/>
              <a:gd name="connsiteX68" fmla="*/ 24856057 w 24856219"/>
              <a:gd name="connsiteY68" fmla="*/ 3357248 h 5961114"/>
              <a:gd name="connsiteX69" fmla="*/ 24823675 w 24856219"/>
              <a:gd name="connsiteY69" fmla="*/ 4430489 h 5961114"/>
              <a:gd name="connsiteX70" fmla="*/ 24757180 w 24856219"/>
              <a:gd name="connsiteY70" fmla="*/ 5749128 h 596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56219" h="5961114">
                <a:moveTo>
                  <a:pt x="20242" y="5961114"/>
                </a:moveTo>
                <a:cubicBezTo>
                  <a:pt x="15076" y="4621022"/>
                  <a:pt x="46220" y="5501493"/>
                  <a:pt x="37778" y="4161526"/>
                </a:cubicBezTo>
                <a:cubicBezTo>
                  <a:pt x="34376" y="3619745"/>
                  <a:pt x="14468" y="3078088"/>
                  <a:pt x="6278" y="2536306"/>
                </a:cubicBezTo>
                <a:cubicBezTo>
                  <a:pt x="1238" y="2204300"/>
                  <a:pt x="11444" y="1871919"/>
                  <a:pt x="230" y="1540285"/>
                </a:cubicBezTo>
                <a:cubicBezTo>
                  <a:pt x="-4180" y="1404746"/>
                  <a:pt x="55040" y="1347671"/>
                  <a:pt x="172723" y="1315340"/>
                </a:cubicBezTo>
                <a:cubicBezTo>
                  <a:pt x="309937" y="1278036"/>
                  <a:pt x="444001" y="1227551"/>
                  <a:pt x="582600" y="1196091"/>
                </a:cubicBezTo>
                <a:cubicBezTo>
                  <a:pt x="660216" y="1178682"/>
                  <a:pt x="747912" y="1171222"/>
                  <a:pt x="823890" y="1188879"/>
                </a:cubicBezTo>
                <a:cubicBezTo>
                  <a:pt x="962489" y="1221458"/>
                  <a:pt x="1093529" y="1267964"/>
                  <a:pt x="1243217" y="1232525"/>
                </a:cubicBezTo>
                <a:cubicBezTo>
                  <a:pt x="1337842" y="1210143"/>
                  <a:pt x="1442674" y="1217728"/>
                  <a:pt x="1541584" y="1226432"/>
                </a:cubicBezTo>
                <a:cubicBezTo>
                  <a:pt x="1704123" y="1240856"/>
                  <a:pt x="1875483" y="1213251"/>
                  <a:pt x="2023533" y="1311485"/>
                </a:cubicBezTo>
                <a:cubicBezTo>
                  <a:pt x="2031723" y="1316832"/>
                  <a:pt x="2046213" y="1312605"/>
                  <a:pt x="2057930" y="1312977"/>
                </a:cubicBezTo>
                <a:cubicBezTo>
                  <a:pt x="2227778" y="1318822"/>
                  <a:pt x="2395736" y="1390943"/>
                  <a:pt x="2568355" y="1325412"/>
                </a:cubicBezTo>
                <a:cubicBezTo>
                  <a:pt x="2590405" y="1317206"/>
                  <a:pt x="2621023" y="1334490"/>
                  <a:pt x="2647735" y="1334614"/>
                </a:cubicBezTo>
                <a:cubicBezTo>
                  <a:pt x="2742361" y="1334614"/>
                  <a:pt x="2839128" y="1344935"/>
                  <a:pt x="2930856" y="1328645"/>
                </a:cubicBezTo>
                <a:cubicBezTo>
                  <a:pt x="3048036" y="1307879"/>
                  <a:pt x="3163073" y="1269829"/>
                  <a:pt x="3275969" y="1230784"/>
                </a:cubicBezTo>
                <a:cubicBezTo>
                  <a:pt x="3465977" y="1164880"/>
                  <a:pt x="3666568" y="1114768"/>
                  <a:pt x="3838558" y="1016783"/>
                </a:cubicBezTo>
                <a:cubicBezTo>
                  <a:pt x="4040157" y="902134"/>
                  <a:pt x="4251459" y="834738"/>
                  <a:pt x="4472462" y="780523"/>
                </a:cubicBezTo>
                <a:cubicBezTo>
                  <a:pt x="4602872" y="748690"/>
                  <a:pt x="4730132" y="691863"/>
                  <a:pt x="4861801" y="681791"/>
                </a:cubicBezTo>
                <a:cubicBezTo>
                  <a:pt x="5016529" y="669356"/>
                  <a:pt x="5180202" y="659035"/>
                  <a:pt x="5323212" y="754161"/>
                </a:cubicBezTo>
                <a:cubicBezTo>
                  <a:pt x="5344884" y="768585"/>
                  <a:pt x="5382936" y="760502"/>
                  <a:pt x="5413428" y="760130"/>
                </a:cubicBezTo>
                <a:lnTo>
                  <a:pt x="5990506" y="751922"/>
                </a:lnTo>
                <a:lnTo>
                  <a:pt x="6499923" y="750804"/>
                </a:lnTo>
                <a:lnTo>
                  <a:pt x="7331520" y="742348"/>
                </a:lnTo>
                <a:cubicBezTo>
                  <a:pt x="7491162" y="742348"/>
                  <a:pt x="7656978" y="784004"/>
                  <a:pt x="7793688" y="658165"/>
                </a:cubicBezTo>
                <a:cubicBezTo>
                  <a:pt x="7808933" y="644238"/>
                  <a:pt x="7837283" y="638642"/>
                  <a:pt x="7859459" y="638518"/>
                </a:cubicBezTo>
                <a:cubicBezTo>
                  <a:pt x="8021999" y="637523"/>
                  <a:pt x="8154802" y="547993"/>
                  <a:pt x="8256988" y="450878"/>
                </a:cubicBezTo>
                <a:cubicBezTo>
                  <a:pt x="8443719" y="273310"/>
                  <a:pt x="8674047" y="256896"/>
                  <a:pt x="8899586" y="241228"/>
                </a:cubicBezTo>
                <a:cubicBezTo>
                  <a:pt x="9181826" y="221457"/>
                  <a:pt x="9464064" y="228793"/>
                  <a:pt x="9703842" y="48489"/>
                </a:cubicBezTo>
                <a:cubicBezTo>
                  <a:pt x="9821525" y="-40294"/>
                  <a:pt x="9935177" y="8326"/>
                  <a:pt x="10036482" y="71121"/>
                </a:cubicBezTo>
                <a:cubicBezTo>
                  <a:pt x="10137785" y="133917"/>
                  <a:pt x="10105781" y="231654"/>
                  <a:pt x="10077935" y="327649"/>
                </a:cubicBezTo>
                <a:cubicBezTo>
                  <a:pt x="10032827" y="482586"/>
                  <a:pt x="10075667" y="551475"/>
                  <a:pt x="10226111" y="611037"/>
                </a:cubicBezTo>
                <a:cubicBezTo>
                  <a:pt x="10275376" y="630436"/>
                  <a:pt x="10331573" y="653315"/>
                  <a:pt x="10363072" y="691739"/>
                </a:cubicBezTo>
                <a:cubicBezTo>
                  <a:pt x="10491214" y="848168"/>
                  <a:pt x="10662069" y="921160"/>
                  <a:pt x="10850943" y="979851"/>
                </a:cubicBezTo>
                <a:cubicBezTo>
                  <a:pt x="11103698" y="1058439"/>
                  <a:pt x="11348894" y="1160155"/>
                  <a:pt x="11599003" y="1247571"/>
                </a:cubicBezTo>
                <a:cubicBezTo>
                  <a:pt x="11747557" y="1299548"/>
                  <a:pt x="11899134" y="1343194"/>
                  <a:pt x="12049200" y="1390819"/>
                </a:cubicBezTo>
                <a:cubicBezTo>
                  <a:pt x="12150000" y="1422776"/>
                  <a:pt x="12265919" y="1434216"/>
                  <a:pt x="12348827" y="1491665"/>
                </a:cubicBezTo>
                <a:cubicBezTo>
                  <a:pt x="12608261" y="1671595"/>
                  <a:pt x="12865426" y="1828273"/>
                  <a:pt x="13198947" y="1695968"/>
                </a:cubicBezTo>
                <a:cubicBezTo>
                  <a:pt x="13210413" y="1694015"/>
                  <a:pt x="13222131" y="1696129"/>
                  <a:pt x="13232085" y="1701936"/>
                </a:cubicBezTo>
                <a:cubicBezTo>
                  <a:pt x="13332885" y="1748691"/>
                  <a:pt x="13440614" y="1785622"/>
                  <a:pt x="13532468" y="1845806"/>
                </a:cubicBezTo>
                <a:cubicBezTo>
                  <a:pt x="13720460" y="1968909"/>
                  <a:pt x="13909585" y="2065030"/>
                  <a:pt x="14144449" y="2083558"/>
                </a:cubicBezTo>
                <a:cubicBezTo>
                  <a:pt x="14399975" y="2103702"/>
                  <a:pt x="14652101" y="2187140"/>
                  <a:pt x="14902462" y="2060181"/>
                </a:cubicBezTo>
                <a:cubicBezTo>
                  <a:pt x="14930560" y="2045880"/>
                  <a:pt x="14971509" y="2058938"/>
                  <a:pt x="15005278" y="2052844"/>
                </a:cubicBezTo>
                <a:cubicBezTo>
                  <a:pt x="15068278" y="2041404"/>
                  <a:pt x="15130396" y="2027228"/>
                  <a:pt x="15191758" y="2010442"/>
                </a:cubicBezTo>
                <a:cubicBezTo>
                  <a:pt x="15324687" y="1974133"/>
                  <a:pt x="15456357" y="1935833"/>
                  <a:pt x="15589286" y="1897659"/>
                </a:cubicBezTo>
                <a:cubicBezTo>
                  <a:pt x="15715286" y="2023374"/>
                  <a:pt x="15853885" y="1976868"/>
                  <a:pt x="15994880" y="1930238"/>
                </a:cubicBezTo>
                <a:cubicBezTo>
                  <a:pt x="16017811" y="1922653"/>
                  <a:pt x="16048051" y="1935087"/>
                  <a:pt x="16074637" y="1939315"/>
                </a:cubicBezTo>
                <a:cubicBezTo>
                  <a:pt x="16328022" y="1979355"/>
                  <a:pt x="16584179" y="2007209"/>
                  <a:pt x="16833911" y="2063663"/>
                </a:cubicBezTo>
                <a:cubicBezTo>
                  <a:pt x="17074445" y="2117629"/>
                  <a:pt x="17297715" y="2083309"/>
                  <a:pt x="17528547" y="2018151"/>
                </a:cubicBezTo>
                <a:cubicBezTo>
                  <a:pt x="17639301" y="1986940"/>
                  <a:pt x="17764923" y="2009074"/>
                  <a:pt x="17883489" y="2002111"/>
                </a:cubicBezTo>
                <a:cubicBezTo>
                  <a:pt x="18073623" y="1990795"/>
                  <a:pt x="18284797" y="2022628"/>
                  <a:pt x="18448849" y="1950880"/>
                </a:cubicBezTo>
                <a:cubicBezTo>
                  <a:pt x="18733483" y="1826532"/>
                  <a:pt x="19056041" y="1772690"/>
                  <a:pt x="19295189" y="1547248"/>
                </a:cubicBezTo>
                <a:cubicBezTo>
                  <a:pt x="19358189" y="1487561"/>
                  <a:pt x="19471587" y="1482587"/>
                  <a:pt x="19543409" y="1428497"/>
                </a:cubicBezTo>
                <a:cubicBezTo>
                  <a:pt x="19745007" y="1276171"/>
                  <a:pt x="19959207" y="1288232"/>
                  <a:pt x="20169627" y="1381493"/>
                </a:cubicBezTo>
                <a:cubicBezTo>
                  <a:pt x="20325739" y="1450754"/>
                  <a:pt x="20463835" y="1558812"/>
                  <a:pt x="20615035" y="1640384"/>
                </a:cubicBezTo>
                <a:cubicBezTo>
                  <a:pt x="20653969" y="1661399"/>
                  <a:pt x="20712307" y="1652819"/>
                  <a:pt x="20761067" y="1648715"/>
                </a:cubicBezTo>
                <a:cubicBezTo>
                  <a:pt x="20820917" y="1644363"/>
                  <a:pt x="20880139" y="1631307"/>
                  <a:pt x="20939737" y="1622354"/>
                </a:cubicBezTo>
                <a:cubicBezTo>
                  <a:pt x="20983963" y="1615888"/>
                  <a:pt x="21031591" y="1618002"/>
                  <a:pt x="21072035" y="1602085"/>
                </a:cubicBezTo>
                <a:cubicBezTo>
                  <a:pt x="21191987" y="1555082"/>
                  <a:pt x="21305135" y="1487561"/>
                  <a:pt x="21428111" y="1452868"/>
                </a:cubicBezTo>
                <a:cubicBezTo>
                  <a:pt x="21627441" y="1396415"/>
                  <a:pt x="21827655" y="1333122"/>
                  <a:pt x="22042989" y="1373162"/>
                </a:cubicBezTo>
                <a:cubicBezTo>
                  <a:pt x="22288059" y="1418797"/>
                  <a:pt x="22516117" y="1370427"/>
                  <a:pt x="22712301" y="1214246"/>
                </a:cubicBezTo>
                <a:cubicBezTo>
                  <a:pt x="22856065" y="1099598"/>
                  <a:pt x="23086645" y="1079080"/>
                  <a:pt x="23241499" y="1168113"/>
                </a:cubicBezTo>
                <a:cubicBezTo>
                  <a:pt x="23350739" y="1230287"/>
                  <a:pt x="23473463" y="1238867"/>
                  <a:pt x="23583965" y="1177066"/>
                </a:cubicBezTo>
                <a:cubicBezTo>
                  <a:pt x="23706941" y="1108427"/>
                  <a:pt x="23830673" y="1131306"/>
                  <a:pt x="23955917" y="1147720"/>
                </a:cubicBezTo>
                <a:cubicBezTo>
                  <a:pt x="24056715" y="1160901"/>
                  <a:pt x="24156509" y="1192858"/>
                  <a:pt x="24258315" y="1197459"/>
                </a:cubicBezTo>
                <a:cubicBezTo>
                  <a:pt x="24337065" y="1201314"/>
                  <a:pt x="24417957" y="1179926"/>
                  <a:pt x="24496455" y="1163139"/>
                </a:cubicBezTo>
                <a:cubicBezTo>
                  <a:pt x="24651559" y="1129814"/>
                  <a:pt x="24806287" y="1196340"/>
                  <a:pt x="24811455" y="1310864"/>
                </a:cubicBezTo>
                <a:cubicBezTo>
                  <a:pt x="24821031" y="1512804"/>
                  <a:pt x="24822669" y="1715117"/>
                  <a:pt x="24824055" y="1917306"/>
                </a:cubicBezTo>
                <a:cubicBezTo>
                  <a:pt x="24827457" y="2283757"/>
                  <a:pt x="24826699" y="2650084"/>
                  <a:pt x="24831993" y="3016412"/>
                </a:cubicBezTo>
                <a:cubicBezTo>
                  <a:pt x="24833631" y="3130189"/>
                  <a:pt x="24858451" y="3243967"/>
                  <a:pt x="24856057" y="3357248"/>
                </a:cubicBezTo>
                <a:cubicBezTo>
                  <a:pt x="24848245" y="3715119"/>
                  <a:pt x="24824683" y="4072742"/>
                  <a:pt x="24823675" y="4430489"/>
                </a:cubicBezTo>
                <a:cubicBezTo>
                  <a:pt x="24823675" y="4576846"/>
                  <a:pt x="24734628" y="5602771"/>
                  <a:pt x="24757180" y="5749128"/>
                </a:cubicBezTo>
              </a:path>
            </a:pathLst>
          </a:custGeom>
          <a:solidFill>
            <a:schemeClr val="tx1"/>
          </a:solidFill>
          <a:ln w="12346" cap="flat">
            <a:noFill/>
            <a:prstDash val="solid"/>
            <a:miter/>
          </a:ln>
        </p:spPr>
        <p:txBody>
          <a:bodyPr rtlCol="0" anchor="ctr"/>
          <a:lstStyle/>
          <a:p>
            <a:endParaRPr lang="sv-SE" sz="900"/>
          </a:p>
        </p:txBody>
      </p:sp>
      <p:sp>
        <p:nvSpPr>
          <p:cNvPr id="10" name="Title 1">
            <a:extLst>
              <a:ext uri="{FF2B5EF4-FFF2-40B4-BE49-F238E27FC236}">
                <a16:creationId xmlns:a16="http://schemas.microsoft.com/office/drawing/2014/main" id="{DE601C10-3E2F-46E9-9F83-3922919B4E25}"/>
              </a:ext>
            </a:extLst>
          </p:cNvPr>
          <p:cNvSpPr>
            <a:spLocks noGrp="1"/>
          </p:cNvSpPr>
          <p:nvPr>
            <p:ph type="ctrTitle" hasCustomPrompt="1"/>
          </p:nvPr>
        </p:nvSpPr>
        <p:spPr>
          <a:xfrm>
            <a:off x="1524000" y="1828797"/>
            <a:ext cx="9144000" cy="506188"/>
          </a:xfrm>
        </p:spPr>
        <p:txBody>
          <a:bodyPr anchor="t"/>
          <a:lstStyle>
            <a:lvl1pPr algn="ctr">
              <a:defRPr sz="3450" spc="35" baseline="0">
                <a:solidFill>
                  <a:schemeClr val="tx1"/>
                </a:solidFill>
              </a:defRPr>
            </a:lvl1pPr>
          </a:lstStyle>
          <a:p>
            <a:r>
              <a:rPr lang="sv-SE"/>
              <a:t>Plats för presentationens rubrik</a:t>
            </a:r>
          </a:p>
        </p:txBody>
      </p:sp>
      <p:pic>
        <p:nvPicPr>
          <p:cNvPr id="3" name="Bildobjekt 2">
            <a:extLst>
              <a:ext uri="{FF2B5EF4-FFF2-40B4-BE49-F238E27FC236}">
                <a16:creationId xmlns:a16="http://schemas.microsoft.com/office/drawing/2014/main" id="{C40EA77B-2F6E-2D43-945E-7E1FCCE54C93}"/>
              </a:ext>
            </a:extLst>
          </p:cNvPr>
          <p:cNvPicPr>
            <a:picLocks noChangeAspect="1"/>
          </p:cNvPicPr>
          <p:nvPr userDrawn="1"/>
        </p:nvPicPr>
        <p:blipFill>
          <a:blip r:embed="rId2"/>
          <a:stretch>
            <a:fillRect/>
          </a:stretch>
        </p:blipFill>
        <p:spPr>
          <a:xfrm>
            <a:off x="5145411" y="5924962"/>
            <a:ext cx="1946918" cy="428919"/>
          </a:xfrm>
          <a:prstGeom prst="rect">
            <a:avLst/>
          </a:prstGeom>
        </p:spPr>
      </p:pic>
    </p:spTree>
    <p:extLst>
      <p:ext uri="{BB962C8B-B14F-4D97-AF65-F5344CB8AC3E}">
        <p14:creationId xmlns:p14="http://schemas.microsoft.com/office/powerpoint/2010/main" val="1923508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529EF991-13DF-3641-A7BE-60AA2CFE848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ED8427A-80DE-3148-AEE5-A8BA7CDA4F67}" type="slidenum">
              <a:rPr lang="sv-SE" smtClean="0"/>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7333418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776138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5809817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583170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2024-02-15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75920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2024-02-15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5242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529EF991-13DF-3641-A7BE-60AA2CFE848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ED8427A-80DE-3148-AEE5-A8BA7CDA4F67}"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270956320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2024-02-15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27331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2024-02-15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5203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2024-02-15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6300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2024-02-15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21062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0072565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2024-02-15</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4030502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00638307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77059965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18942186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12855515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529EF991-13DF-3641-A7BE-60AA2CFE848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ED8427A-80DE-3148-AEE5-A8BA7CDA4F67}"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2231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295862644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95947875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860305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3E1CCDA-6E96-415E-B0AA-A968841800E1}" type="datetimeFigureOut">
              <a:rPr lang="sv-SE" smtClean="0"/>
              <a:t>2024-02-15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572907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4"/>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172" indent="0" algn="ctr">
              <a:buNone/>
              <a:defRPr sz="2000"/>
            </a:lvl2pPr>
            <a:lvl3pPr marL="914344" indent="0" algn="ctr">
              <a:buNone/>
              <a:defRPr sz="1800"/>
            </a:lvl3pPr>
            <a:lvl4pPr marL="1371516" indent="0" algn="ctr">
              <a:buNone/>
              <a:defRPr sz="1600"/>
            </a:lvl4pPr>
            <a:lvl5pPr marL="1828688" indent="0" algn="ctr">
              <a:buNone/>
              <a:defRPr sz="1600"/>
            </a:lvl5pPr>
            <a:lvl6pPr marL="2285861" indent="0" algn="ctr">
              <a:buNone/>
              <a:defRPr sz="1600"/>
            </a:lvl6pPr>
            <a:lvl7pPr marL="2743033" indent="0" algn="ctr">
              <a:buNone/>
              <a:defRPr sz="1600"/>
            </a:lvl7pPr>
            <a:lvl8pPr marL="3200205" indent="0" algn="ctr">
              <a:buNone/>
              <a:defRPr sz="1600"/>
            </a:lvl8pPr>
            <a:lvl9pPr marL="3657377" indent="0" algn="ctr">
              <a:buNone/>
              <a:defRPr sz="1600"/>
            </a:lvl9pPr>
          </a:lstStyle>
          <a:p>
            <a:r>
              <a:rPr lang="sv-SE"/>
              <a:t>Klicka här för att ändra mall för underrubrikformat</a:t>
            </a:r>
          </a:p>
        </p:txBody>
      </p:sp>
      <p:sp>
        <p:nvSpPr>
          <p:cNvPr id="4" name="Platshållare för datum 3"/>
          <p:cNvSpPr>
            <a:spLocks noGrp="1"/>
          </p:cNvSpPr>
          <p:nvPr>
            <p:ph type="dt" sz="half" idx="10"/>
          </p:nvPr>
        </p:nvSpPr>
        <p:spPr/>
        <p:txBody>
          <a:bodyPr/>
          <a:lstStyle/>
          <a:p>
            <a:fld id="{B28AC2CE-CDA3-40A4-8A89-409DDD466E10}" type="datetimeFigureOut">
              <a:rPr lang="sv-SE" smtClean="0"/>
              <a:t>2024-02-15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B6F855-F177-47A9-9DD3-FEAEC62074CD}" type="slidenum">
              <a:rPr lang="sv-SE" smtClean="0"/>
              <a:t>‹#›</a:t>
            </a:fld>
            <a:endParaRPr lang="sv-SE"/>
          </a:p>
        </p:txBody>
      </p:sp>
    </p:spTree>
    <p:extLst>
      <p:ext uri="{BB962C8B-B14F-4D97-AF65-F5344CB8AC3E}">
        <p14:creationId xmlns:p14="http://schemas.microsoft.com/office/powerpoint/2010/main" val="3443523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46500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2024-02-15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39762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9E73E8-6E4D-4C1C-99AA-890BB466C07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C4979AA-2C37-4725-A41D-1C20E07E5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8ECBDC6-551A-4400-8257-655694FD814E}"/>
              </a:ext>
            </a:extLst>
          </p:cNvPr>
          <p:cNvSpPr>
            <a:spLocks noGrp="1"/>
          </p:cNvSpPr>
          <p:nvPr>
            <p:ph type="dt" sz="half" idx="10"/>
          </p:nvPr>
        </p:nvSpPr>
        <p:spPr/>
        <p:txBody>
          <a:bodyPr/>
          <a:lstStyle/>
          <a:p>
            <a:fld id="{6DD6F5CA-2A1E-44AC-A3F3-37DACE1601DD}" type="datetimeFigureOut">
              <a:rPr lang="sv-SE" smtClean="0"/>
              <a:t>2024-02-15</a:t>
            </a:fld>
            <a:endParaRPr lang="sv-SE"/>
          </a:p>
        </p:txBody>
      </p:sp>
      <p:sp>
        <p:nvSpPr>
          <p:cNvPr id="5" name="Platshållare för sidfot 4">
            <a:extLst>
              <a:ext uri="{FF2B5EF4-FFF2-40B4-BE49-F238E27FC236}">
                <a16:creationId xmlns:a16="http://schemas.microsoft.com/office/drawing/2014/main" id="{E01C876A-9769-488C-862D-0B411584F6C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AE1EB1-C1E4-46E1-87AB-1E7C392817DA}"/>
              </a:ext>
            </a:extLst>
          </p:cNvPr>
          <p:cNvSpPr>
            <a:spLocks noGrp="1"/>
          </p:cNvSpPr>
          <p:nvPr>
            <p:ph type="sldNum" sz="quarter" idx="12"/>
          </p:nvPr>
        </p:nvSpPr>
        <p:spPr/>
        <p:txBody>
          <a:bodyPr/>
          <a:lstStyle/>
          <a:p>
            <a:fld id="{88F0A0B4-48AE-44B6-97F7-6B75641CA5E4}" type="slidenum">
              <a:rPr lang="sv-SE" smtClean="0"/>
              <a:t>‹#›</a:t>
            </a:fld>
            <a:endParaRPr lang="sv-SE"/>
          </a:p>
        </p:txBody>
      </p:sp>
    </p:spTree>
    <p:extLst>
      <p:ext uri="{BB962C8B-B14F-4D97-AF65-F5344CB8AC3E}">
        <p14:creationId xmlns:p14="http://schemas.microsoft.com/office/powerpoint/2010/main" val="3639792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DDDF81-686B-4A08-AC19-153F26FD80F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4165538-13A9-4616-9340-546146F2853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48EC220-4509-446E-B190-0E268F93FEF9}"/>
              </a:ext>
            </a:extLst>
          </p:cNvPr>
          <p:cNvSpPr>
            <a:spLocks noGrp="1"/>
          </p:cNvSpPr>
          <p:nvPr>
            <p:ph type="dt" sz="half" idx="10"/>
          </p:nvPr>
        </p:nvSpPr>
        <p:spPr/>
        <p:txBody>
          <a:bodyPr/>
          <a:lstStyle/>
          <a:p>
            <a:fld id="{6DD6F5CA-2A1E-44AC-A3F3-37DACE1601DD}" type="datetimeFigureOut">
              <a:rPr lang="sv-SE" smtClean="0"/>
              <a:t>2024-02-15</a:t>
            </a:fld>
            <a:endParaRPr lang="sv-SE"/>
          </a:p>
        </p:txBody>
      </p:sp>
      <p:sp>
        <p:nvSpPr>
          <p:cNvPr id="5" name="Platshållare för sidfot 4">
            <a:extLst>
              <a:ext uri="{FF2B5EF4-FFF2-40B4-BE49-F238E27FC236}">
                <a16:creationId xmlns:a16="http://schemas.microsoft.com/office/drawing/2014/main" id="{CDBFBCD3-3E1D-4654-B2B3-9F0F7718944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CFF681B-98BC-475B-9D4D-908EB23043C8}"/>
              </a:ext>
            </a:extLst>
          </p:cNvPr>
          <p:cNvSpPr>
            <a:spLocks noGrp="1"/>
          </p:cNvSpPr>
          <p:nvPr>
            <p:ph type="sldNum" sz="quarter" idx="12"/>
          </p:nvPr>
        </p:nvSpPr>
        <p:spPr/>
        <p:txBody>
          <a:bodyPr/>
          <a:lstStyle/>
          <a:p>
            <a:fld id="{88F0A0B4-48AE-44B6-97F7-6B75641CA5E4}" type="slidenum">
              <a:rPr lang="sv-SE" smtClean="0"/>
              <a:t>‹#›</a:t>
            </a:fld>
            <a:endParaRPr lang="sv-SE"/>
          </a:p>
        </p:txBody>
      </p:sp>
    </p:spTree>
    <p:extLst>
      <p:ext uri="{BB962C8B-B14F-4D97-AF65-F5344CB8AC3E}">
        <p14:creationId xmlns:p14="http://schemas.microsoft.com/office/powerpoint/2010/main" val="2560158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13B546-77B9-4E10-A0DB-B71C5973585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2EFD52D-F985-4D73-ACDF-8ED23A364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143691C-F22C-4B79-BC62-4C6B438AE802}"/>
              </a:ext>
            </a:extLst>
          </p:cNvPr>
          <p:cNvSpPr>
            <a:spLocks noGrp="1"/>
          </p:cNvSpPr>
          <p:nvPr>
            <p:ph type="dt" sz="half" idx="10"/>
          </p:nvPr>
        </p:nvSpPr>
        <p:spPr/>
        <p:txBody>
          <a:bodyPr/>
          <a:lstStyle/>
          <a:p>
            <a:fld id="{6DD6F5CA-2A1E-44AC-A3F3-37DACE1601DD}" type="datetimeFigureOut">
              <a:rPr lang="sv-SE" smtClean="0"/>
              <a:t>2024-02-15</a:t>
            </a:fld>
            <a:endParaRPr lang="sv-SE"/>
          </a:p>
        </p:txBody>
      </p:sp>
      <p:sp>
        <p:nvSpPr>
          <p:cNvPr id="5" name="Platshållare för sidfot 4">
            <a:extLst>
              <a:ext uri="{FF2B5EF4-FFF2-40B4-BE49-F238E27FC236}">
                <a16:creationId xmlns:a16="http://schemas.microsoft.com/office/drawing/2014/main" id="{BA2D5E9A-7FC4-46B3-A741-B49B68B436A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6E40E8-ACD6-4A44-98C7-3443C1A9E21D}"/>
              </a:ext>
            </a:extLst>
          </p:cNvPr>
          <p:cNvSpPr>
            <a:spLocks noGrp="1"/>
          </p:cNvSpPr>
          <p:nvPr>
            <p:ph type="sldNum" sz="quarter" idx="12"/>
          </p:nvPr>
        </p:nvSpPr>
        <p:spPr/>
        <p:txBody>
          <a:bodyPr/>
          <a:lstStyle/>
          <a:p>
            <a:fld id="{88F0A0B4-48AE-44B6-97F7-6B75641CA5E4}" type="slidenum">
              <a:rPr lang="sv-SE" smtClean="0"/>
              <a:t>‹#›</a:t>
            </a:fld>
            <a:endParaRPr lang="sv-SE"/>
          </a:p>
        </p:txBody>
      </p:sp>
    </p:spTree>
    <p:extLst>
      <p:ext uri="{BB962C8B-B14F-4D97-AF65-F5344CB8AC3E}">
        <p14:creationId xmlns:p14="http://schemas.microsoft.com/office/powerpoint/2010/main" val="67518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529EF991-13DF-3641-A7BE-60AA2CFE8482}" type="datetimeFigureOut">
              <a:rPr lang="sv-SE" smtClean="0"/>
              <a:t>2024-02-15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ED8427A-80DE-3148-AEE5-A8BA7CDA4F67}"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87694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B87A3A-1535-4829-ACF4-53D82BAF629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8F25FBB-097F-468E-81E5-2B4893BF535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8BD8CE-9EAC-4C56-91C6-37C0EC49DA4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A0D1288-8A8E-46BB-B920-C64636791C86}"/>
              </a:ext>
            </a:extLst>
          </p:cNvPr>
          <p:cNvSpPr>
            <a:spLocks noGrp="1"/>
          </p:cNvSpPr>
          <p:nvPr>
            <p:ph type="dt" sz="half" idx="10"/>
          </p:nvPr>
        </p:nvSpPr>
        <p:spPr/>
        <p:txBody>
          <a:bodyPr/>
          <a:lstStyle/>
          <a:p>
            <a:fld id="{6DD6F5CA-2A1E-44AC-A3F3-37DACE1601DD}" type="datetimeFigureOut">
              <a:rPr lang="sv-SE" smtClean="0"/>
              <a:t>2024-02-15</a:t>
            </a:fld>
            <a:endParaRPr lang="sv-SE"/>
          </a:p>
        </p:txBody>
      </p:sp>
      <p:sp>
        <p:nvSpPr>
          <p:cNvPr id="6" name="Platshållare för sidfot 5">
            <a:extLst>
              <a:ext uri="{FF2B5EF4-FFF2-40B4-BE49-F238E27FC236}">
                <a16:creationId xmlns:a16="http://schemas.microsoft.com/office/drawing/2014/main" id="{B3D1C8AD-DE90-41E5-90B4-E9A805F355C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C397E5-5F2B-485A-9A41-EA7A31E9AA6C}"/>
              </a:ext>
            </a:extLst>
          </p:cNvPr>
          <p:cNvSpPr>
            <a:spLocks noGrp="1"/>
          </p:cNvSpPr>
          <p:nvPr>
            <p:ph type="sldNum" sz="quarter" idx="12"/>
          </p:nvPr>
        </p:nvSpPr>
        <p:spPr/>
        <p:txBody>
          <a:bodyPr/>
          <a:lstStyle/>
          <a:p>
            <a:fld id="{88F0A0B4-48AE-44B6-97F7-6B75641CA5E4}" type="slidenum">
              <a:rPr lang="sv-SE" smtClean="0"/>
              <a:t>‹#›</a:t>
            </a:fld>
            <a:endParaRPr lang="sv-SE"/>
          </a:p>
        </p:txBody>
      </p:sp>
    </p:spTree>
    <p:extLst>
      <p:ext uri="{BB962C8B-B14F-4D97-AF65-F5344CB8AC3E}">
        <p14:creationId xmlns:p14="http://schemas.microsoft.com/office/powerpoint/2010/main" val="4013940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F8CEAB-1695-4D23-8804-BA4B4A65E16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79CF4EC-1E9F-42F4-8BDA-CA058A05C4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19AEF96-E1F4-42D6-AA3C-ED243CB491D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B94C36-FABC-409A-B07F-04A76F0B3B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8CC1975-08D2-4E74-8045-52AB5E95775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5BA3986-FBD9-4B8B-B9BD-9430FD593982}"/>
              </a:ext>
            </a:extLst>
          </p:cNvPr>
          <p:cNvSpPr>
            <a:spLocks noGrp="1"/>
          </p:cNvSpPr>
          <p:nvPr>
            <p:ph type="dt" sz="half" idx="10"/>
          </p:nvPr>
        </p:nvSpPr>
        <p:spPr/>
        <p:txBody>
          <a:bodyPr/>
          <a:lstStyle/>
          <a:p>
            <a:fld id="{6DD6F5CA-2A1E-44AC-A3F3-37DACE1601DD}" type="datetimeFigureOut">
              <a:rPr lang="sv-SE" smtClean="0"/>
              <a:t>2024-02-15</a:t>
            </a:fld>
            <a:endParaRPr lang="sv-SE"/>
          </a:p>
        </p:txBody>
      </p:sp>
      <p:sp>
        <p:nvSpPr>
          <p:cNvPr id="8" name="Platshållare för sidfot 7">
            <a:extLst>
              <a:ext uri="{FF2B5EF4-FFF2-40B4-BE49-F238E27FC236}">
                <a16:creationId xmlns:a16="http://schemas.microsoft.com/office/drawing/2014/main" id="{C5A786D5-D23C-485E-8ADB-2556E549F16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D8CF017-629D-4DD1-8241-1E143E0DFFAF}"/>
              </a:ext>
            </a:extLst>
          </p:cNvPr>
          <p:cNvSpPr>
            <a:spLocks noGrp="1"/>
          </p:cNvSpPr>
          <p:nvPr>
            <p:ph type="sldNum" sz="quarter" idx="12"/>
          </p:nvPr>
        </p:nvSpPr>
        <p:spPr/>
        <p:txBody>
          <a:bodyPr/>
          <a:lstStyle/>
          <a:p>
            <a:fld id="{88F0A0B4-48AE-44B6-97F7-6B75641CA5E4}" type="slidenum">
              <a:rPr lang="sv-SE" smtClean="0"/>
              <a:t>‹#›</a:t>
            </a:fld>
            <a:endParaRPr lang="sv-SE"/>
          </a:p>
        </p:txBody>
      </p:sp>
    </p:spTree>
    <p:extLst>
      <p:ext uri="{BB962C8B-B14F-4D97-AF65-F5344CB8AC3E}">
        <p14:creationId xmlns:p14="http://schemas.microsoft.com/office/powerpoint/2010/main" val="3060745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6719A-C184-4846-AB7E-1E7A336FF8C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6EB86FC-1C16-46F8-AEB6-317DD3CAE2A7}"/>
              </a:ext>
            </a:extLst>
          </p:cNvPr>
          <p:cNvSpPr>
            <a:spLocks noGrp="1"/>
          </p:cNvSpPr>
          <p:nvPr>
            <p:ph type="dt" sz="half" idx="10"/>
          </p:nvPr>
        </p:nvSpPr>
        <p:spPr/>
        <p:txBody>
          <a:bodyPr/>
          <a:lstStyle/>
          <a:p>
            <a:fld id="{6DD6F5CA-2A1E-44AC-A3F3-37DACE1601DD}" type="datetimeFigureOut">
              <a:rPr lang="sv-SE" smtClean="0"/>
              <a:t>2024-02-15</a:t>
            </a:fld>
            <a:endParaRPr lang="sv-SE"/>
          </a:p>
        </p:txBody>
      </p:sp>
      <p:sp>
        <p:nvSpPr>
          <p:cNvPr id="4" name="Platshållare för sidfot 3">
            <a:extLst>
              <a:ext uri="{FF2B5EF4-FFF2-40B4-BE49-F238E27FC236}">
                <a16:creationId xmlns:a16="http://schemas.microsoft.com/office/drawing/2014/main" id="{3631BB3D-019A-43A0-9DC0-809536C6251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DAA16EB-1290-494E-8E94-9720D7800DBB}"/>
              </a:ext>
            </a:extLst>
          </p:cNvPr>
          <p:cNvSpPr>
            <a:spLocks noGrp="1"/>
          </p:cNvSpPr>
          <p:nvPr>
            <p:ph type="sldNum" sz="quarter" idx="12"/>
          </p:nvPr>
        </p:nvSpPr>
        <p:spPr/>
        <p:txBody>
          <a:bodyPr/>
          <a:lstStyle/>
          <a:p>
            <a:fld id="{88F0A0B4-48AE-44B6-97F7-6B75641CA5E4}" type="slidenum">
              <a:rPr lang="sv-SE" smtClean="0"/>
              <a:t>‹#›</a:t>
            </a:fld>
            <a:endParaRPr lang="sv-SE"/>
          </a:p>
        </p:txBody>
      </p:sp>
    </p:spTree>
    <p:extLst>
      <p:ext uri="{BB962C8B-B14F-4D97-AF65-F5344CB8AC3E}">
        <p14:creationId xmlns:p14="http://schemas.microsoft.com/office/powerpoint/2010/main" val="2891495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7B6E3F9-865D-431B-BAAC-E053ECF70ECE}"/>
              </a:ext>
            </a:extLst>
          </p:cNvPr>
          <p:cNvSpPr>
            <a:spLocks noGrp="1"/>
          </p:cNvSpPr>
          <p:nvPr>
            <p:ph type="dt" sz="half" idx="10"/>
          </p:nvPr>
        </p:nvSpPr>
        <p:spPr/>
        <p:txBody>
          <a:bodyPr/>
          <a:lstStyle/>
          <a:p>
            <a:fld id="{6DD6F5CA-2A1E-44AC-A3F3-37DACE1601DD}" type="datetimeFigureOut">
              <a:rPr lang="sv-SE" smtClean="0"/>
              <a:t>2024-02-15</a:t>
            </a:fld>
            <a:endParaRPr lang="sv-SE"/>
          </a:p>
        </p:txBody>
      </p:sp>
      <p:sp>
        <p:nvSpPr>
          <p:cNvPr id="3" name="Platshållare för sidfot 2">
            <a:extLst>
              <a:ext uri="{FF2B5EF4-FFF2-40B4-BE49-F238E27FC236}">
                <a16:creationId xmlns:a16="http://schemas.microsoft.com/office/drawing/2014/main" id="{ACF14F12-F29A-42D2-8D87-60F0A8A1072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BCE1376-2B91-424A-92CE-757D70EAF359}"/>
              </a:ext>
            </a:extLst>
          </p:cNvPr>
          <p:cNvSpPr>
            <a:spLocks noGrp="1"/>
          </p:cNvSpPr>
          <p:nvPr>
            <p:ph type="sldNum" sz="quarter" idx="12"/>
          </p:nvPr>
        </p:nvSpPr>
        <p:spPr/>
        <p:txBody>
          <a:bodyPr/>
          <a:lstStyle/>
          <a:p>
            <a:fld id="{88F0A0B4-48AE-44B6-97F7-6B75641CA5E4}" type="slidenum">
              <a:rPr lang="sv-SE" smtClean="0"/>
              <a:t>‹#›</a:t>
            </a:fld>
            <a:endParaRPr lang="sv-SE"/>
          </a:p>
        </p:txBody>
      </p:sp>
    </p:spTree>
    <p:extLst>
      <p:ext uri="{BB962C8B-B14F-4D97-AF65-F5344CB8AC3E}">
        <p14:creationId xmlns:p14="http://schemas.microsoft.com/office/powerpoint/2010/main" val="2196233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93A2E8-82BD-4FAE-8A5F-059106D5166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CBC1E6-6165-45AE-93A8-8F2F522BE6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0B2A600-4001-43B3-AD8F-E151A55DE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643488B-88ED-4010-B55D-C2D236F873C6}"/>
              </a:ext>
            </a:extLst>
          </p:cNvPr>
          <p:cNvSpPr>
            <a:spLocks noGrp="1"/>
          </p:cNvSpPr>
          <p:nvPr>
            <p:ph type="dt" sz="half" idx="10"/>
          </p:nvPr>
        </p:nvSpPr>
        <p:spPr/>
        <p:txBody>
          <a:bodyPr/>
          <a:lstStyle/>
          <a:p>
            <a:fld id="{6DD6F5CA-2A1E-44AC-A3F3-37DACE1601DD}" type="datetimeFigureOut">
              <a:rPr lang="sv-SE" smtClean="0"/>
              <a:t>2024-02-15</a:t>
            </a:fld>
            <a:endParaRPr lang="sv-SE"/>
          </a:p>
        </p:txBody>
      </p:sp>
      <p:sp>
        <p:nvSpPr>
          <p:cNvPr id="6" name="Platshållare för sidfot 5">
            <a:extLst>
              <a:ext uri="{FF2B5EF4-FFF2-40B4-BE49-F238E27FC236}">
                <a16:creationId xmlns:a16="http://schemas.microsoft.com/office/drawing/2014/main" id="{203ABFE9-5BD9-4624-8B2B-5B7B75568C6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BD868F9-C12B-437E-AEF8-89CF739869B2}"/>
              </a:ext>
            </a:extLst>
          </p:cNvPr>
          <p:cNvSpPr>
            <a:spLocks noGrp="1"/>
          </p:cNvSpPr>
          <p:nvPr>
            <p:ph type="sldNum" sz="quarter" idx="12"/>
          </p:nvPr>
        </p:nvSpPr>
        <p:spPr/>
        <p:txBody>
          <a:bodyPr/>
          <a:lstStyle/>
          <a:p>
            <a:fld id="{88F0A0B4-48AE-44B6-97F7-6B75641CA5E4}" type="slidenum">
              <a:rPr lang="sv-SE" smtClean="0"/>
              <a:t>‹#›</a:t>
            </a:fld>
            <a:endParaRPr lang="sv-SE"/>
          </a:p>
        </p:txBody>
      </p:sp>
    </p:spTree>
    <p:extLst>
      <p:ext uri="{BB962C8B-B14F-4D97-AF65-F5344CB8AC3E}">
        <p14:creationId xmlns:p14="http://schemas.microsoft.com/office/powerpoint/2010/main" val="1456715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E17DCB-D9CA-4C6B-ACCE-9180BF8702F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ECDF8FD-5B16-4422-80CC-5942C97AF2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00E3A944-6C66-46B7-B470-EC4B0DA280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D68C9D9-2A3E-4258-8D15-1FAF0BB036AC}"/>
              </a:ext>
            </a:extLst>
          </p:cNvPr>
          <p:cNvSpPr>
            <a:spLocks noGrp="1"/>
          </p:cNvSpPr>
          <p:nvPr>
            <p:ph type="dt" sz="half" idx="10"/>
          </p:nvPr>
        </p:nvSpPr>
        <p:spPr/>
        <p:txBody>
          <a:bodyPr/>
          <a:lstStyle/>
          <a:p>
            <a:fld id="{6DD6F5CA-2A1E-44AC-A3F3-37DACE1601DD}" type="datetimeFigureOut">
              <a:rPr lang="sv-SE" smtClean="0"/>
              <a:t>2024-02-15</a:t>
            </a:fld>
            <a:endParaRPr lang="sv-SE"/>
          </a:p>
        </p:txBody>
      </p:sp>
      <p:sp>
        <p:nvSpPr>
          <p:cNvPr id="6" name="Platshållare för sidfot 5">
            <a:extLst>
              <a:ext uri="{FF2B5EF4-FFF2-40B4-BE49-F238E27FC236}">
                <a16:creationId xmlns:a16="http://schemas.microsoft.com/office/drawing/2014/main" id="{0568746A-10BE-4298-9F90-2D259291F41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5CDECCC-0EF6-4AB0-8162-5223DE728EF4}"/>
              </a:ext>
            </a:extLst>
          </p:cNvPr>
          <p:cNvSpPr>
            <a:spLocks noGrp="1"/>
          </p:cNvSpPr>
          <p:nvPr>
            <p:ph type="sldNum" sz="quarter" idx="12"/>
          </p:nvPr>
        </p:nvSpPr>
        <p:spPr/>
        <p:txBody>
          <a:bodyPr/>
          <a:lstStyle/>
          <a:p>
            <a:fld id="{88F0A0B4-48AE-44B6-97F7-6B75641CA5E4}" type="slidenum">
              <a:rPr lang="sv-SE" smtClean="0"/>
              <a:t>‹#›</a:t>
            </a:fld>
            <a:endParaRPr lang="sv-SE"/>
          </a:p>
        </p:txBody>
      </p:sp>
    </p:spTree>
    <p:extLst>
      <p:ext uri="{BB962C8B-B14F-4D97-AF65-F5344CB8AC3E}">
        <p14:creationId xmlns:p14="http://schemas.microsoft.com/office/powerpoint/2010/main" val="609172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6EB79-7702-4285-8049-DC47A41F46E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8814C2C-3BB1-4A3A-9AB6-C784AAD1EEB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67A1A2-AE48-4427-922A-13C55ABACBD5}"/>
              </a:ext>
            </a:extLst>
          </p:cNvPr>
          <p:cNvSpPr>
            <a:spLocks noGrp="1"/>
          </p:cNvSpPr>
          <p:nvPr>
            <p:ph type="dt" sz="half" idx="10"/>
          </p:nvPr>
        </p:nvSpPr>
        <p:spPr/>
        <p:txBody>
          <a:bodyPr/>
          <a:lstStyle/>
          <a:p>
            <a:fld id="{6DD6F5CA-2A1E-44AC-A3F3-37DACE1601DD}" type="datetimeFigureOut">
              <a:rPr lang="sv-SE" smtClean="0"/>
              <a:t>2024-02-15</a:t>
            </a:fld>
            <a:endParaRPr lang="sv-SE"/>
          </a:p>
        </p:txBody>
      </p:sp>
      <p:sp>
        <p:nvSpPr>
          <p:cNvPr id="5" name="Platshållare för sidfot 4">
            <a:extLst>
              <a:ext uri="{FF2B5EF4-FFF2-40B4-BE49-F238E27FC236}">
                <a16:creationId xmlns:a16="http://schemas.microsoft.com/office/drawing/2014/main" id="{54EAF373-56CF-4CC5-AD46-525FBE314C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6648274-B9C3-405B-8328-9F97F502D25F}"/>
              </a:ext>
            </a:extLst>
          </p:cNvPr>
          <p:cNvSpPr>
            <a:spLocks noGrp="1"/>
          </p:cNvSpPr>
          <p:nvPr>
            <p:ph type="sldNum" sz="quarter" idx="12"/>
          </p:nvPr>
        </p:nvSpPr>
        <p:spPr/>
        <p:txBody>
          <a:bodyPr/>
          <a:lstStyle/>
          <a:p>
            <a:fld id="{88F0A0B4-48AE-44B6-97F7-6B75641CA5E4}" type="slidenum">
              <a:rPr lang="sv-SE" smtClean="0"/>
              <a:t>‹#›</a:t>
            </a:fld>
            <a:endParaRPr lang="sv-SE"/>
          </a:p>
        </p:txBody>
      </p:sp>
    </p:spTree>
    <p:extLst>
      <p:ext uri="{BB962C8B-B14F-4D97-AF65-F5344CB8AC3E}">
        <p14:creationId xmlns:p14="http://schemas.microsoft.com/office/powerpoint/2010/main" val="8118878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0EC7205-8BBB-469C-8F0A-BB9801DF518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DBB03C2-4580-4253-A689-9EC03F80F36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BAA9729-8F76-42AC-A6F3-4040533AAAB6}"/>
              </a:ext>
            </a:extLst>
          </p:cNvPr>
          <p:cNvSpPr>
            <a:spLocks noGrp="1"/>
          </p:cNvSpPr>
          <p:nvPr>
            <p:ph type="dt" sz="half" idx="10"/>
          </p:nvPr>
        </p:nvSpPr>
        <p:spPr/>
        <p:txBody>
          <a:bodyPr/>
          <a:lstStyle/>
          <a:p>
            <a:fld id="{6DD6F5CA-2A1E-44AC-A3F3-37DACE1601DD}" type="datetimeFigureOut">
              <a:rPr lang="sv-SE" smtClean="0"/>
              <a:t>2024-02-15</a:t>
            </a:fld>
            <a:endParaRPr lang="sv-SE"/>
          </a:p>
        </p:txBody>
      </p:sp>
      <p:sp>
        <p:nvSpPr>
          <p:cNvPr id="5" name="Platshållare för sidfot 4">
            <a:extLst>
              <a:ext uri="{FF2B5EF4-FFF2-40B4-BE49-F238E27FC236}">
                <a16:creationId xmlns:a16="http://schemas.microsoft.com/office/drawing/2014/main" id="{82888E8A-A457-4A29-BF47-CF9AA8A7B6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5593A50-7891-4819-8B79-B4ED18C30C89}"/>
              </a:ext>
            </a:extLst>
          </p:cNvPr>
          <p:cNvSpPr>
            <a:spLocks noGrp="1"/>
          </p:cNvSpPr>
          <p:nvPr>
            <p:ph type="sldNum" sz="quarter" idx="12"/>
          </p:nvPr>
        </p:nvSpPr>
        <p:spPr/>
        <p:txBody>
          <a:bodyPr/>
          <a:lstStyle/>
          <a:p>
            <a:fld id="{88F0A0B4-48AE-44B6-97F7-6B75641CA5E4}" type="slidenum">
              <a:rPr lang="sv-SE" smtClean="0"/>
              <a:t>‹#›</a:t>
            </a:fld>
            <a:endParaRPr lang="sv-SE"/>
          </a:p>
        </p:txBody>
      </p:sp>
    </p:spTree>
    <p:extLst>
      <p:ext uri="{BB962C8B-B14F-4D97-AF65-F5344CB8AC3E}">
        <p14:creationId xmlns:p14="http://schemas.microsoft.com/office/powerpoint/2010/main" val="29817146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sv-SE"/>
              <a:t>Klicka här för att ändra mall för rubrikformat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2" indent="0" algn="ctr">
              <a:buNone/>
              <a:defRPr sz="2000"/>
            </a:lvl2pPr>
            <a:lvl3pPr marL="914344" indent="0" algn="ctr">
              <a:buNone/>
              <a:defRPr sz="1800"/>
            </a:lvl3pPr>
            <a:lvl4pPr marL="1371516" indent="0" algn="ctr">
              <a:buNone/>
              <a:defRPr sz="1600"/>
            </a:lvl4pPr>
            <a:lvl5pPr marL="1828688" indent="0" algn="ctr">
              <a:buNone/>
              <a:defRPr sz="1600"/>
            </a:lvl5pPr>
            <a:lvl6pPr marL="2285861" indent="0" algn="ctr">
              <a:buNone/>
              <a:defRPr sz="1600"/>
            </a:lvl6pPr>
            <a:lvl7pPr marL="2743033" indent="0" algn="ctr">
              <a:buNone/>
              <a:defRPr sz="1600"/>
            </a:lvl7pPr>
            <a:lvl8pPr marL="3200205" indent="0" algn="ctr">
              <a:buNone/>
              <a:defRPr sz="1600"/>
            </a:lvl8pPr>
            <a:lvl9pPr marL="3657377" indent="0" algn="ctr">
              <a:buNone/>
              <a:defRPr sz="16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F3E1CCDA-6E96-415E-B0AA-A968841800E1}" type="datetimeFigureOut">
              <a:rPr lang="sv-SE" smtClean="0"/>
              <a:t>2024-02-15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12930278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3E1CCDA-6E96-415E-B0AA-A968841800E1}" type="datetimeFigureOut">
              <a:rPr lang="sv-SE" smtClean="0"/>
              <a:t>2024-02-15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207799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529EF991-13DF-3641-A7BE-60AA2CFE8482}" type="datetimeFigureOut">
              <a:rPr lang="sv-SE" smtClean="0"/>
              <a:t>2024-02-15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ED8427A-80DE-3148-AEE5-A8BA7CDA4F67}"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24129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sv-SE"/>
              <a:t>Klicka här för att ändra mall för rubrikformat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72" indent="0">
              <a:buNone/>
              <a:defRPr sz="2000">
                <a:solidFill>
                  <a:schemeClr val="tx1">
                    <a:tint val="75000"/>
                  </a:schemeClr>
                </a:solidFill>
              </a:defRPr>
            </a:lvl2pPr>
            <a:lvl3pPr marL="914344" indent="0">
              <a:buNone/>
              <a:defRPr sz="1800">
                <a:solidFill>
                  <a:schemeClr val="tx1">
                    <a:tint val="75000"/>
                  </a:schemeClr>
                </a:solidFill>
              </a:defRPr>
            </a:lvl3pPr>
            <a:lvl4pPr marL="1371516" indent="0">
              <a:buNone/>
              <a:defRPr sz="1600">
                <a:solidFill>
                  <a:schemeClr val="tx1">
                    <a:tint val="75000"/>
                  </a:schemeClr>
                </a:solidFill>
              </a:defRPr>
            </a:lvl4pPr>
            <a:lvl5pPr marL="1828688" indent="0">
              <a:buNone/>
              <a:defRPr sz="1600">
                <a:solidFill>
                  <a:schemeClr val="tx1">
                    <a:tint val="75000"/>
                  </a:schemeClr>
                </a:solidFill>
              </a:defRPr>
            </a:lvl5pPr>
            <a:lvl6pPr marL="2285861" indent="0">
              <a:buNone/>
              <a:defRPr sz="1600">
                <a:solidFill>
                  <a:schemeClr val="tx1">
                    <a:tint val="75000"/>
                  </a:schemeClr>
                </a:solidFill>
              </a:defRPr>
            </a:lvl6pPr>
            <a:lvl7pPr marL="2743033" indent="0">
              <a:buNone/>
              <a:defRPr sz="1600">
                <a:solidFill>
                  <a:schemeClr val="tx1">
                    <a:tint val="75000"/>
                  </a:schemeClr>
                </a:solidFill>
              </a:defRPr>
            </a:lvl7pPr>
            <a:lvl8pPr marL="3200205" indent="0">
              <a:buNone/>
              <a:defRPr sz="1600">
                <a:solidFill>
                  <a:schemeClr val="tx1">
                    <a:tint val="75000"/>
                  </a:schemeClr>
                </a:solidFill>
              </a:defRPr>
            </a:lvl8pPr>
            <a:lvl9pPr marL="3657377"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3E1CCDA-6E96-415E-B0AA-A968841800E1}" type="datetimeFigureOut">
              <a:rPr lang="sv-SE" smtClean="0"/>
              <a:t>2024-02-15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11151538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F3E1CCDA-6E96-415E-B0AA-A968841800E1}" type="datetimeFigureOut">
              <a:rPr lang="sv-SE" smtClean="0"/>
              <a:t>2024-02-15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22897753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2" indent="0">
              <a:buNone/>
              <a:defRPr sz="2000" b="1"/>
            </a:lvl2pPr>
            <a:lvl3pPr marL="914344" indent="0">
              <a:buNone/>
              <a:defRPr sz="1800" b="1"/>
            </a:lvl3pPr>
            <a:lvl4pPr marL="1371516" indent="0">
              <a:buNone/>
              <a:defRPr sz="1600" b="1"/>
            </a:lvl4pPr>
            <a:lvl5pPr marL="1828688" indent="0">
              <a:buNone/>
              <a:defRPr sz="1600" b="1"/>
            </a:lvl5pPr>
            <a:lvl6pPr marL="2285861" indent="0">
              <a:buNone/>
              <a:defRPr sz="1600" b="1"/>
            </a:lvl6pPr>
            <a:lvl7pPr marL="2743033" indent="0">
              <a:buNone/>
              <a:defRPr sz="1600" b="1"/>
            </a:lvl7pPr>
            <a:lvl8pPr marL="3200205" indent="0">
              <a:buNone/>
              <a:defRPr sz="1600" b="1"/>
            </a:lvl8pPr>
            <a:lvl9pPr marL="365737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9"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2" indent="0">
              <a:buNone/>
              <a:defRPr sz="2000" b="1"/>
            </a:lvl2pPr>
            <a:lvl3pPr marL="914344" indent="0">
              <a:buNone/>
              <a:defRPr sz="1800" b="1"/>
            </a:lvl3pPr>
            <a:lvl4pPr marL="1371516" indent="0">
              <a:buNone/>
              <a:defRPr sz="1600" b="1"/>
            </a:lvl4pPr>
            <a:lvl5pPr marL="1828688" indent="0">
              <a:buNone/>
              <a:defRPr sz="1600" b="1"/>
            </a:lvl5pPr>
            <a:lvl6pPr marL="2285861" indent="0">
              <a:buNone/>
              <a:defRPr sz="1600" b="1"/>
            </a:lvl6pPr>
            <a:lvl7pPr marL="2743033" indent="0">
              <a:buNone/>
              <a:defRPr sz="1600" b="1"/>
            </a:lvl7pPr>
            <a:lvl8pPr marL="3200205" indent="0">
              <a:buNone/>
              <a:defRPr sz="1600" b="1"/>
            </a:lvl8pPr>
            <a:lvl9pPr marL="365737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F3E1CCDA-6E96-415E-B0AA-A968841800E1}" type="datetimeFigureOut">
              <a:rPr lang="sv-SE" smtClean="0"/>
              <a:t>2024-02-15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3599431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F3E1CCDA-6E96-415E-B0AA-A968841800E1}" type="datetimeFigureOut">
              <a:rPr lang="sv-SE" smtClean="0"/>
              <a:t>2024-02-15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1445839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1CCDA-6E96-415E-B0AA-A968841800E1}" type="datetimeFigureOut">
              <a:rPr lang="sv-SE" smtClean="0"/>
              <a:t>2024-02-15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3870356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sv-SE"/>
              <a:t>Klicka här för att ändra mall för rubrikformat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2" indent="0">
              <a:buNone/>
              <a:defRPr sz="1400"/>
            </a:lvl2pPr>
            <a:lvl3pPr marL="914344" indent="0">
              <a:buNone/>
              <a:defRPr sz="1200"/>
            </a:lvl3pPr>
            <a:lvl4pPr marL="1371516" indent="0">
              <a:buNone/>
              <a:defRPr sz="1000"/>
            </a:lvl4pPr>
            <a:lvl5pPr marL="1828688" indent="0">
              <a:buNone/>
              <a:defRPr sz="1000"/>
            </a:lvl5pPr>
            <a:lvl6pPr marL="2285861" indent="0">
              <a:buNone/>
              <a:defRPr sz="1000"/>
            </a:lvl6pPr>
            <a:lvl7pPr marL="2743033" indent="0">
              <a:buNone/>
              <a:defRPr sz="1000"/>
            </a:lvl7pPr>
            <a:lvl8pPr marL="3200205" indent="0">
              <a:buNone/>
              <a:defRPr sz="1000"/>
            </a:lvl8pPr>
            <a:lvl9pPr marL="3657377"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3E1CCDA-6E96-415E-B0AA-A968841800E1}" type="datetimeFigureOut">
              <a:rPr lang="sv-SE" smtClean="0"/>
              <a:t>2024-02-15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3819896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2" indent="0">
              <a:buNone/>
              <a:defRPr sz="2800"/>
            </a:lvl2pPr>
            <a:lvl3pPr marL="914344" indent="0">
              <a:buNone/>
              <a:defRPr sz="2400"/>
            </a:lvl3pPr>
            <a:lvl4pPr marL="1371516" indent="0">
              <a:buNone/>
              <a:defRPr sz="2000"/>
            </a:lvl4pPr>
            <a:lvl5pPr marL="1828688" indent="0">
              <a:buNone/>
              <a:defRPr sz="2000"/>
            </a:lvl5pPr>
            <a:lvl6pPr marL="2285861" indent="0">
              <a:buNone/>
              <a:defRPr sz="2000"/>
            </a:lvl6pPr>
            <a:lvl7pPr marL="2743033" indent="0">
              <a:buNone/>
              <a:defRPr sz="2000"/>
            </a:lvl7pPr>
            <a:lvl8pPr marL="3200205" indent="0">
              <a:buNone/>
              <a:defRPr sz="2000"/>
            </a:lvl8pPr>
            <a:lvl9pPr marL="3657377"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2" indent="0">
              <a:buNone/>
              <a:defRPr sz="1400"/>
            </a:lvl2pPr>
            <a:lvl3pPr marL="914344" indent="0">
              <a:buNone/>
              <a:defRPr sz="1200"/>
            </a:lvl3pPr>
            <a:lvl4pPr marL="1371516" indent="0">
              <a:buNone/>
              <a:defRPr sz="1000"/>
            </a:lvl4pPr>
            <a:lvl5pPr marL="1828688" indent="0">
              <a:buNone/>
              <a:defRPr sz="1000"/>
            </a:lvl5pPr>
            <a:lvl6pPr marL="2285861" indent="0">
              <a:buNone/>
              <a:defRPr sz="1000"/>
            </a:lvl6pPr>
            <a:lvl7pPr marL="2743033" indent="0">
              <a:buNone/>
              <a:defRPr sz="1000"/>
            </a:lvl7pPr>
            <a:lvl8pPr marL="3200205" indent="0">
              <a:buNone/>
              <a:defRPr sz="1000"/>
            </a:lvl8pPr>
            <a:lvl9pPr marL="3657377"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3E1CCDA-6E96-415E-B0AA-A968841800E1}" type="datetimeFigureOut">
              <a:rPr lang="sv-SE" smtClean="0"/>
              <a:t>2024-02-15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358191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3E1CCDA-6E96-415E-B0AA-A968841800E1}" type="datetimeFigureOut">
              <a:rPr lang="sv-SE" smtClean="0"/>
              <a:t>2024-02-15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562666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3E1CCDA-6E96-415E-B0AA-A968841800E1}" type="datetimeFigureOut">
              <a:rPr lang="sv-SE" smtClean="0"/>
              <a:t>2024-02-15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700767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sv-SE"/>
              <a:t>Klicka här för att ändra mall för rubrikformat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2" indent="0" algn="ctr">
              <a:buNone/>
              <a:defRPr sz="2000"/>
            </a:lvl2pPr>
            <a:lvl3pPr marL="914344" indent="0" algn="ctr">
              <a:buNone/>
              <a:defRPr sz="1800"/>
            </a:lvl3pPr>
            <a:lvl4pPr marL="1371516" indent="0" algn="ctr">
              <a:buNone/>
              <a:defRPr sz="1600"/>
            </a:lvl4pPr>
            <a:lvl5pPr marL="1828688" indent="0" algn="ctr">
              <a:buNone/>
              <a:defRPr sz="1600"/>
            </a:lvl5pPr>
            <a:lvl6pPr marL="2285861" indent="0" algn="ctr">
              <a:buNone/>
              <a:defRPr sz="1600"/>
            </a:lvl6pPr>
            <a:lvl7pPr marL="2743033" indent="0" algn="ctr">
              <a:buNone/>
              <a:defRPr sz="1600"/>
            </a:lvl7pPr>
            <a:lvl8pPr marL="3200205" indent="0" algn="ctr">
              <a:buNone/>
              <a:defRPr sz="1600"/>
            </a:lvl8pPr>
            <a:lvl9pPr marL="3657377" indent="0" algn="ctr">
              <a:buNone/>
              <a:defRPr sz="16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B2D85584-2F82-AE46-B446-4B5D38729AB2}"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56713-3747-454F-B1DD-6561B21371F9}" type="slidenum">
              <a:rPr lang="en-US" smtClean="0"/>
              <a:t>‹#›</a:t>
            </a:fld>
            <a:endParaRPr lang="en-US"/>
          </a:p>
        </p:txBody>
      </p:sp>
    </p:spTree>
    <p:extLst>
      <p:ext uri="{BB962C8B-B14F-4D97-AF65-F5344CB8AC3E}">
        <p14:creationId xmlns:p14="http://schemas.microsoft.com/office/powerpoint/2010/main" val="30628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529EF991-13DF-3641-A7BE-60AA2CFE8482}" type="datetimeFigureOut">
              <a:rPr lang="sv-SE" smtClean="0"/>
              <a:t>2024-02-15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ED8427A-80DE-3148-AEE5-A8BA7CDA4F67}"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771128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2D85584-2F82-AE46-B446-4B5D38729AB2}"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56713-3747-454F-B1DD-6561B21371F9}" type="slidenum">
              <a:rPr lang="en-US" smtClean="0"/>
              <a:t>‹#›</a:t>
            </a:fld>
            <a:endParaRPr lang="en-US"/>
          </a:p>
        </p:txBody>
      </p:sp>
    </p:spTree>
    <p:extLst>
      <p:ext uri="{BB962C8B-B14F-4D97-AF65-F5344CB8AC3E}">
        <p14:creationId xmlns:p14="http://schemas.microsoft.com/office/powerpoint/2010/main" val="2106967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sv-SE"/>
              <a:t>Klicka här för att ändra mall för rubrikformat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72" indent="0">
              <a:buNone/>
              <a:defRPr sz="2000">
                <a:solidFill>
                  <a:schemeClr val="tx1">
                    <a:tint val="75000"/>
                  </a:schemeClr>
                </a:solidFill>
              </a:defRPr>
            </a:lvl2pPr>
            <a:lvl3pPr marL="914344" indent="0">
              <a:buNone/>
              <a:defRPr sz="1800">
                <a:solidFill>
                  <a:schemeClr val="tx1">
                    <a:tint val="75000"/>
                  </a:schemeClr>
                </a:solidFill>
              </a:defRPr>
            </a:lvl3pPr>
            <a:lvl4pPr marL="1371516" indent="0">
              <a:buNone/>
              <a:defRPr sz="1600">
                <a:solidFill>
                  <a:schemeClr val="tx1">
                    <a:tint val="75000"/>
                  </a:schemeClr>
                </a:solidFill>
              </a:defRPr>
            </a:lvl4pPr>
            <a:lvl5pPr marL="1828688" indent="0">
              <a:buNone/>
              <a:defRPr sz="1600">
                <a:solidFill>
                  <a:schemeClr val="tx1">
                    <a:tint val="75000"/>
                  </a:schemeClr>
                </a:solidFill>
              </a:defRPr>
            </a:lvl5pPr>
            <a:lvl6pPr marL="2285861" indent="0">
              <a:buNone/>
              <a:defRPr sz="1600">
                <a:solidFill>
                  <a:schemeClr val="tx1">
                    <a:tint val="75000"/>
                  </a:schemeClr>
                </a:solidFill>
              </a:defRPr>
            </a:lvl6pPr>
            <a:lvl7pPr marL="2743033" indent="0">
              <a:buNone/>
              <a:defRPr sz="1600">
                <a:solidFill>
                  <a:schemeClr val="tx1">
                    <a:tint val="75000"/>
                  </a:schemeClr>
                </a:solidFill>
              </a:defRPr>
            </a:lvl7pPr>
            <a:lvl8pPr marL="3200205" indent="0">
              <a:buNone/>
              <a:defRPr sz="1600">
                <a:solidFill>
                  <a:schemeClr val="tx1">
                    <a:tint val="75000"/>
                  </a:schemeClr>
                </a:solidFill>
              </a:defRPr>
            </a:lvl8pPr>
            <a:lvl9pPr marL="3657377"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2D85584-2F82-AE46-B446-4B5D38729AB2}"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56713-3747-454F-B1DD-6561B21371F9}" type="slidenum">
              <a:rPr lang="en-US" smtClean="0"/>
              <a:t>‹#›</a:t>
            </a:fld>
            <a:endParaRPr lang="en-US"/>
          </a:p>
        </p:txBody>
      </p:sp>
    </p:spTree>
    <p:extLst>
      <p:ext uri="{BB962C8B-B14F-4D97-AF65-F5344CB8AC3E}">
        <p14:creationId xmlns:p14="http://schemas.microsoft.com/office/powerpoint/2010/main" val="3520475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B2D85584-2F82-AE46-B446-4B5D38729AB2}"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56713-3747-454F-B1DD-6561B21371F9}" type="slidenum">
              <a:rPr lang="en-US" smtClean="0"/>
              <a:t>‹#›</a:t>
            </a:fld>
            <a:endParaRPr lang="en-US"/>
          </a:p>
        </p:txBody>
      </p:sp>
    </p:spTree>
    <p:extLst>
      <p:ext uri="{BB962C8B-B14F-4D97-AF65-F5344CB8AC3E}">
        <p14:creationId xmlns:p14="http://schemas.microsoft.com/office/powerpoint/2010/main" val="4051792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2" indent="0">
              <a:buNone/>
              <a:defRPr sz="2000" b="1"/>
            </a:lvl2pPr>
            <a:lvl3pPr marL="914344" indent="0">
              <a:buNone/>
              <a:defRPr sz="1800" b="1"/>
            </a:lvl3pPr>
            <a:lvl4pPr marL="1371516" indent="0">
              <a:buNone/>
              <a:defRPr sz="1600" b="1"/>
            </a:lvl4pPr>
            <a:lvl5pPr marL="1828688" indent="0">
              <a:buNone/>
              <a:defRPr sz="1600" b="1"/>
            </a:lvl5pPr>
            <a:lvl6pPr marL="2285861" indent="0">
              <a:buNone/>
              <a:defRPr sz="1600" b="1"/>
            </a:lvl6pPr>
            <a:lvl7pPr marL="2743033" indent="0">
              <a:buNone/>
              <a:defRPr sz="1600" b="1"/>
            </a:lvl7pPr>
            <a:lvl8pPr marL="3200205" indent="0">
              <a:buNone/>
              <a:defRPr sz="1600" b="1"/>
            </a:lvl8pPr>
            <a:lvl9pPr marL="365737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9"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2" indent="0">
              <a:buNone/>
              <a:defRPr sz="2000" b="1"/>
            </a:lvl2pPr>
            <a:lvl3pPr marL="914344" indent="0">
              <a:buNone/>
              <a:defRPr sz="1800" b="1"/>
            </a:lvl3pPr>
            <a:lvl4pPr marL="1371516" indent="0">
              <a:buNone/>
              <a:defRPr sz="1600" b="1"/>
            </a:lvl4pPr>
            <a:lvl5pPr marL="1828688" indent="0">
              <a:buNone/>
              <a:defRPr sz="1600" b="1"/>
            </a:lvl5pPr>
            <a:lvl6pPr marL="2285861" indent="0">
              <a:buNone/>
              <a:defRPr sz="1600" b="1"/>
            </a:lvl6pPr>
            <a:lvl7pPr marL="2743033" indent="0">
              <a:buNone/>
              <a:defRPr sz="1600" b="1"/>
            </a:lvl7pPr>
            <a:lvl8pPr marL="3200205" indent="0">
              <a:buNone/>
              <a:defRPr sz="1600" b="1"/>
            </a:lvl8pPr>
            <a:lvl9pPr marL="365737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B2D85584-2F82-AE46-B446-4B5D38729AB2}"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56713-3747-454F-B1DD-6561B21371F9}" type="slidenum">
              <a:rPr lang="en-US" smtClean="0"/>
              <a:t>‹#›</a:t>
            </a:fld>
            <a:endParaRPr lang="en-US"/>
          </a:p>
        </p:txBody>
      </p:sp>
    </p:spTree>
    <p:extLst>
      <p:ext uri="{BB962C8B-B14F-4D97-AF65-F5344CB8AC3E}">
        <p14:creationId xmlns:p14="http://schemas.microsoft.com/office/powerpoint/2010/main" val="23703857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B2D85584-2F82-AE46-B446-4B5D38729AB2}"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56713-3747-454F-B1DD-6561B21371F9}" type="slidenum">
              <a:rPr lang="en-US" smtClean="0"/>
              <a:t>‹#›</a:t>
            </a:fld>
            <a:endParaRPr lang="en-US"/>
          </a:p>
        </p:txBody>
      </p:sp>
    </p:spTree>
    <p:extLst>
      <p:ext uri="{BB962C8B-B14F-4D97-AF65-F5344CB8AC3E}">
        <p14:creationId xmlns:p14="http://schemas.microsoft.com/office/powerpoint/2010/main" val="34714839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85584-2F82-AE46-B446-4B5D38729AB2}"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56713-3747-454F-B1DD-6561B21371F9}" type="slidenum">
              <a:rPr lang="en-US" smtClean="0"/>
              <a:t>‹#›</a:t>
            </a:fld>
            <a:endParaRPr lang="en-US"/>
          </a:p>
        </p:txBody>
      </p:sp>
    </p:spTree>
    <p:extLst>
      <p:ext uri="{BB962C8B-B14F-4D97-AF65-F5344CB8AC3E}">
        <p14:creationId xmlns:p14="http://schemas.microsoft.com/office/powerpoint/2010/main" val="16179595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sv-SE"/>
              <a:t>Klicka här för att ändra mall för rubrikformat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2" indent="0">
              <a:buNone/>
              <a:defRPr sz="1400"/>
            </a:lvl2pPr>
            <a:lvl3pPr marL="914344" indent="0">
              <a:buNone/>
              <a:defRPr sz="1200"/>
            </a:lvl3pPr>
            <a:lvl4pPr marL="1371516" indent="0">
              <a:buNone/>
              <a:defRPr sz="1000"/>
            </a:lvl4pPr>
            <a:lvl5pPr marL="1828688" indent="0">
              <a:buNone/>
              <a:defRPr sz="1000"/>
            </a:lvl5pPr>
            <a:lvl6pPr marL="2285861" indent="0">
              <a:buNone/>
              <a:defRPr sz="1000"/>
            </a:lvl6pPr>
            <a:lvl7pPr marL="2743033" indent="0">
              <a:buNone/>
              <a:defRPr sz="1000"/>
            </a:lvl7pPr>
            <a:lvl8pPr marL="3200205" indent="0">
              <a:buNone/>
              <a:defRPr sz="1000"/>
            </a:lvl8pPr>
            <a:lvl9pPr marL="3657377"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2D85584-2F82-AE46-B446-4B5D38729AB2}"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56713-3747-454F-B1DD-6561B21371F9}" type="slidenum">
              <a:rPr lang="en-US" smtClean="0"/>
              <a:t>‹#›</a:t>
            </a:fld>
            <a:endParaRPr lang="en-US"/>
          </a:p>
        </p:txBody>
      </p:sp>
    </p:spTree>
    <p:extLst>
      <p:ext uri="{BB962C8B-B14F-4D97-AF65-F5344CB8AC3E}">
        <p14:creationId xmlns:p14="http://schemas.microsoft.com/office/powerpoint/2010/main" val="918454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sv-SE"/>
              <a:t>Klicka här för att ändra mall för rubrikformat</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172" indent="0">
              <a:buNone/>
              <a:defRPr sz="2800"/>
            </a:lvl2pPr>
            <a:lvl3pPr marL="914344" indent="0">
              <a:buNone/>
              <a:defRPr sz="2400"/>
            </a:lvl3pPr>
            <a:lvl4pPr marL="1371516" indent="0">
              <a:buNone/>
              <a:defRPr sz="2000"/>
            </a:lvl4pPr>
            <a:lvl5pPr marL="1828688" indent="0">
              <a:buNone/>
              <a:defRPr sz="2000"/>
            </a:lvl5pPr>
            <a:lvl6pPr marL="2285861" indent="0">
              <a:buNone/>
              <a:defRPr sz="2000"/>
            </a:lvl6pPr>
            <a:lvl7pPr marL="2743033" indent="0">
              <a:buNone/>
              <a:defRPr sz="2000"/>
            </a:lvl7pPr>
            <a:lvl8pPr marL="3200205" indent="0">
              <a:buNone/>
              <a:defRPr sz="2000"/>
            </a:lvl8pPr>
            <a:lvl9pPr marL="3657377"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2" indent="0">
              <a:buNone/>
              <a:defRPr sz="1400"/>
            </a:lvl2pPr>
            <a:lvl3pPr marL="914344" indent="0">
              <a:buNone/>
              <a:defRPr sz="1200"/>
            </a:lvl3pPr>
            <a:lvl4pPr marL="1371516" indent="0">
              <a:buNone/>
              <a:defRPr sz="1000"/>
            </a:lvl4pPr>
            <a:lvl5pPr marL="1828688" indent="0">
              <a:buNone/>
              <a:defRPr sz="1000"/>
            </a:lvl5pPr>
            <a:lvl6pPr marL="2285861" indent="0">
              <a:buNone/>
              <a:defRPr sz="1000"/>
            </a:lvl6pPr>
            <a:lvl7pPr marL="2743033" indent="0">
              <a:buNone/>
              <a:defRPr sz="1000"/>
            </a:lvl7pPr>
            <a:lvl8pPr marL="3200205" indent="0">
              <a:buNone/>
              <a:defRPr sz="1000"/>
            </a:lvl8pPr>
            <a:lvl9pPr marL="3657377"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2D85584-2F82-AE46-B446-4B5D38729AB2}"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56713-3747-454F-B1DD-6561B21371F9}" type="slidenum">
              <a:rPr lang="en-US" smtClean="0"/>
              <a:t>‹#›</a:t>
            </a:fld>
            <a:endParaRPr lang="en-US"/>
          </a:p>
        </p:txBody>
      </p:sp>
    </p:spTree>
    <p:extLst>
      <p:ext uri="{BB962C8B-B14F-4D97-AF65-F5344CB8AC3E}">
        <p14:creationId xmlns:p14="http://schemas.microsoft.com/office/powerpoint/2010/main" val="25885912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2D85584-2F82-AE46-B446-4B5D38729AB2}"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56713-3747-454F-B1DD-6561B21371F9}" type="slidenum">
              <a:rPr lang="en-US" smtClean="0"/>
              <a:t>‹#›</a:t>
            </a:fld>
            <a:endParaRPr lang="en-US"/>
          </a:p>
        </p:txBody>
      </p:sp>
    </p:spTree>
    <p:extLst>
      <p:ext uri="{BB962C8B-B14F-4D97-AF65-F5344CB8AC3E}">
        <p14:creationId xmlns:p14="http://schemas.microsoft.com/office/powerpoint/2010/main" val="33201296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2D85584-2F82-AE46-B446-4B5D38729AB2}"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56713-3747-454F-B1DD-6561B21371F9}" type="slidenum">
              <a:rPr lang="en-US" smtClean="0"/>
              <a:t>‹#›</a:t>
            </a:fld>
            <a:endParaRPr lang="en-US"/>
          </a:p>
        </p:txBody>
      </p:sp>
    </p:spTree>
    <p:extLst>
      <p:ext uri="{BB962C8B-B14F-4D97-AF65-F5344CB8AC3E}">
        <p14:creationId xmlns:p14="http://schemas.microsoft.com/office/powerpoint/2010/main" val="3295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529EF991-13DF-3641-A7BE-60AA2CFE8482}" type="datetimeFigureOut">
              <a:rPr lang="sv-SE" smtClean="0"/>
              <a:t>2024-02-15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94747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9F36245E-25E0-4781-B903-A7E416C944FA}" type="datetimeFigureOut">
              <a:rPr lang="sv-SE" smtClean="0"/>
              <a:t>2024-02-15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2427BC8-4E36-49FB-BB83-DF51439C2D5B}" type="slidenum">
              <a:rPr lang="sv-SE" smtClean="0"/>
              <a:t>‹#›</a:t>
            </a:fld>
            <a:endParaRPr lang="sv-SE"/>
          </a:p>
        </p:txBody>
      </p:sp>
    </p:spTree>
    <p:extLst>
      <p:ext uri="{BB962C8B-B14F-4D97-AF65-F5344CB8AC3E}">
        <p14:creationId xmlns:p14="http://schemas.microsoft.com/office/powerpoint/2010/main" val="17577542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9F36245E-25E0-4781-B903-A7E416C944FA}" type="datetimeFigureOut">
              <a:rPr lang="sv-SE" smtClean="0"/>
              <a:t>2024-02-15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2427BC8-4E36-49FB-BB83-DF51439C2D5B}" type="slidenum">
              <a:rPr lang="sv-SE" smtClean="0"/>
              <a:t>‹#›</a:t>
            </a:fld>
            <a:endParaRPr lang="sv-SE"/>
          </a:p>
        </p:txBody>
      </p:sp>
    </p:spTree>
    <p:extLst>
      <p:ext uri="{BB962C8B-B14F-4D97-AF65-F5344CB8AC3E}">
        <p14:creationId xmlns:p14="http://schemas.microsoft.com/office/powerpoint/2010/main" val="1883936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9F36245E-25E0-4781-B903-A7E416C944FA}" type="datetimeFigureOut">
              <a:rPr lang="sv-SE" smtClean="0"/>
              <a:t>2024-02-15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2427BC8-4E36-49FB-BB83-DF51439C2D5B}" type="slidenum">
              <a:rPr lang="sv-SE" smtClean="0"/>
              <a:t>‹#›</a:t>
            </a:fld>
            <a:endParaRPr lang="sv-SE"/>
          </a:p>
        </p:txBody>
      </p:sp>
    </p:spTree>
    <p:extLst>
      <p:ext uri="{BB962C8B-B14F-4D97-AF65-F5344CB8AC3E}">
        <p14:creationId xmlns:p14="http://schemas.microsoft.com/office/powerpoint/2010/main" val="2539788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9F36245E-25E0-4781-B903-A7E416C944FA}" type="datetimeFigureOut">
              <a:rPr lang="sv-SE" smtClean="0"/>
              <a:t>2024-02-15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2427BC8-4E36-49FB-BB83-DF51439C2D5B}" type="slidenum">
              <a:rPr lang="sv-SE" smtClean="0"/>
              <a:t>‹#›</a:t>
            </a:fld>
            <a:endParaRPr lang="sv-SE"/>
          </a:p>
        </p:txBody>
      </p:sp>
    </p:spTree>
    <p:extLst>
      <p:ext uri="{BB962C8B-B14F-4D97-AF65-F5344CB8AC3E}">
        <p14:creationId xmlns:p14="http://schemas.microsoft.com/office/powerpoint/2010/main" val="34167089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9F36245E-25E0-4781-B903-A7E416C944FA}" type="datetimeFigureOut">
              <a:rPr lang="sv-SE" smtClean="0"/>
              <a:t>2024-02-15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62427BC8-4E36-49FB-BB83-DF51439C2D5B}" type="slidenum">
              <a:rPr lang="sv-SE" smtClean="0"/>
              <a:t>‹#›</a:t>
            </a:fld>
            <a:endParaRPr lang="sv-SE"/>
          </a:p>
        </p:txBody>
      </p:sp>
    </p:spTree>
    <p:extLst>
      <p:ext uri="{BB962C8B-B14F-4D97-AF65-F5344CB8AC3E}">
        <p14:creationId xmlns:p14="http://schemas.microsoft.com/office/powerpoint/2010/main" val="37331737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9F36245E-25E0-4781-B903-A7E416C944FA}" type="datetimeFigureOut">
              <a:rPr lang="sv-SE" smtClean="0"/>
              <a:t>2024-02-15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62427BC8-4E36-49FB-BB83-DF51439C2D5B}" type="slidenum">
              <a:rPr lang="sv-SE" smtClean="0"/>
              <a:t>‹#›</a:t>
            </a:fld>
            <a:endParaRPr lang="sv-SE"/>
          </a:p>
        </p:txBody>
      </p:sp>
    </p:spTree>
    <p:extLst>
      <p:ext uri="{BB962C8B-B14F-4D97-AF65-F5344CB8AC3E}">
        <p14:creationId xmlns:p14="http://schemas.microsoft.com/office/powerpoint/2010/main" val="34099225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6245E-25E0-4781-B903-A7E416C944FA}" type="datetimeFigureOut">
              <a:rPr lang="sv-SE" smtClean="0"/>
              <a:t>2024-02-15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62427BC8-4E36-49FB-BB83-DF51439C2D5B}" type="slidenum">
              <a:rPr lang="sv-SE" smtClean="0"/>
              <a:t>‹#›</a:t>
            </a:fld>
            <a:endParaRPr lang="sv-SE"/>
          </a:p>
        </p:txBody>
      </p:sp>
    </p:spTree>
    <p:extLst>
      <p:ext uri="{BB962C8B-B14F-4D97-AF65-F5344CB8AC3E}">
        <p14:creationId xmlns:p14="http://schemas.microsoft.com/office/powerpoint/2010/main" val="3824641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F36245E-25E0-4781-B903-A7E416C944FA}" type="datetimeFigureOut">
              <a:rPr lang="sv-SE" smtClean="0"/>
              <a:t>2024-02-15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2427BC8-4E36-49FB-BB83-DF51439C2D5B}" type="slidenum">
              <a:rPr lang="sv-SE" smtClean="0"/>
              <a:t>‹#›</a:t>
            </a:fld>
            <a:endParaRPr lang="sv-SE"/>
          </a:p>
        </p:txBody>
      </p:sp>
    </p:spTree>
    <p:extLst>
      <p:ext uri="{BB962C8B-B14F-4D97-AF65-F5344CB8AC3E}">
        <p14:creationId xmlns:p14="http://schemas.microsoft.com/office/powerpoint/2010/main" val="1096407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F36245E-25E0-4781-B903-A7E416C944FA}" type="datetimeFigureOut">
              <a:rPr lang="sv-SE" smtClean="0"/>
              <a:t>2024-02-15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2427BC8-4E36-49FB-BB83-DF51439C2D5B}" type="slidenum">
              <a:rPr lang="sv-SE" smtClean="0"/>
              <a:t>‹#›</a:t>
            </a:fld>
            <a:endParaRPr lang="sv-SE"/>
          </a:p>
        </p:txBody>
      </p:sp>
    </p:spTree>
    <p:extLst>
      <p:ext uri="{BB962C8B-B14F-4D97-AF65-F5344CB8AC3E}">
        <p14:creationId xmlns:p14="http://schemas.microsoft.com/office/powerpoint/2010/main" val="33961387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9F36245E-25E0-4781-B903-A7E416C944FA}" type="datetimeFigureOut">
              <a:rPr lang="sv-SE" smtClean="0"/>
              <a:t>2024-02-15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2427BC8-4E36-49FB-BB83-DF51439C2D5B}" type="slidenum">
              <a:rPr lang="sv-SE" smtClean="0"/>
              <a:t>‹#›</a:t>
            </a:fld>
            <a:endParaRPr lang="sv-SE"/>
          </a:p>
        </p:txBody>
      </p:sp>
    </p:spTree>
    <p:extLst>
      <p:ext uri="{BB962C8B-B14F-4D97-AF65-F5344CB8AC3E}">
        <p14:creationId xmlns:p14="http://schemas.microsoft.com/office/powerpoint/2010/main" val="101375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529EF991-13DF-3641-A7BE-60AA2CFE8482}" type="datetimeFigureOut">
              <a:rPr lang="sv-SE" smtClean="0"/>
              <a:t>2024-02-15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ED8427A-80DE-3148-AEE5-A8BA7CDA4F67}"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1304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9F36245E-25E0-4781-B903-A7E416C944FA}" type="datetimeFigureOut">
              <a:rPr lang="sv-SE" smtClean="0"/>
              <a:t>2024-02-15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2427BC8-4E36-49FB-BB83-DF51439C2D5B}" type="slidenum">
              <a:rPr lang="sv-SE" smtClean="0"/>
              <a:t>‹#›</a:t>
            </a:fld>
            <a:endParaRPr lang="sv-SE"/>
          </a:p>
        </p:txBody>
      </p:sp>
    </p:spTree>
    <p:extLst>
      <p:ext uri="{BB962C8B-B14F-4D97-AF65-F5344CB8AC3E}">
        <p14:creationId xmlns:p14="http://schemas.microsoft.com/office/powerpoint/2010/main" val="4890506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FF923F-DF2E-4797-AB4F-FF82DCD2D24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133DA19-A34C-4DD2-BEC3-B139A7DAFB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E1704D6-7326-4209-83F5-505F65E94388}"/>
              </a:ext>
            </a:extLst>
          </p:cNvPr>
          <p:cNvSpPr>
            <a:spLocks noGrp="1"/>
          </p:cNvSpPr>
          <p:nvPr>
            <p:ph type="dt" sz="half" idx="10"/>
          </p:nvPr>
        </p:nvSpPr>
        <p:spPr/>
        <p:txBody>
          <a:bodyPr/>
          <a:lstStyle/>
          <a:p>
            <a:fld id="{C5DD796D-85ED-4223-A774-2BF13BCF4570}" type="datetimeFigureOut">
              <a:rPr lang="sv-SE" smtClean="0"/>
              <a:t>2024-02-15</a:t>
            </a:fld>
            <a:endParaRPr lang="sv-SE"/>
          </a:p>
        </p:txBody>
      </p:sp>
      <p:sp>
        <p:nvSpPr>
          <p:cNvPr id="5" name="Platshållare för sidfot 4">
            <a:extLst>
              <a:ext uri="{FF2B5EF4-FFF2-40B4-BE49-F238E27FC236}">
                <a16:creationId xmlns:a16="http://schemas.microsoft.com/office/drawing/2014/main" id="{415416FC-FD28-4C84-8459-5118EBDD4C6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F1DABEE-9721-482B-B21E-BB72282C3508}"/>
              </a:ext>
            </a:extLst>
          </p:cNvPr>
          <p:cNvSpPr>
            <a:spLocks noGrp="1"/>
          </p:cNvSpPr>
          <p:nvPr>
            <p:ph type="sldNum" sz="quarter" idx="12"/>
          </p:nvPr>
        </p:nvSpPr>
        <p:spPr/>
        <p:txBody>
          <a:bodyPr/>
          <a:lstStyle/>
          <a:p>
            <a:fld id="{EFB852A7-C092-440A-82DA-01CB55BFC00C}" type="slidenum">
              <a:rPr lang="sv-SE" smtClean="0"/>
              <a:t>‹#›</a:t>
            </a:fld>
            <a:endParaRPr lang="sv-SE"/>
          </a:p>
        </p:txBody>
      </p:sp>
    </p:spTree>
    <p:extLst>
      <p:ext uri="{BB962C8B-B14F-4D97-AF65-F5344CB8AC3E}">
        <p14:creationId xmlns:p14="http://schemas.microsoft.com/office/powerpoint/2010/main" val="23972032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829984-3514-4C59-96A2-D14B6EC648A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B153C8E-5692-4AB3-A5DD-EBEDE9B6922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D45872-4B1F-4DB5-A45A-F2BF28828447}"/>
              </a:ext>
            </a:extLst>
          </p:cNvPr>
          <p:cNvSpPr>
            <a:spLocks noGrp="1"/>
          </p:cNvSpPr>
          <p:nvPr>
            <p:ph type="dt" sz="half" idx="10"/>
          </p:nvPr>
        </p:nvSpPr>
        <p:spPr/>
        <p:txBody>
          <a:bodyPr/>
          <a:lstStyle/>
          <a:p>
            <a:fld id="{C5DD796D-85ED-4223-A774-2BF13BCF4570}" type="datetimeFigureOut">
              <a:rPr lang="sv-SE" smtClean="0"/>
              <a:t>2024-02-15</a:t>
            </a:fld>
            <a:endParaRPr lang="sv-SE"/>
          </a:p>
        </p:txBody>
      </p:sp>
      <p:sp>
        <p:nvSpPr>
          <p:cNvPr id="5" name="Platshållare för sidfot 4">
            <a:extLst>
              <a:ext uri="{FF2B5EF4-FFF2-40B4-BE49-F238E27FC236}">
                <a16:creationId xmlns:a16="http://schemas.microsoft.com/office/drawing/2014/main" id="{116E992D-6C8B-4469-883A-285E1DF868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17CECC4-99DA-4D07-BFCB-C16AF7953693}"/>
              </a:ext>
            </a:extLst>
          </p:cNvPr>
          <p:cNvSpPr>
            <a:spLocks noGrp="1"/>
          </p:cNvSpPr>
          <p:nvPr>
            <p:ph type="sldNum" sz="quarter" idx="12"/>
          </p:nvPr>
        </p:nvSpPr>
        <p:spPr/>
        <p:txBody>
          <a:bodyPr/>
          <a:lstStyle/>
          <a:p>
            <a:fld id="{EFB852A7-C092-440A-82DA-01CB55BFC00C}" type="slidenum">
              <a:rPr lang="sv-SE" smtClean="0"/>
              <a:t>‹#›</a:t>
            </a:fld>
            <a:endParaRPr lang="sv-SE"/>
          </a:p>
        </p:txBody>
      </p:sp>
    </p:spTree>
    <p:extLst>
      <p:ext uri="{BB962C8B-B14F-4D97-AF65-F5344CB8AC3E}">
        <p14:creationId xmlns:p14="http://schemas.microsoft.com/office/powerpoint/2010/main" val="5123828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9EA024-C0AD-4E27-8606-F1CC97C10F0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70EDE4C-F300-4077-87A6-959029D3D7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C53958E-9D97-4FF3-8E03-6E113BD22697}"/>
              </a:ext>
            </a:extLst>
          </p:cNvPr>
          <p:cNvSpPr>
            <a:spLocks noGrp="1"/>
          </p:cNvSpPr>
          <p:nvPr>
            <p:ph type="dt" sz="half" idx="10"/>
          </p:nvPr>
        </p:nvSpPr>
        <p:spPr/>
        <p:txBody>
          <a:bodyPr/>
          <a:lstStyle/>
          <a:p>
            <a:fld id="{C5DD796D-85ED-4223-A774-2BF13BCF4570}" type="datetimeFigureOut">
              <a:rPr lang="sv-SE" smtClean="0"/>
              <a:t>2024-02-15</a:t>
            </a:fld>
            <a:endParaRPr lang="sv-SE"/>
          </a:p>
        </p:txBody>
      </p:sp>
      <p:sp>
        <p:nvSpPr>
          <p:cNvPr id="5" name="Platshållare för sidfot 4">
            <a:extLst>
              <a:ext uri="{FF2B5EF4-FFF2-40B4-BE49-F238E27FC236}">
                <a16:creationId xmlns:a16="http://schemas.microsoft.com/office/drawing/2014/main" id="{4DBF3E31-38A0-4A5A-AF3C-04F8DB881B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FE2699-C00A-4CDC-BCD6-DC02A9E2708A}"/>
              </a:ext>
            </a:extLst>
          </p:cNvPr>
          <p:cNvSpPr>
            <a:spLocks noGrp="1"/>
          </p:cNvSpPr>
          <p:nvPr>
            <p:ph type="sldNum" sz="quarter" idx="12"/>
          </p:nvPr>
        </p:nvSpPr>
        <p:spPr/>
        <p:txBody>
          <a:bodyPr/>
          <a:lstStyle/>
          <a:p>
            <a:fld id="{EFB852A7-C092-440A-82DA-01CB55BFC00C}" type="slidenum">
              <a:rPr lang="sv-SE" smtClean="0"/>
              <a:t>‹#›</a:t>
            </a:fld>
            <a:endParaRPr lang="sv-SE"/>
          </a:p>
        </p:txBody>
      </p:sp>
    </p:spTree>
    <p:extLst>
      <p:ext uri="{BB962C8B-B14F-4D97-AF65-F5344CB8AC3E}">
        <p14:creationId xmlns:p14="http://schemas.microsoft.com/office/powerpoint/2010/main" val="16921684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651587-A174-4E41-BCEB-2C0E59B8E9F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56B782E-9DFF-493D-9AFA-20EE72D7807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6F219CE-1AAF-4866-8425-2232DF26804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446625-7861-4F3F-95C6-F25F634565D9}"/>
              </a:ext>
            </a:extLst>
          </p:cNvPr>
          <p:cNvSpPr>
            <a:spLocks noGrp="1"/>
          </p:cNvSpPr>
          <p:nvPr>
            <p:ph type="dt" sz="half" idx="10"/>
          </p:nvPr>
        </p:nvSpPr>
        <p:spPr/>
        <p:txBody>
          <a:bodyPr/>
          <a:lstStyle/>
          <a:p>
            <a:fld id="{C5DD796D-85ED-4223-A774-2BF13BCF4570}" type="datetimeFigureOut">
              <a:rPr lang="sv-SE" smtClean="0"/>
              <a:t>2024-02-15</a:t>
            </a:fld>
            <a:endParaRPr lang="sv-SE"/>
          </a:p>
        </p:txBody>
      </p:sp>
      <p:sp>
        <p:nvSpPr>
          <p:cNvPr id="6" name="Platshållare för sidfot 5">
            <a:extLst>
              <a:ext uri="{FF2B5EF4-FFF2-40B4-BE49-F238E27FC236}">
                <a16:creationId xmlns:a16="http://schemas.microsoft.com/office/drawing/2014/main" id="{6496872F-A9B8-4A54-A79D-7A1040721A3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A35E5E5-A586-4C13-A99E-884019913799}"/>
              </a:ext>
            </a:extLst>
          </p:cNvPr>
          <p:cNvSpPr>
            <a:spLocks noGrp="1"/>
          </p:cNvSpPr>
          <p:nvPr>
            <p:ph type="sldNum" sz="quarter" idx="12"/>
          </p:nvPr>
        </p:nvSpPr>
        <p:spPr/>
        <p:txBody>
          <a:bodyPr/>
          <a:lstStyle/>
          <a:p>
            <a:fld id="{EFB852A7-C092-440A-82DA-01CB55BFC00C}" type="slidenum">
              <a:rPr lang="sv-SE" smtClean="0"/>
              <a:t>‹#›</a:t>
            </a:fld>
            <a:endParaRPr lang="sv-SE"/>
          </a:p>
        </p:txBody>
      </p:sp>
    </p:spTree>
    <p:extLst>
      <p:ext uri="{BB962C8B-B14F-4D97-AF65-F5344CB8AC3E}">
        <p14:creationId xmlns:p14="http://schemas.microsoft.com/office/powerpoint/2010/main" val="5042633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D047E1-6D1C-4062-8193-78322DB2493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D90EEB5-CC1C-4995-ACF3-27A9C54C7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007D25F-DA71-49C1-9FBA-F454E68CD53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C4E8F03-4C80-4067-B709-10F8678EF1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DEF6520-B665-4EA1-BEDD-66A2F9CA01B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F8AA75A-687E-4DBF-86D4-CACC404992B9}"/>
              </a:ext>
            </a:extLst>
          </p:cNvPr>
          <p:cNvSpPr>
            <a:spLocks noGrp="1"/>
          </p:cNvSpPr>
          <p:nvPr>
            <p:ph type="dt" sz="half" idx="10"/>
          </p:nvPr>
        </p:nvSpPr>
        <p:spPr/>
        <p:txBody>
          <a:bodyPr/>
          <a:lstStyle/>
          <a:p>
            <a:fld id="{C5DD796D-85ED-4223-A774-2BF13BCF4570}" type="datetimeFigureOut">
              <a:rPr lang="sv-SE" smtClean="0"/>
              <a:t>2024-02-15</a:t>
            </a:fld>
            <a:endParaRPr lang="sv-SE"/>
          </a:p>
        </p:txBody>
      </p:sp>
      <p:sp>
        <p:nvSpPr>
          <p:cNvPr id="8" name="Platshållare för sidfot 7">
            <a:extLst>
              <a:ext uri="{FF2B5EF4-FFF2-40B4-BE49-F238E27FC236}">
                <a16:creationId xmlns:a16="http://schemas.microsoft.com/office/drawing/2014/main" id="{5C752AB2-1CB9-4E6D-841A-66154F2295A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4DF4E78-D72A-419B-B554-BE44E679542A}"/>
              </a:ext>
            </a:extLst>
          </p:cNvPr>
          <p:cNvSpPr>
            <a:spLocks noGrp="1"/>
          </p:cNvSpPr>
          <p:nvPr>
            <p:ph type="sldNum" sz="quarter" idx="12"/>
          </p:nvPr>
        </p:nvSpPr>
        <p:spPr/>
        <p:txBody>
          <a:bodyPr/>
          <a:lstStyle/>
          <a:p>
            <a:fld id="{EFB852A7-C092-440A-82DA-01CB55BFC00C}" type="slidenum">
              <a:rPr lang="sv-SE" smtClean="0"/>
              <a:t>‹#›</a:t>
            </a:fld>
            <a:endParaRPr lang="sv-SE"/>
          </a:p>
        </p:txBody>
      </p:sp>
    </p:spTree>
    <p:extLst>
      <p:ext uri="{BB962C8B-B14F-4D97-AF65-F5344CB8AC3E}">
        <p14:creationId xmlns:p14="http://schemas.microsoft.com/office/powerpoint/2010/main" val="31892967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48DD1A-8F6C-4DA1-AD03-505069AC281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457ED49-DFC8-4C2A-A18C-296647D9EA13}"/>
              </a:ext>
            </a:extLst>
          </p:cNvPr>
          <p:cNvSpPr>
            <a:spLocks noGrp="1"/>
          </p:cNvSpPr>
          <p:nvPr>
            <p:ph type="dt" sz="half" idx="10"/>
          </p:nvPr>
        </p:nvSpPr>
        <p:spPr/>
        <p:txBody>
          <a:bodyPr/>
          <a:lstStyle/>
          <a:p>
            <a:fld id="{C5DD796D-85ED-4223-A774-2BF13BCF4570}" type="datetimeFigureOut">
              <a:rPr lang="sv-SE" smtClean="0"/>
              <a:t>2024-02-15</a:t>
            </a:fld>
            <a:endParaRPr lang="sv-SE"/>
          </a:p>
        </p:txBody>
      </p:sp>
      <p:sp>
        <p:nvSpPr>
          <p:cNvPr id="4" name="Platshållare för sidfot 3">
            <a:extLst>
              <a:ext uri="{FF2B5EF4-FFF2-40B4-BE49-F238E27FC236}">
                <a16:creationId xmlns:a16="http://schemas.microsoft.com/office/drawing/2014/main" id="{B60F4658-5FF3-4E7A-BC38-13BB607474D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7185938-51AD-4337-850D-F3C74927EE55}"/>
              </a:ext>
            </a:extLst>
          </p:cNvPr>
          <p:cNvSpPr>
            <a:spLocks noGrp="1"/>
          </p:cNvSpPr>
          <p:nvPr>
            <p:ph type="sldNum" sz="quarter" idx="12"/>
          </p:nvPr>
        </p:nvSpPr>
        <p:spPr/>
        <p:txBody>
          <a:bodyPr/>
          <a:lstStyle/>
          <a:p>
            <a:fld id="{EFB852A7-C092-440A-82DA-01CB55BFC00C}" type="slidenum">
              <a:rPr lang="sv-SE" smtClean="0"/>
              <a:t>‹#›</a:t>
            </a:fld>
            <a:endParaRPr lang="sv-SE"/>
          </a:p>
        </p:txBody>
      </p:sp>
    </p:spTree>
    <p:extLst>
      <p:ext uri="{BB962C8B-B14F-4D97-AF65-F5344CB8AC3E}">
        <p14:creationId xmlns:p14="http://schemas.microsoft.com/office/powerpoint/2010/main" val="26473076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9208BF6-5F64-4C8F-8075-3F98F9CC08F1}"/>
              </a:ext>
            </a:extLst>
          </p:cNvPr>
          <p:cNvSpPr>
            <a:spLocks noGrp="1"/>
          </p:cNvSpPr>
          <p:nvPr>
            <p:ph type="dt" sz="half" idx="10"/>
          </p:nvPr>
        </p:nvSpPr>
        <p:spPr/>
        <p:txBody>
          <a:bodyPr/>
          <a:lstStyle/>
          <a:p>
            <a:fld id="{C5DD796D-85ED-4223-A774-2BF13BCF4570}" type="datetimeFigureOut">
              <a:rPr lang="sv-SE" smtClean="0"/>
              <a:t>2024-02-15</a:t>
            </a:fld>
            <a:endParaRPr lang="sv-SE"/>
          </a:p>
        </p:txBody>
      </p:sp>
      <p:sp>
        <p:nvSpPr>
          <p:cNvPr id="3" name="Platshållare för sidfot 2">
            <a:extLst>
              <a:ext uri="{FF2B5EF4-FFF2-40B4-BE49-F238E27FC236}">
                <a16:creationId xmlns:a16="http://schemas.microsoft.com/office/drawing/2014/main" id="{9DB886F2-6C1E-4FC7-8F46-1A370BBC820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833535E-09C5-4E52-9AF9-31B169D1CF40}"/>
              </a:ext>
            </a:extLst>
          </p:cNvPr>
          <p:cNvSpPr>
            <a:spLocks noGrp="1"/>
          </p:cNvSpPr>
          <p:nvPr>
            <p:ph type="sldNum" sz="quarter" idx="12"/>
          </p:nvPr>
        </p:nvSpPr>
        <p:spPr/>
        <p:txBody>
          <a:bodyPr/>
          <a:lstStyle/>
          <a:p>
            <a:fld id="{EFB852A7-C092-440A-82DA-01CB55BFC00C}" type="slidenum">
              <a:rPr lang="sv-SE" smtClean="0"/>
              <a:t>‹#›</a:t>
            </a:fld>
            <a:endParaRPr lang="sv-SE"/>
          </a:p>
        </p:txBody>
      </p:sp>
    </p:spTree>
    <p:extLst>
      <p:ext uri="{BB962C8B-B14F-4D97-AF65-F5344CB8AC3E}">
        <p14:creationId xmlns:p14="http://schemas.microsoft.com/office/powerpoint/2010/main" val="42503165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759507-BB68-4070-A939-6A8EDAED4E2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37A50E6-D987-4A01-8614-1B89D316F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FE86F9C-765D-4EC5-B105-9F8A61690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166AC77-B693-4142-BF5E-F3F28780F161}"/>
              </a:ext>
            </a:extLst>
          </p:cNvPr>
          <p:cNvSpPr>
            <a:spLocks noGrp="1"/>
          </p:cNvSpPr>
          <p:nvPr>
            <p:ph type="dt" sz="half" idx="10"/>
          </p:nvPr>
        </p:nvSpPr>
        <p:spPr/>
        <p:txBody>
          <a:bodyPr/>
          <a:lstStyle/>
          <a:p>
            <a:fld id="{C5DD796D-85ED-4223-A774-2BF13BCF4570}" type="datetimeFigureOut">
              <a:rPr lang="sv-SE" smtClean="0"/>
              <a:t>2024-02-15</a:t>
            </a:fld>
            <a:endParaRPr lang="sv-SE"/>
          </a:p>
        </p:txBody>
      </p:sp>
      <p:sp>
        <p:nvSpPr>
          <p:cNvPr id="6" name="Platshållare för sidfot 5">
            <a:extLst>
              <a:ext uri="{FF2B5EF4-FFF2-40B4-BE49-F238E27FC236}">
                <a16:creationId xmlns:a16="http://schemas.microsoft.com/office/drawing/2014/main" id="{88C2C65C-13C9-47BD-9660-D02F96EF95C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D30324E-6820-45AB-BD83-91F89DEBF785}"/>
              </a:ext>
            </a:extLst>
          </p:cNvPr>
          <p:cNvSpPr>
            <a:spLocks noGrp="1"/>
          </p:cNvSpPr>
          <p:nvPr>
            <p:ph type="sldNum" sz="quarter" idx="12"/>
          </p:nvPr>
        </p:nvSpPr>
        <p:spPr/>
        <p:txBody>
          <a:bodyPr/>
          <a:lstStyle/>
          <a:p>
            <a:fld id="{EFB852A7-C092-440A-82DA-01CB55BFC00C}" type="slidenum">
              <a:rPr lang="sv-SE" smtClean="0"/>
              <a:t>‹#›</a:t>
            </a:fld>
            <a:endParaRPr lang="sv-SE"/>
          </a:p>
        </p:txBody>
      </p:sp>
    </p:spTree>
    <p:extLst>
      <p:ext uri="{BB962C8B-B14F-4D97-AF65-F5344CB8AC3E}">
        <p14:creationId xmlns:p14="http://schemas.microsoft.com/office/powerpoint/2010/main" val="42099335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9F8CCC-9C6D-410F-8CD3-97BF6B26F0B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3EED6E8-7DBA-444C-8D4A-6D8CC2755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E78752E-8CE9-4DFC-8D2F-F8677A895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C3C2302-AD83-435B-81F9-8D7D1EFE3D41}"/>
              </a:ext>
            </a:extLst>
          </p:cNvPr>
          <p:cNvSpPr>
            <a:spLocks noGrp="1"/>
          </p:cNvSpPr>
          <p:nvPr>
            <p:ph type="dt" sz="half" idx="10"/>
          </p:nvPr>
        </p:nvSpPr>
        <p:spPr/>
        <p:txBody>
          <a:bodyPr/>
          <a:lstStyle/>
          <a:p>
            <a:fld id="{C5DD796D-85ED-4223-A774-2BF13BCF4570}" type="datetimeFigureOut">
              <a:rPr lang="sv-SE" smtClean="0"/>
              <a:t>2024-02-15</a:t>
            </a:fld>
            <a:endParaRPr lang="sv-SE"/>
          </a:p>
        </p:txBody>
      </p:sp>
      <p:sp>
        <p:nvSpPr>
          <p:cNvPr id="6" name="Platshållare för sidfot 5">
            <a:extLst>
              <a:ext uri="{FF2B5EF4-FFF2-40B4-BE49-F238E27FC236}">
                <a16:creationId xmlns:a16="http://schemas.microsoft.com/office/drawing/2014/main" id="{E028ACA1-1664-4982-9F46-74A79B2EEEE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37D8FA8-444C-4F39-90CB-773D0E1DF848}"/>
              </a:ext>
            </a:extLst>
          </p:cNvPr>
          <p:cNvSpPr>
            <a:spLocks noGrp="1"/>
          </p:cNvSpPr>
          <p:nvPr>
            <p:ph type="sldNum" sz="quarter" idx="12"/>
          </p:nvPr>
        </p:nvSpPr>
        <p:spPr/>
        <p:txBody>
          <a:bodyPr/>
          <a:lstStyle/>
          <a:p>
            <a:fld id="{EFB852A7-C092-440A-82DA-01CB55BFC00C}" type="slidenum">
              <a:rPr lang="sv-SE" smtClean="0"/>
              <a:t>‹#›</a:t>
            </a:fld>
            <a:endParaRPr lang="sv-SE"/>
          </a:p>
        </p:txBody>
      </p:sp>
    </p:spTree>
    <p:extLst>
      <p:ext uri="{BB962C8B-B14F-4D97-AF65-F5344CB8AC3E}">
        <p14:creationId xmlns:p14="http://schemas.microsoft.com/office/powerpoint/2010/main" val="377702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529EF991-13DF-3641-A7BE-60AA2CFE8482}" type="datetimeFigureOut">
              <a:rPr lang="sv-SE" smtClean="0"/>
              <a:t>2024-02-15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ED8427A-80DE-3148-AEE5-A8BA7CDA4F67}"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021928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8EF2BE-91BB-4338-B5C6-B96DB87811F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7397F98-ED72-4E5F-A22D-80561B842E1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AD27C6E-E20D-43C9-BCAC-EB97ADF06DA0}"/>
              </a:ext>
            </a:extLst>
          </p:cNvPr>
          <p:cNvSpPr>
            <a:spLocks noGrp="1"/>
          </p:cNvSpPr>
          <p:nvPr>
            <p:ph type="dt" sz="half" idx="10"/>
          </p:nvPr>
        </p:nvSpPr>
        <p:spPr/>
        <p:txBody>
          <a:bodyPr/>
          <a:lstStyle/>
          <a:p>
            <a:fld id="{C5DD796D-85ED-4223-A774-2BF13BCF4570}" type="datetimeFigureOut">
              <a:rPr lang="sv-SE" smtClean="0"/>
              <a:t>2024-02-15</a:t>
            </a:fld>
            <a:endParaRPr lang="sv-SE"/>
          </a:p>
        </p:txBody>
      </p:sp>
      <p:sp>
        <p:nvSpPr>
          <p:cNvPr id="5" name="Platshållare för sidfot 4">
            <a:extLst>
              <a:ext uri="{FF2B5EF4-FFF2-40B4-BE49-F238E27FC236}">
                <a16:creationId xmlns:a16="http://schemas.microsoft.com/office/drawing/2014/main" id="{F13424D7-3E01-442E-8290-B87A6854B16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3CB45D7-4E14-4D72-90F2-7A4E0CF86A10}"/>
              </a:ext>
            </a:extLst>
          </p:cNvPr>
          <p:cNvSpPr>
            <a:spLocks noGrp="1"/>
          </p:cNvSpPr>
          <p:nvPr>
            <p:ph type="sldNum" sz="quarter" idx="12"/>
          </p:nvPr>
        </p:nvSpPr>
        <p:spPr/>
        <p:txBody>
          <a:bodyPr/>
          <a:lstStyle/>
          <a:p>
            <a:fld id="{EFB852A7-C092-440A-82DA-01CB55BFC00C}" type="slidenum">
              <a:rPr lang="sv-SE" smtClean="0"/>
              <a:t>‹#›</a:t>
            </a:fld>
            <a:endParaRPr lang="sv-SE"/>
          </a:p>
        </p:txBody>
      </p:sp>
    </p:spTree>
    <p:extLst>
      <p:ext uri="{BB962C8B-B14F-4D97-AF65-F5344CB8AC3E}">
        <p14:creationId xmlns:p14="http://schemas.microsoft.com/office/powerpoint/2010/main" val="14628782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166DF22-1ACA-4F5E-BD1C-C9EF257DF45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D765698-0457-470C-A1F2-5D7CD7A3C10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7B39A1C-9F64-4DB9-A505-B235674DC0E9}"/>
              </a:ext>
            </a:extLst>
          </p:cNvPr>
          <p:cNvSpPr>
            <a:spLocks noGrp="1"/>
          </p:cNvSpPr>
          <p:nvPr>
            <p:ph type="dt" sz="half" idx="10"/>
          </p:nvPr>
        </p:nvSpPr>
        <p:spPr/>
        <p:txBody>
          <a:bodyPr/>
          <a:lstStyle/>
          <a:p>
            <a:fld id="{C5DD796D-85ED-4223-A774-2BF13BCF4570}" type="datetimeFigureOut">
              <a:rPr lang="sv-SE" smtClean="0"/>
              <a:t>2024-02-15</a:t>
            </a:fld>
            <a:endParaRPr lang="sv-SE"/>
          </a:p>
        </p:txBody>
      </p:sp>
      <p:sp>
        <p:nvSpPr>
          <p:cNvPr id="5" name="Platshållare för sidfot 4">
            <a:extLst>
              <a:ext uri="{FF2B5EF4-FFF2-40B4-BE49-F238E27FC236}">
                <a16:creationId xmlns:a16="http://schemas.microsoft.com/office/drawing/2014/main" id="{41BB482F-3176-458B-BC60-9EF62207999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79ECEF-0D20-4664-B730-80F4949C13B0}"/>
              </a:ext>
            </a:extLst>
          </p:cNvPr>
          <p:cNvSpPr>
            <a:spLocks noGrp="1"/>
          </p:cNvSpPr>
          <p:nvPr>
            <p:ph type="sldNum" sz="quarter" idx="12"/>
          </p:nvPr>
        </p:nvSpPr>
        <p:spPr/>
        <p:txBody>
          <a:bodyPr/>
          <a:lstStyle/>
          <a:p>
            <a:fld id="{EFB852A7-C092-440A-82DA-01CB55BFC00C}" type="slidenum">
              <a:rPr lang="sv-SE" smtClean="0"/>
              <a:t>‹#›</a:t>
            </a:fld>
            <a:endParaRPr lang="sv-SE"/>
          </a:p>
        </p:txBody>
      </p:sp>
    </p:spTree>
    <p:extLst>
      <p:ext uri="{BB962C8B-B14F-4D97-AF65-F5344CB8AC3E}">
        <p14:creationId xmlns:p14="http://schemas.microsoft.com/office/powerpoint/2010/main" val="7149162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cstate="print">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9147974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36619735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74547159"/>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13046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65119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2024-02-15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52092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2024-02-15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304630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2024-02-15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4095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10" Type="http://schemas.openxmlformats.org/officeDocument/2006/relationships/image" Target="../media/image11.jpeg"/><Relationship Id="rId4" Type="http://schemas.openxmlformats.org/officeDocument/2006/relationships/slideLayout" Target="../slideLayouts/slideLayout106.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6.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29EF991-13DF-3641-A7BE-60AA2CFE8482}" type="datetimeFigureOut">
              <a:rPr lang="sv-SE" smtClean="0"/>
              <a:t>2024-02-15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ED8427A-80DE-3148-AEE5-A8BA7CDA4F67}" type="slidenum">
              <a:rPr lang="sv-SE" smtClean="0"/>
              <a:t>‹#›</a:t>
            </a:fld>
            <a:endParaRPr lang="sv-SE"/>
          </a:p>
        </p:txBody>
      </p:sp>
    </p:spTree>
    <p:extLst>
      <p:ext uri="{BB962C8B-B14F-4D97-AF65-F5344CB8AC3E}">
        <p14:creationId xmlns:p14="http://schemas.microsoft.com/office/powerpoint/2010/main" val="3875924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920" r:id="rId5"/>
    <p:sldLayoutId id="2147483921" r:id="rId6"/>
    <p:sldLayoutId id="2147483667" r:id="rId7"/>
    <p:sldLayoutId id="2147483922" r:id="rId8"/>
    <p:sldLayoutId id="2147483669" r:id="rId9"/>
    <p:sldLayoutId id="2147483923" r:id="rId10"/>
    <p:sldLayoutId id="2147483924" r:id="rId11"/>
    <p:sldLayoutId id="2147483925" r:id="rId12"/>
    <p:sldLayoutId id="2147483674" r:id="rId13"/>
    <p:sldLayoutId id="2147483675" r:id="rId14"/>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2024-02-15</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26072678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2024-02-15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129846541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B47CE47-9A0F-7040-B7EC-B1EB12C70CA4}"/>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7629" t="18695" r="7018" b="16070"/>
          <a:stretch/>
        </p:blipFill>
        <p:spPr>
          <a:xfrm>
            <a:off x="10616423" y="6086827"/>
            <a:ext cx="1306875" cy="536294"/>
          </a:xfrm>
          <a:prstGeom prst="rect">
            <a:avLst/>
          </a:prstGeom>
        </p:spPr>
      </p:pic>
      <p:sp>
        <p:nvSpPr>
          <p:cNvPr id="3" name="Text Placeholder 2"/>
          <p:cNvSpPr>
            <a:spLocks noGrp="1"/>
          </p:cNvSpPr>
          <p:nvPr>
            <p:ph type="body" idx="1"/>
          </p:nvPr>
        </p:nvSpPr>
        <p:spPr>
          <a:xfrm>
            <a:off x="1277056" y="2890431"/>
            <a:ext cx="9591471" cy="2390473"/>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Title Placeholder 1"/>
          <p:cNvSpPr>
            <a:spLocks noGrp="1"/>
          </p:cNvSpPr>
          <p:nvPr>
            <p:ph type="title"/>
          </p:nvPr>
        </p:nvSpPr>
        <p:spPr>
          <a:xfrm>
            <a:off x="1277056" y="1281293"/>
            <a:ext cx="9591471" cy="1325563"/>
          </a:xfrm>
          <a:prstGeom prst="rect">
            <a:avLst/>
          </a:prstGeom>
        </p:spPr>
        <p:txBody>
          <a:bodyPr vert="horz" lIns="0" tIns="0" rIns="0" bIns="0" rtlCol="0" anchor="b" anchorCtr="0">
            <a:noAutofit/>
          </a:bodyPr>
          <a:lstStyle/>
          <a:p>
            <a:r>
              <a:rPr lang="sv-SE"/>
              <a:t>Klicka här för att ändra mall för rubrikformat</a:t>
            </a:r>
            <a:endParaRPr lang="en-US"/>
          </a:p>
        </p:txBody>
      </p:sp>
      <p:sp>
        <p:nvSpPr>
          <p:cNvPr id="9" name="Rektangel">
            <a:extLst>
              <a:ext uri="{FF2B5EF4-FFF2-40B4-BE49-F238E27FC236}">
                <a16:creationId xmlns:a16="http://schemas.microsoft.com/office/drawing/2014/main" id="{EA235631-4822-4CBC-A65D-2D6AB1B3FBBE}"/>
              </a:ext>
            </a:extLst>
          </p:cNvPr>
          <p:cNvSpPr/>
          <p:nvPr userDrawn="1"/>
        </p:nvSpPr>
        <p:spPr>
          <a:xfrm rot="16200000">
            <a:off x="-3330951" y="3330894"/>
            <a:ext cx="6858059" cy="196156"/>
          </a:xfrm>
          <a:prstGeom prst="rect">
            <a:avLst/>
          </a:prstGeom>
          <a:solidFill>
            <a:srgbClr val="0A771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2059878473"/>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500" b="1" kern="1200">
          <a:solidFill>
            <a:schemeClr val="accent1"/>
          </a:solidFill>
          <a:latin typeface="+mj-lt"/>
          <a:ea typeface="+mj-ea"/>
          <a:cs typeface="+mj-cs"/>
        </a:defRPr>
      </a:lvl1pPr>
    </p:titleStyle>
    <p:bodyStyle>
      <a:lvl1pPr marL="224632" indent="-224632" algn="l" defTabSz="914400" rtl="0" eaLnBrk="1" latinLnBrk="0" hangingPunct="1">
        <a:lnSpc>
          <a:spcPct val="120000"/>
        </a:lnSpc>
        <a:spcBef>
          <a:spcPts val="0"/>
        </a:spcBef>
        <a:buSzPct val="90000"/>
        <a:buFont typeface="Noto Serif" panose="02020600060500020200" pitchFamily="18" charset="0"/>
        <a:buChar char="●"/>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2024-02-15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18991656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2024-02-15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353132355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457872-C93C-42A9-ACCB-6A8639056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2376F6E-6C9E-47C6-B4FF-C51885A379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CAF35E-8282-4C5F-9F85-5341465AC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6F5CA-2A1E-44AC-A3F3-37DACE1601DD}" type="datetimeFigureOut">
              <a:rPr lang="sv-SE" smtClean="0"/>
              <a:t>2024-02-15</a:t>
            </a:fld>
            <a:endParaRPr lang="sv-SE"/>
          </a:p>
        </p:txBody>
      </p:sp>
      <p:sp>
        <p:nvSpPr>
          <p:cNvPr id="5" name="Platshållare för sidfot 4">
            <a:extLst>
              <a:ext uri="{FF2B5EF4-FFF2-40B4-BE49-F238E27FC236}">
                <a16:creationId xmlns:a16="http://schemas.microsoft.com/office/drawing/2014/main" id="{F2A33002-B8DB-4467-ABFF-C5E1B58DD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CD878B8-88CB-4BD7-9A85-D2E9C1C44D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0A0B4-48AE-44B6-97F7-6B75641CA5E4}" type="slidenum">
              <a:rPr lang="sv-SE" smtClean="0"/>
              <a:t>‹#›</a:t>
            </a:fld>
            <a:endParaRPr lang="sv-SE"/>
          </a:p>
        </p:txBody>
      </p:sp>
    </p:spTree>
    <p:extLst>
      <p:ext uri="{BB962C8B-B14F-4D97-AF65-F5344CB8AC3E}">
        <p14:creationId xmlns:p14="http://schemas.microsoft.com/office/powerpoint/2010/main" val="332981328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1CCDA-6E96-415E-B0AA-A968841800E1}" type="datetimeFigureOut">
              <a:rPr lang="sv-SE" smtClean="0"/>
              <a:t>2024-02-15</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898EB-535C-4B34-82E8-AA11F65839DB}" type="slidenum">
              <a:rPr lang="sv-SE" smtClean="0"/>
              <a:t>‹#›</a:t>
            </a:fld>
            <a:endParaRPr lang="sv-SE"/>
          </a:p>
        </p:txBody>
      </p:sp>
    </p:spTree>
    <p:extLst>
      <p:ext uri="{BB962C8B-B14F-4D97-AF65-F5344CB8AC3E}">
        <p14:creationId xmlns:p14="http://schemas.microsoft.com/office/powerpoint/2010/main" val="25641382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34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6" indent="-228586" algn="l" defTabSz="91434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8" indent="-228586" algn="l" defTabSz="91434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0" indent="-228586" algn="l" defTabSz="91434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2" indent="-228586" algn="l" defTabSz="91434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74" indent="-228586" algn="l" defTabSz="91434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46" indent="-228586" algn="l" defTabSz="91434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8" indent="-228586" algn="l" defTabSz="91434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90" indent="-228586" algn="l" defTabSz="91434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63" indent="-228586" algn="l" defTabSz="91434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4" rtl="0" eaLnBrk="1" latinLnBrk="0" hangingPunct="1">
        <a:defRPr sz="1800" kern="1200">
          <a:solidFill>
            <a:schemeClr val="tx1"/>
          </a:solidFill>
          <a:latin typeface="+mn-lt"/>
          <a:ea typeface="+mn-ea"/>
          <a:cs typeface="+mn-cs"/>
        </a:defRPr>
      </a:lvl1pPr>
      <a:lvl2pPr marL="457172" algn="l" defTabSz="914344" rtl="0" eaLnBrk="1" latinLnBrk="0" hangingPunct="1">
        <a:defRPr sz="1800" kern="1200">
          <a:solidFill>
            <a:schemeClr val="tx1"/>
          </a:solidFill>
          <a:latin typeface="+mn-lt"/>
          <a:ea typeface="+mn-ea"/>
          <a:cs typeface="+mn-cs"/>
        </a:defRPr>
      </a:lvl2pPr>
      <a:lvl3pPr marL="914344" algn="l" defTabSz="914344" rtl="0" eaLnBrk="1" latinLnBrk="0" hangingPunct="1">
        <a:defRPr sz="1800" kern="1200">
          <a:solidFill>
            <a:schemeClr val="tx1"/>
          </a:solidFill>
          <a:latin typeface="+mn-lt"/>
          <a:ea typeface="+mn-ea"/>
          <a:cs typeface="+mn-cs"/>
        </a:defRPr>
      </a:lvl3pPr>
      <a:lvl4pPr marL="1371516" algn="l" defTabSz="914344" rtl="0" eaLnBrk="1" latinLnBrk="0" hangingPunct="1">
        <a:defRPr sz="1800" kern="1200">
          <a:solidFill>
            <a:schemeClr val="tx1"/>
          </a:solidFill>
          <a:latin typeface="+mn-lt"/>
          <a:ea typeface="+mn-ea"/>
          <a:cs typeface="+mn-cs"/>
        </a:defRPr>
      </a:lvl4pPr>
      <a:lvl5pPr marL="1828688" algn="l" defTabSz="914344" rtl="0" eaLnBrk="1" latinLnBrk="0" hangingPunct="1">
        <a:defRPr sz="1800" kern="1200">
          <a:solidFill>
            <a:schemeClr val="tx1"/>
          </a:solidFill>
          <a:latin typeface="+mn-lt"/>
          <a:ea typeface="+mn-ea"/>
          <a:cs typeface="+mn-cs"/>
        </a:defRPr>
      </a:lvl5pPr>
      <a:lvl6pPr marL="2285861" algn="l" defTabSz="914344" rtl="0" eaLnBrk="1" latinLnBrk="0" hangingPunct="1">
        <a:defRPr sz="1800" kern="1200">
          <a:solidFill>
            <a:schemeClr val="tx1"/>
          </a:solidFill>
          <a:latin typeface="+mn-lt"/>
          <a:ea typeface="+mn-ea"/>
          <a:cs typeface="+mn-cs"/>
        </a:defRPr>
      </a:lvl6pPr>
      <a:lvl7pPr marL="2743033" algn="l" defTabSz="914344" rtl="0" eaLnBrk="1" latinLnBrk="0" hangingPunct="1">
        <a:defRPr sz="1800" kern="1200">
          <a:solidFill>
            <a:schemeClr val="tx1"/>
          </a:solidFill>
          <a:latin typeface="+mn-lt"/>
          <a:ea typeface="+mn-ea"/>
          <a:cs typeface="+mn-cs"/>
        </a:defRPr>
      </a:lvl7pPr>
      <a:lvl8pPr marL="3200205" algn="l" defTabSz="914344" rtl="0" eaLnBrk="1" latinLnBrk="0" hangingPunct="1">
        <a:defRPr sz="1800" kern="1200">
          <a:solidFill>
            <a:schemeClr val="tx1"/>
          </a:solidFill>
          <a:latin typeface="+mn-lt"/>
          <a:ea typeface="+mn-ea"/>
          <a:cs typeface="+mn-cs"/>
        </a:defRPr>
      </a:lvl8pPr>
      <a:lvl9pPr marL="3657377" algn="l" defTabSz="91434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5584-2F82-AE46-B446-4B5D38729AB2}" type="datetimeFigureOut">
              <a:rPr lang="en-US" smtClean="0"/>
              <a:t>2/15/2024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56713-3747-454F-B1DD-6561B21371F9}" type="slidenum">
              <a:rPr lang="en-US" smtClean="0"/>
              <a:t>‹#›</a:t>
            </a:fld>
            <a:endParaRPr lang="en-US"/>
          </a:p>
        </p:txBody>
      </p:sp>
    </p:spTree>
    <p:extLst>
      <p:ext uri="{BB962C8B-B14F-4D97-AF65-F5344CB8AC3E}">
        <p14:creationId xmlns:p14="http://schemas.microsoft.com/office/powerpoint/2010/main" val="361925223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34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6" indent="-228586" algn="l" defTabSz="91434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58" indent="-228586" algn="l" defTabSz="91434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30" indent="-228586" algn="l" defTabSz="91434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02" indent="-228586" algn="l" defTabSz="91434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74" indent="-228586" algn="l" defTabSz="91434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46" indent="-228586" algn="l" defTabSz="91434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18" indent="-228586" algn="l" defTabSz="91434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90" indent="-228586" algn="l" defTabSz="91434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63" indent="-228586" algn="l" defTabSz="91434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44" rtl="0" eaLnBrk="1" latinLnBrk="0" hangingPunct="1">
        <a:defRPr sz="1800" kern="1200">
          <a:solidFill>
            <a:schemeClr val="tx1"/>
          </a:solidFill>
          <a:latin typeface="+mn-lt"/>
          <a:ea typeface="+mn-ea"/>
          <a:cs typeface="+mn-cs"/>
        </a:defRPr>
      </a:lvl1pPr>
      <a:lvl2pPr marL="457172" algn="l" defTabSz="914344" rtl="0" eaLnBrk="1" latinLnBrk="0" hangingPunct="1">
        <a:defRPr sz="1800" kern="1200">
          <a:solidFill>
            <a:schemeClr val="tx1"/>
          </a:solidFill>
          <a:latin typeface="+mn-lt"/>
          <a:ea typeface="+mn-ea"/>
          <a:cs typeface="+mn-cs"/>
        </a:defRPr>
      </a:lvl2pPr>
      <a:lvl3pPr marL="914344" algn="l" defTabSz="914344" rtl="0" eaLnBrk="1" latinLnBrk="0" hangingPunct="1">
        <a:defRPr sz="1800" kern="1200">
          <a:solidFill>
            <a:schemeClr val="tx1"/>
          </a:solidFill>
          <a:latin typeface="+mn-lt"/>
          <a:ea typeface="+mn-ea"/>
          <a:cs typeface="+mn-cs"/>
        </a:defRPr>
      </a:lvl3pPr>
      <a:lvl4pPr marL="1371516" algn="l" defTabSz="914344" rtl="0" eaLnBrk="1" latinLnBrk="0" hangingPunct="1">
        <a:defRPr sz="1800" kern="1200">
          <a:solidFill>
            <a:schemeClr val="tx1"/>
          </a:solidFill>
          <a:latin typeface="+mn-lt"/>
          <a:ea typeface="+mn-ea"/>
          <a:cs typeface="+mn-cs"/>
        </a:defRPr>
      </a:lvl4pPr>
      <a:lvl5pPr marL="1828688" algn="l" defTabSz="914344" rtl="0" eaLnBrk="1" latinLnBrk="0" hangingPunct="1">
        <a:defRPr sz="1800" kern="1200">
          <a:solidFill>
            <a:schemeClr val="tx1"/>
          </a:solidFill>
          <a:latin typeface="+mn-lt"/>
          <a:ea typeface="+mn-ea"/>
          <a:cs typeface="+mn-cs"/>
        </a:defRPr>
      </a:lvl5pPr>
      <a:lvl6pPr marL="2285861" algn="l" defTabSz="914344" rtl="0" eaLnBrk="1" latinLnBrk="0" hangingPunct="1">
        <a:defRPr sz="1800" kern="1200">
          <a:solidFill>
            <a:schemeClr val="tx1"/>
          </a:solidFill>
          <a:latin typeface="+mn-lt"/>
          <a:ea typeface="+mn-ea"/>
          <a:cs typeface="+mn-cs"/>
        </a:defRPr>
      </a:lvl6pPr>
      <a:lvl7pPr marL="2743033" algn="l" defTabSz="914344" rtl="0" eaLnBrk="1" latinLnBrk="0" hangingPunct="1">
        <a:defRPr sz="1800" kern="1200">
          <a:solidFill>
            <a:schemeClr val="tx1"/>
          </a:solidFill>
          <a:latin typeface="+mn-lt"/>
          <a:ea typeface="+mn-ea"/>
          <a:cs typeface="+mn-cs"/>
        </a:defRPr>
      </a:lvl7pPr>
      <a:lvl8pPr marL="3200205" algn="l" defTabSz="914344" rtl="0" eaLnBrk="1" latinLnBrk="0" hangingPunct="1">
        <a:defRPr sz="1800" kern="1200">
          <a:solidFill>
            <a:schemeClr val="tx1"/>
          </a:solidFill>
          <a:latin typeface="+mn-lt"/>
          <a:ea typeface="+mn-ea"/>
          <a:cs typeface="+mn-cs"/>
        </a:defRPr>
      </a:lvl8pPr>
      <a:lvl9pPr marL="3657377" algn="l" defTabSz="91434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6245E-25E0-4781-B903-A7E416C944FA}" type="datetimeFigureOut">
              <a:rPr lang="sv-SE" smtClean="0"/>
              <a:t>2024-02-15</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27BC8-4E36-49FB-BB83-DF51439C2D5B}" type="slidenum">
              <a:rPr lang="sv-SE" smtClean="0"/>
              <a:t>‹#›</a:t>
            </a:fld>
            <a:endParaRPr lang="sv-SE"/>
          </a:p>
        </p:txBody>
      </p:sp>
    </p:spTree>
    <p:extLst>
      <p:ext uri="{BB962C8B-B14F-4D97-AF65-F5344CB8AC3E}">
        <p14:creationId xmlns:p14="http://schemas.microsoft.com/office/powerpoint/2010/main" val="7904765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C080C52-4C37-48F7-8758-CCA98F796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064146E-057F-4858-B045-BFAC151A2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2C5F9C-724C-43AA-8430-C16F875A76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D796D-85ED-4223-A774-2BF13BCF4570}" type="datetimeFigureOut">
              <a:rPr lang="sv-SE" smtClean="0"/>
              <a:t>2024-02-15</a:t>
            </a:fld>
            <a:endParaRPr lang="sv-SE"/>
          </a:p>
        </p:txBody>
      </p:sp>
      <p:sp>
        <p:nvSpPr>
          <p:cNvPr id="5" name="Platshållare för sidfot 4">
            <a:extLst>
              <a:ext uri="{FF2B5EF4-FFF2-40B4-BE49-F238E27FC236}">
                <a16:creationId xmlns:a16="http://schemas.microsoft.com/office/drawing/2014/main" id="{DC69CEBF-3C2A-420A-B7C2-233A663912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D6FE4FA-6E8D-4F36-8186-2F88CAAF7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852A7-C092-440A-82DA-01CB55BFC00C}" type="slidenum">
              <a:rPr lang="sv-SE" smtClean="0"/>
              <a:t>‹#›</a:t>
            </a:fld>
            <a:endParaRPr lang="sv-SE"/>
          </a:p>
        </p:txBody>
      </p:sp>
    </p:spTree>
    <p:extLst>
      <p:ext uri="{BB962C8B-B14F-4D97-AF65-F5344CB8AC3E}">
        <p14:creationId xmlns:p14="http://schemas.microsoft.com/office/powerpoint/2010/main" val="352608567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2024-02-15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420580216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4.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129.xml"/><Relationship Id="rId6" Type="http://schemas.openxmlformats.org/officeDocument/2006/relationships/slide" Target="slide13.xml"/><Relationship Id="rId5" Type="http://schemas.openxmlformats.org/officeDocument/2006/relationships/slide" Target="slide14.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8.xml"/><Relationship Id="rId4" Type="http://schemas.openxmlformats.org/officeDocument/2006/relationships/hyperlink" Target="https://www.regionvarmland.se/download/18.79cbd4d718d3e85477e8964/1706713672024/L%C3%A4nsgemensam%20%C3%B6verenskommelse%20i%20V%C3%A4rmland%202024-2025%20mellan%20l%C3%A4nets%20v%C3%A5rdcentraler%20och%20kommunal%20h%C3%A4lso-%20och%20sjukv%C3%A5rd.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natur, moln&#10;&#10;Automatiskt genererad beskrivning">
            <a:extLst>
              <a:ext uri="{FF2B5EF4-FFF2-40B4-BE49-F238E27FC236}">
                <a16:creationId xmlns:a16="http://schemas.microsoft.com/office/drawing/2014/main" id="{E827F8DA-475C-CA48-B567-F91AE954670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437" r="3273" b="6710"/>
          <a:stretch/>
        </p:blipFill>
        <p:spPr>
          <a:xfrm>
            <a:off x="0" y="0"/>
            <a:ext cx="12192000" cy="6858000"/>
          </a:xfrm>
        </p:spPr>
      </p:pic>
      <p:pic>
        <p:nvPicPr>
          <p:cNvPr id="4" name="Bildobjekt 3" descr="En bild som visar svart, mörker&#10;&#10;Automatiskt genererad beskrivning">
            <a:extLst>
              <a:ext uri="{FF2B5EF4-FFF2-40B4-BE49-F238E27FC236}">
                <a16:creationId xmlns:a16="http://schemas.microsoft.com/office/drawing/2014/main" id="{8EA1A378-5EC7-9F40-6941-DDDAF101B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433" y="1018135"/>
            <a:ext cx="5477834" cy="1842190"/>
          </a:xfrm>
          <a:prstGeom prst="rect">
            <a:avLst/>
          </a:prstGeom>
        </p:spPr>
      </p:pic>
    </p:spTree>
    <p:extLst>
      <p:ext uri="{BB962C8B-B14F-4D97-AF65-F5344CB8AC3E}">
        <p14:creationId xmlns:p14="http://schemas.microsoft.com/office/powerpoint/2010/main" val="284626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9AC387-326F-4D85-6E98-B04DFE080D66}"/>
              </a:ext>
            </a:extLst>
          </p:cNvPr>
          <p:cNvSpPr>
            <a:spLocks noGrp="1"/>
          </p:cNvSpPr>
          <p:nvPr>
            <p:ph type="title"/>
          </p:nvPr>
        </p:nvSpPr>
        <p:spPr>
          <a:xfrm>
            <a:off x="700088" y="667265"/>
            <a:ext cx="11265693" cy="1318698"/>
          </a:xfrm>
        </p:spPr>
        <p:txBody>
          <a:bodyPr/>
          <a:lstStyle/>
          <a:p>
            <a:r>
              <a:rPr lang="sv-SE" dirty="0"/>
              <a:t>Nya Perspektivs konferenser och seminarier  </a:t>
            </a:r>
            <a:endParaRPr lang="sv-SE" sz="2800" dirty="0"/>
          </a:p>
        </p:txBody>
      </p:sp>
      <p:sp>
        <p:nvSpPr>
          <p:cNvPr id="3" name="Platshållare för text 2">
            <a:extLst>
              <a:ext uri="{FF2B5EF4-FFF2-40B4-BE49-F238E27FC236}">
                <a16:creationId xmlns:a16="http://schemas.microsoft.com/office/drawing/2014/main" id="{D0F22ECC-108B-9889-52E3-757CF5795A82}"/>
              </a:ext>
            </a:extLst>
          </p:cNvPr>
          <p:cNvSpPr>
            <a:spLocks noGrp="1"/>
          </p:cNvSpPr>
          <p:nvPr>
            <p:ph type="body" sz="quarter" idx="10"/>
          </p:nvPr>
        </p:nvSpPr>
        <p:spPr>
          <a:xfrm>
            <a:off x="700088" y="1721644"/>
            <a:ext cx="11037093" cy="4778012"/>
          </a:xfrm>
        </p:spPr>
        <p:txBody>
          <a:bodyPr/>
          <a:lstStyle/>
          <a:p>
            <a:pPr marL="0" indent="0">
              <a:buNone/>
            </a:pPr>
            <a:endParaRPr lang="sv-SE" sz="1600" dirty="0">
              <a:latin typeface="Calibri" panose="020F0502020204030204" pitchFamily="34" charset="0"/>
              <a:cs typeface="Times New Roman" panose="02020603050405020304" pitchFamily="18" charset="0"/>
            </a:endParaRPr>
          </a:p>
          <a:p>
            <a:pPr marL="0" indent="0">
              <a:buNone/>
            </a:pPr>
            <a:endParaRPr lang="sv-SE" sz="1600" dirty="0">
              <a:latin typeface="Calibri" panose="020F0502020204030204" pitchFamily="34" charset="0"/>
              <a:cs typeface="Times New Roman" panose="02020603050405020304" pitchFamily="18" charset="0"/>
            </a:endParaRPr>
          </a:p>
          <a:p>
            <a:pPr marL="0" indent="0">
              <a:buNone/>
            </a:pPr>
            <a:endParaRPr lang="sv-SE" sz="1600" dirty="0">
              <a:latin typeface="Calibri" panose="020F0502020204030204" pitchFamily="34" charset="0"/>
              <a:cs typeface="Times New Roman" panose="02020603050405020304" pitchFamily="18" charset="0"/>
            </a:endParaRPr>
          </a:p>
          <a:p>
            <a:pPr marL="0" indent="0">
              <a:buNone/>
            </a:pPr>
            <a:r>
              <a:rPr lang="sv-SE" sz="1600" dirty="0">
                <a:latin typeface="Calibri" panose="020F0502020204030204" pitchFamily="34" charset="0"/>
                <a:cs typeface="Times New Roman" panose="02020603050405020304" pitchFamily="18" charset="0"/>
              </a:rPr>
              <a:t>Josefin Weiteschat berättar om de olika seminarier och konferenserna som Nya perspektiv arrangerar och som beskrivs i årshjulet på tidigare bild. Detta i syfte för att nya beredningruppen ska få kunskap om helheten av de olika och hur de är tänkt att komplettera varandra. </a:t>
            </a:r>
          </a:p>
          <a:p>
            <a:pPr marL="0" indent="0">
              <a:buNone/>
            </a:pPr>
            <a:br>
              <a:rPr lang="sv-SE" sz="1600" dirty="0">
                <a:solidFill>
                  <a:srgbClr val="FF0000"/>
                </a:solidFill>
                <a:latin typeface="Calibri" panose="020F0502020204030204" pitchFamily="34" charset="0"/>
                <a:cs typeface="Times New Roman" panose="02020603050405020304" pitchFamily="18" charset="0"/>
              </a:rPr>
            </a:br>
            <a:r>
              <a:rPr lang="sv-SE" sz="1600" dirty="0">
                <a:latin typeface="Calibri" panose="020F0502020204030204" pitchFamily="34" charset="0"/>
                <a:cs typeface="Times New Roman" panose="02020603050405020304" pitchFamily="18" charset="0"/>
              </a:rPr>
              <a:t>Beredningsgruppen reflekterar över och diskuterar hur och om 2024 års konferenser och seminarier kan utvecklas och genomföras under rådande ekonomiska omständigheter.</a:t>
            </a:r>
          </a:p>
          <a:p>
            <a:pPr marL="0" indent="0">
              <a:buNone/>
            </a:pPr>
            <a:endParaRPr lang="sv-SE" sz="1600" dirty="0">
              <a:latin typeface="Calibri" panose="020F0502020204030204" pitchFamily="34" charset="0"/>
              <a:cs typeface="Times New Roman" panose="02020603050405020304" pitchFamily="18" charset="0"/>
            </a:endParaRPr>
          </a:p>
          <a:p>
            <a:pPr marL="0" indent="0">
              <a:buNone/>
            </a:pPr>
            <a:endParaRPr lang="sv-SE" sz="1600" dirty="0">
              <a:latin typeface="Calibri" panose="020F0502020204030204" pitchFamily="34" charset="0"/>
              <a:cs typeface="Times New Roman" panose="02020603050405020304" pitchFamily="18" charset="0"/>
            </a:endParaRPr>
          </a:p>
          <a:p>
            <a:pPr marL="0" indent="0">
              <a:buNone/>
            </a:pPr>
            <a:endParaRPr lang="sv-SE" sz="1800" dirty="0"/>
          </a:p>
          <a:p>
            <a:pPr marL="0" indent="0">
              <a:buNone/>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sv-SE" sz="1800" dirty="0"/>
          </a:p>
          <a:p>
            <a:pPr marL="0" indent="0">
              <a:buNone/>
            </a:pPr>
            <a:endParaRPr lang="sv-SE" sz="1800" b="1" dirty="0"/>
          </a:p>
          <a:p>
            <a:pPr marL="0" indent="0">
              <a:buNone/>
            </a:pPr>
            <a:endParaRPr lang="sv-SE" sz="1800" b="1" dirty="0"/>
          </a:p>
          <a:p>
            <a:pPr marL="0" indent="0">
              <a:buNone/>
            </a:pPr>
            <a:endParaRPr lang="sv-SE" sz="1800" b="1" dirty="0"/>
          </a:p>
          <a:p>
            <a:pPr marL="0" indent="0">
              <a:buNone/>
            </a:pPr>
            <a:endParaRPr lang="sv-SE" dirty="0"/>
          </a:p>
        </p:txBody>
      </p:sp>
      <p:pic>
        <p:nvPicPr>
          <p:cNvPr id="4" name="Bildobjekt 3" descr="En bild som visar svart, mörker&#10;&#10;Automatiskt genererad beskrivning">
            <a:extLst>
              <a:ext uri="{FF2B5EF4-FFF2-40B4-BE49-F238E27FC236}">
                <a16:creationId xmlns:a16="http://schemas.microsoft.com/office/drawing/2014/main" id="{D6997020-C52A-A832-FE95-C21022136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501" y="6096000"/>
            <a:ext cx="1581764" cy="531946"/>
          </a:xfrm>
          <a:prstGeom prst="rect">
            <a:avLst/>
          </a:prstGeom>
        </p:spPr>
      </p:pic>
    </p:spTree>
    <p:extLst>
      <p:ext uri="{BB962C8B-B14F-4D97-AF65-F5344CB8AC3E}">
        <p14:creationId xmlns:p14="http://schemas.microsoft.com/office/powerpoint/2010/main" val="28432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atbubbla: böjd rad 21">
            <a:extLst>
              <a:ext uri="{FF2B5EF4-FFF2-40B4-BE49-F238E27FC236}">
                <a16:creationId xmlns:a16="http://schemas.microsoft.com/office/drawing/2014/main" id="{4B67F21C-EDE9-3EFA-11F0-A931B2DC7EA2}"/>
              </a:ext>
            </a:extLst>
          </p:cNvPr>
          <p:cNvSpPr/>
          <p:nvPr/>
        </p:nvSpPr>
        <p:spPr>
          <a:xfrm>
            <a:off x="455129" y="4686300"/>
            <a:ext cx="2886729" cy="1800225"/>
          </a:xfrm>
          <a:prstGeom prst="borderCallout2">
            <a:avLst>
              <a:gd name="adj1" fmla="val 48510"/>
              <a:gd name="adj2" fmla="val 94091"/>
              <a:gd name="adj3" fmla="val 51773"/>
              <a:gd name="adj4" fmla="val 110374"/>
              <a:gd name="adj5" fmla="val 45625"/>
              <a:gd name="adj6" fmla="val 126823"/>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6600" b="1" dirty="0" err="1">
              <a:latin typeface="+mj-lt"/>
            </a:endParaRPr>
          </a:p>
        </p:txBody>
      </p:sp>
      <p:sp>
        <p:nvSpPr>
          <p:cNvPr id="21" name="Pratbubbla: böjd rad 20">
            <a:extLst>
              <a:ext uri="{FF2B5EF4-FFF2-40B4-BE49-F238E27FC236}">
                <a16:creationId xmlns:a16="http://schemas.microsoft.com/office/drawing/2014/main" id="{EB9DAC49-36B0-7475-1FA0-B639D384D1C3}"/>
              </a:ext>
            </a:extLst>
          </p:cNvPr>
          <p:cNvSpPr/>
          <p:nvPr/>
        </p:nvSpPr>
        <p:spPr>
          <a:xfrm>
            <a:off x="455129" y="1506331"/>
            <a:ext cx="2886729" cy="2697575"/>
          </a:xfrm>
          <a:prstGeom prst="borderCallout2">
            <a:avLst>
              <a:gd name="adj1" fmla="val 8244"/>
              <a:gd name="adj2" fmla="val 94284"/>
              <a:gd name="adj3" fmla="val 4353"/>
              <a:gd name="adj4" fmla="val 105748"/>
              <a:gd name="adj5" fmla="val 33512"/>
              <a:gd name="adj6" fmla="val 134150"/>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6600" b="1" dirty="0" err="1">
              <a:latin typeface="+mj-lt"/>
            </a:endParaRPr>
          </a:p>
        </p:txBody>
      </p:sp>
      <p:sp>
        <p:nvSpPr>
          <p:cNvPr id="20" name="Pratbubbla: böjd rad 19">
            <a:extLst>
              <a:ext uri="{FF2B5EF4-FFF2-40B4-BE49-F238E27FC236}">
                <a16:creationId xmlns:a16="http://schemas.microsoft.com/office/drawing/2014/main" id="{834CE97E-3E01-EDB1-9623-174DED510A76}"/>
              </a:ext>
            </a:extLst>
          </p:cNvPr>
          <p:cNvSpPr/>
          <p:nvPr/>
        </p:nvSpPr>
        <p:spPr>
          <a:xfrm>
            <a:off x="8555783" y="1200152"/>
            <a:ext cx="3286125" cy="1552573"/>
          </a:xfrm>
          <a:prstGeom prst="borderCallout2">
            <a:avLst>
              <a:gd name="adj1" fmla="val 18750"/>
              <a:gd name="adj2" fmla="val 1970"/>
              <a:gd name="adj3" fmla="val 18750"/>
              <a:gd name="adj4" fmla="val -16667"/>
              <a:gd name="adj5" fmla="val 55160"/>
              <a:gd name="adj6" fmla="val -30164"/>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6600" b="1" dirty="0" err="1">
              <a:solidFill>
                <a:schemeClr val="accent2">
                  <a:lumMod val="40000"/>
                  <a:lumOff val="60000"/>
                </a:schemeClr>
              </a:solidFill>
              <a:latin typeface="+mj-lt"/>
            </a:endParaRPr>
          </a:p>
        </p:txBody>
      </p:sp>
      <p:sp>
        <p:nvSpPr>
          <p:cNvPr id="19" name="Pratbubbla: böjd rad 18">
            <a:extLst>
              <a:ext uri="{FF2B5EF4-FFF2-40B4-BE49-F238E27FC236}">
                <a16:creationId xmlns:a16="http://schemas.microsoft.com/office/drawing/2014/main" id="{A30957A0-A454-237D-912B-E0B510A709CF}"/>
              </a:ext>
            </a:extLst>
          </p:cNvPr>
          <p:cNvSpPr/>
          <p:nvPr/>
        </p:nvSpPr>
        <p:spPr>
          <a:xfrm>
            <a:off x="8582870" y="3186112"/>
            <a:ext cx="3286125" cy="3000375"/>
          </a:xfrm>
          <a:prstGeom prst="borderCallout2">
            <a:avLst>
              <a:gd name="adj1" fmla="val 7322"/>
              <a:gd name="adj2" fmla="val 1522"/>
              <a:gd name="adj3" fmla="val 7004"/>
              <a:gd name="adj4" fmla="val -5073"/>
              <a:gd name="adj5" fmla="val 51864"/>
              <a:gd name="adj6" fmla="val -9856"/>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6600" b="1" dirty="0" err="1">
              <a:solidFill>
                <a:schemeClr val="accent2">
                  <a:lumMod val="40000"/>
                  <a:lumOff val="60000"/>
                </a:schemeClr>
              </a:solidFill>
              <a:latin typeface="+mj-lt"/>
            </a:endParaRPr>
          </a:p>
        </p:txBody>
      </p:sp>
      <p:sp>
        <p:nvSpPr>
          <p:cNvPr id="3" name="Rubrik 2">
            <a:extLst>
              <a:ext uri="{FF2B5EF4-FFF2-40B4-BE49-F238E27FC236}">
                <a16:creationId xmlns:a16="http://schemas.microsoft.com/office/drawing/2014/main" id="{21198847-4ACE-C11E-0EB9-7E281E43E40E}"/>
              </a:ext>
            </a:extLst>
          </p:cNvPr>
          <p:cNvSpPr>
            <a:spLocks noGrp="1"/>
          </p:cNvSpPr>
          <p:nvPr>
            <p:ph type="title"/>
          </p:nvPr>
        </p:nvSpPr>
        <p:spPr>
          <a:xfrm>
            <a:off x="434312" y="768486"/>
            <a:ext cx="11323375" cy="663548"/>
          </a:xfrm>
        </p:spPr>
        <p:txBody>
          <a:bodyPr/>
          <a:lstStyle/>
          <a:p>
            <a:pPr algn="ctr"/>
            <a:r>
              <a:rPr lang="sv-SE" dirty="0"/>
              <a:t>Nya Perspektivs återkommande seminarier och konferenser</a:t>
            </a:r>
          </a:p>
        </p:txBody>
      </p:sp>
      <p:pic>
        <p:nvPicPr>
          <p:cNvPr id="10" name="Bildobjekt 9">
            <a:extLst>
              <a:ext uri="{FF2B5EF4-FFF2-40B4-BE49-F238E27FC236}">
                <a16:creationId xmlns:a16="http://schemas.microsoft.com/office/drawing/2014/main" id="{5B932F34-A966-9BB4-392B-DDA162D039EA}"/>
              </a:ext>
            </a:extLst>
          </p:cNvPr>
          <p:cNvPicPr>
            <a:picLocks noChangeAspect="1"/>
          </p:cNvPicPr>
          <p:nvPr/>
        </p:nvPicPr>
        <p:blipFill>
          <a:blip r:embed="rId3"/>
          <a:stretch>
            <a:fillRect/>
          </a:stretch>
        </p:blipFill>
        <p:spPr>
          <a:xfrm>
            <a:off x="3571495" y="1597852"/>
            <a:ext cx="4919127" cy="4919127"/>
          </a:xfrm>
          <a:prstGeom prst="rect">
            <a:avLst/>
          </a:prstGeom>
        </p:spPr>
      </p:pic>
      <p:pic>
        <p:nvPicPr>
          <p:cNvPr id="2" name="Bildobjekt 1" descr="En bild som visar Teckensnitt, Grafik, text, grafisk design&#10;&#10;Automatiskt genererad beskrivning">
            <a:extLst>
              <a:ext uri="{FF2B5EF4-FFF2-40B4-BE49-F238E27FC236}">
                <a16:creationId xmlns:a16="http://schemas.microsoft.com/office/drawing/2014/main" id="{CEE0520E-22EF-DC2D-9679-BE74E0627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1996" y="6242479"/>
            <a:ext cx="1632475" cy="549000"/>
          </a:xfrm>
          <a:prstGeom prst="rect">
            <a:avLst/>
          </a:prstGeom>
        </p:spPr>
      </p:pic>
      <p:sp>
        <p:nvSpPr>
          <p:cNvPr id="4" name="textruta 3">
            <a:extLst>
              <a:ext uri="{FF2B5EF4-FFF2-40B4-BE49-F238E27FC236}">
                <a16:creationId xmlns:a16="http://schemas.microsoft.com/office/drawing/2014/main" id="{812ED6D6-EBA6-ACB9-E714-A6C3FCD2847A}"/>
              </a:ext>
            </a:extLst>
          </p:cNvPr>
          <p:cNvSpPr txBox="1"/>
          <p:nvPr/>
        </p:nvSpPr>
        <p:spPr>
          <a:xfrm>
            <a:off x="8511904" y="1232153"/>
            <a:ext cx="3373881" cy="1701407"/>
          </a:xfrm>
          <a:prstGeom prst="rect">
            <a:avLst/>
          </a:prstGeom>
          <a:noFill/>
          <a:ln>
            <a:noFill/>
          </a:ln>
        </p:spPr>
        <p:txBody>
          <a:bodyPr wrap="square" rtlCol="0" anchor="t">
            <a:noAutofit/>
          </a:bodyPr>
          <a:lstStyle/>
          <a:p>
            <a:pPr algn="l"/>
            <a:r>
              <a:rPr lang="sv-SE" sz="1200" b="1" u="sng" dirty="0"/>
              <a:t>Syfte: </a:t>
            </a:r>
            <a:endParaRPr lang="sv-SE" sz="1200" u="sng" dirty="0">
              <a:solidFill>
                <a:srgbClr val="201F1E"/>
              </a:solidFill>
            </a:endParaRPr>
          </a:p>
          <a:p>
            <a:pPr algn="l"/>
            <a:r>
              <a:rPr lang="sv-SE" sz="1200" dirty="0">
                <a:solidFill>
                  <a:srgbClr val="201F1E"/>
                </a:solidFill>
              </a:rPr>
              <a:t>Att </a:t>
            </a:r>
            <a:r>
              <a:rPr lang="sv-SE" sz="1200" b="0" i="0" dirty="0">
                <a:solidFill>
                  <a:srgbClr val="201F1E"/>
                </a:solidFill>
                <a:effectLst/>
              </a:rPr>
              <a:t>träffas för att kunna byta erfarenheter kring våra gemensamma utmaningar inom Nya Perspektiv. </a:t>
            </a:r>
          </a:p>
          <a:p>
            <a:pPr algn="l"/>
            <a:r>
              <a:rPr lang="sv-SE" sz="1200" b="1" u="sng" dirty="0"/>
              <a:t>Målgrupp:</a:t>
            </a:r>
          </a:p>
          <a:p>
            <a:pPr algn="l"/>
            <a:r>
              <a:rPr kumimoji="0" lang="sv-SE" sz="1200" b="0" i="0" u="none" strike="noStrike" kern="1200" cap="none" spc="0" normalizeH="0" baseline="0" noProof="0" dirty="0">
                <a:ln>
                  <a:noFill/>
                </a:ln>
                <a:solidFill>
                  <a:srgbClr val="201F1E"/>
                </a:solidFill>
                <a:effectLst/>
                <a:uLnTx/>
                <a:uFillTx/>
                <a:ea typeface="+mn-ea"/>
                <a:cs typeface="+mn-cs"/>
              </a:rPr>
              <a:t>Beredningsgruppen, samverkansgrupperna och samordningsgruppen nära vård samt regional koordinering psykisk hälsa (RKPH).</a:t>
            </a:r>
          </a:p>
          <a:p>
            <a:pPr algn="l"/>
            <a:endParaRPr lang="sv-SE" sz="1200" dirty="0">
              <a:solidFill>
                <a:srgbClr val="201F1E"/>
              </a:solidFill>
            </a:endParaRPr>
          </a:p>
          <a:p>
            <a:pPr algn="l"/>
            <a:endParaRPr lang="sv-SE" sz="1200" dirty="0">
              <a:solidFill>
                <a:srgbClr val="201F1E"/>
              </a:solidFill>
            </a:endParaRPr>
          </a:p>
          <a:p>
            <a:pPr algn="l"/>
            <a:endParaRPr lang="sv-SE" dirty="0"/>
          </a:p>
        </p:txBody>
      </p:sp>
      <p:sp>
        <p:nvSpPr>
          <p:cNvPr id="8" name="textruta 7">
            <a:extLst>
              <a:ext uri="{FF2B5EF4-FFF2-40B4-BE49-F238E27FC236}">
                <a16:creationId xmlns:a16="http://schemas.microsoft.com/office/drawing/2014/main" id="{784BCCFA-A02D-7D87-FF4C-0381344285A0}"/>
              </a:ext>
            </a:extLst>
          </p:cNvPr>
          <p:cNvSpPr txBox="1"/>
          <p:nvPr/>
        </p:nvSpPr>
        <p:spPr>
          <a:xfrm>
            <a:off x="434312" y="4699206"/>
            <a:ext cx="2907546" cy="1304925"/>
          </a:xfrm>
          <a:prstGeom prst="rect">
            <a:avLst/>
          </a:prstGeom>
          <a:noFill/>
          <a:ln>
            <a:noFill/>
          </a:ln>
        </p:spPr>
        <p:txBody>
          <a:bodyPr wrap="square" rtlCol="0" anchor="t">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sv-SE" sz="1200" b="1" i="0" u="sng" strike="noStrike" kern="1200" cap="none" spc="0" normalizeH="0" baseline="0" noProof="0" dirty="0">
                <a:ln>
                  <a:noFill/>
                </a:ln>
                <a:solidFill>
                  <a:srgbClr val="000000"/>
                </a:solidFill>
                <a:effectLst/>
                <a:uLnTx/>
                <a:uFillTx/>
                <a:latin typeface="Noto Sans"/>
                <a:ea typeface="+mn-ea"/>
                <a:cs typeface="+mn-cs"/>
              </a:rPr>
              <a:t>Syfte: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Noto Sans"/>
                <a:ea typeface="+mn-ea"/>
                <a:cs typeface="+mn-cs"/>
              </a:rPr>
              <a:t>Att få en regional överblick av vad som är aktuellt i länet inom välfärdsområdet.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Noto Sans"/>
                <a:ea typeface="+mn-ea"/>
                <a:cs typeface="+mn-cs"/>
              </a:rPr>
              <a:t>Fokus är utvecklingsarbetet Nya Perspektiv.</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v-SE" sz="1200" b="1" i="0" u="sng" strike="noStrike" kern="1200" cap="none" spc="0" normalizeH="0" baseline="0" noProof="0" dirty="0">
                <a:ln>
                  <a:noFill/>
                </a:ln>
                <a:solidFill>
                  <a:srgbClr val="000000"/>
                </a:solidFill>
                <a:effectLst/>
                <a:uLnTx/>
                <a:uFillTx/>
                <a:latin typeface="Noto Sans"/>
                <a:ea typeface="+mn-ea"/>
                <a:cs typeface="+mn-cs"/>
              </a:rPr>
              <a:t>Målgrupp:</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Noto Sans"/>
                <a:ea typeface="+mn-ea"/>
                <a:cs typeface="+mn-cs"/>
              </a:rPr>
              <a:t>Politiker och tjänstepersoner i Värmland inom välfärdsområdet. </a:t>
            </a:r>
          </a:p>
        </p:txBody>
      </p:sp>
      <p:sp>
        <p:nvSpPr>
          <p:cNvPr id="9" name="textruta 8">
            <a:extLst>
              <a:ext uri="{FF2B5EF4-FFF2-40B4-BE49-F238E27FC236}">
                <a16:creationId xmlns:a16="http://schemas.microsoft.com/office/drawing/2014/main" id="{71F13F01-98C2-3203-7DE6-5899CC26B73D}"/>
              </a:ext>
            </a:extLst>
          </p:cNvPr>
          <p:cNvSpPr txBox="1"/>
          <p:nvPr/>
        </p:nvSpPr>
        <p:spPr>
          <a:xfrm>
            <a:off x="455129" y="1631155"/>
            <a:ext cx="2926289" cy="2447925"/>
          </a:xfrm>
          <a:prstGeom prst="rect">
            <a:avLst/>
          </a:prstGeom>
          <a:noFill/>
          <a:ln>
            <a:noFill/>
          </a:ln>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sng" strike="noStrike" kern="1200" cap="none" spc="0" normalizeH="0" baseline="0" noProof="0" dirty="0">
                <a:ln>
                  <a:noFill/>
                </a:ln>
                <a:solidFill>
                  <a:prstClr val="black"/>
                </a:solidFill>
                <a:effectLst/>
                <a:uLnTx/>
                <a:uFillTx/>
                <a:latin typeface="Noto Sans"/>
                <a:ea typeface="+mn-ea"/>
                <a:cs typeface="+mn-cs"/>
              </a:rPr>
              <a:t>Syfte: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Noto Sans"/>
                <a:ea typeface="+mn-ea"/>
                <a:cs typeface="+mn-cs"/>
              </a:rPr>
              <a:t>Att lyfta goda exempel från olika verksamheter i hela Värmland, med fokus på god och nära vård. Att mötas kring våra gemensamma utmaningar och skapa gemensam förståelse för omställningen.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sng" strike="noStrike" kern="1200" cap="none" spc="0" normalizeH="0" baseline="0" noProof="0" dirty="0">
                <a:ln>
                  <a:noFill/>
                </a:ln>
                <a:solidFill>
                  <a:prstClr val="black"/>
                </a:solidFill>
                <a:effectLst/>
                <a:uLnTx/>
                <a:uFillTx/>
                <a:latin typeface="Noto Sans"/>
                <a:ea typeface="+mn-ea"/>
                <a:cs typeface="+mn-cs"/>
              </a:rPr>
              <a:t>Målgrupp: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Noto Sans"/>
                <a:ea typeface="+mn-ea"/>
                <a:cs typeface="+mn-cs"/>
              </a:rPr>
              <a:t>Baspersonal, verksamhetsutvecklare, chefer samt övriga intresserade inom verksamhetsområdena vård- och omsorg, hälso- och sjukvård, skola och elevhälsa samt socialtjänst</a:t>
            </a:r>
          </a:p>
        </p:txBody>
      </p:sp>
      <p:sp>
        <p:nvSpPr>
          <p:cNvPr id="11" name="textruta 10">
            <a:extLst>
              <a:ext uri="{FF2B5EF4-FFF2-40B4-BE49-F238E27FC236}">
                <a16:creationId xmlns:a16="http://schemas.microsoft.com/office/drawing/2014/main" id="{5964D92A-C9E9-C50E-79A5-CB8465F31559}"/>
              </a:ext>
            </a:extLst>
          </p:cNvPr>
          <p:cNvSpPr txBox="1"/>
          <p:nvPr/>
        </p:nvSpPr>
        <p:spPr>
          <a:xfrm>
            <a:off x="8555783" y="3240061"/>
            <a:ext cx="3201904" cy="2417787"/>
          </a:xfrm>
          <a:prstGeom prst="rect">
            <a:avLst/>
          </a:prstGeom>
          <a:noFill/>
          <a:ln>
            <a:noFill/>
          </a:ln>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sng" strike="noStrike" kern="1200" cap="none" spc="0" normalizeH="0" baseline="0" noProof="0" dirty="0">
                <a:ln>
                  <a:noFill/>
                </a:ln>
                <a:solidFill>
                  <a:srgbClr val="333333"/>
                </a:solidFill>
                <a:effectLst/>
                <a:uLnTx/>
                <a:uFillTx/>
                <a:latin typeface="Noto Sans"/>
                <a:ea typeface="+mn-ea"/>
                <a:cs typeface="+mn-cs"/>
              </a:rPr>
              <a:t>Syfte.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Noto Sans"/>
                <a:ea typeface="+mn-ea"/>
                <a:cs typeface="+mn-cs"/>
              </a:rPr>
              <a:t>Att få gemensam kunskap om invånarna, om varandras förutsättningar och gemensamma aha-upplevelser.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Noto Sans"/>
                <a:ea typeface="+mn-ea"/>
                <a:cs typeface="+mn-cs"/>
              </a:rPr>
              <a:t>Att bygga en gemensam syn på våra komplexa utmaningar som är svåra att lösa enskilt.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Noto Sans"/>
                <a:ea typeface="+mn-ea"/>
                <a:cs typeface="+mn-cs"/>
              </a:rPr>
              <a:t>Att bygga tillit och förtroende för varandra. En möjlighet att prata ihop sig och få samsyn. </a:t>
            </a:r>
            <a:endParaRPr kumimoji="0" lang="sv-SE" sz="1200" b="0" i="0" u="none" strike="noStrike" kern="1200" cap="none" spc="0" normalizeH="0" baseline="0" noProof="0" dirty="0">
              <a:ln>
                <a:noFill/>
              </a:ln>
              <a:solidFill>
                <a:srgbClr val="333333"/>
              </a:solidFill>
              <a:effectLst/>
              <a:uLnTx/>
              <a:uFillTx/>
              <a:latin typeface="Noto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sng" strike="noStrike" kern="1200" cap="none" spc="0" normalizeH="0" baseline="0" noProof="0" dirty="0">
                <a:ln>
                  <a:noFill/>
                </a:ln>
                <a:solidFill>
                  <a:srgbClr val="333333"/>
                </a:solidFill>
                <a:effectLst/>
                <a:uLnTx/>
                <a:uFillTx/>
                <a:latin typeface="Noto Sans"/>
                <a:ea typeface="+mn-ea"/>
                <a:cs typeface="+mn-cs"/>
              </a:rPr>
              <a:t>Målgrupp: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Noto Sans"/>
                <a:ea typeface="+mn-ea"/>
                <a:cs typeface="+mn-cs"/>
              </a:rPr>
              <a:t>Länets ledande förtroendevalda och förvaltningschefer (kommun, region, barn och utbildning, socialtjänst, vård- och omsorg, hälso- och sjukvård samt tandvård</a:t>
            </a:r>
          </a:p>
        </p:txBody>
      </p:sp>
    </p:spTree>
    <p:extLst>
      <p:ext uri="{BB962C8B-B14F-4D97-AF65-F5344CB8AC3E}">
        <p14:creationId xmlns:p14="http://schemas.microsoft.com/office/powerpoint/2010/main" val="308307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9AC387-326F-4D85-6E98-B04DFE080D66}"/>
              </a:ext>
            </a:extLst>
          </p:cNvPr>
          <p:cNvSpPr>
            <a:spLocks noGrp="1"/>
          </p:cNvSpPr>
          <p:nvPr>
            <p:ph type="title"/>
          </p:nvPr>
        </p:nvSpPr>
        <p:spPr>
          <a:xfrm>
            <a:off x="700088" y="692944"/>
            <a:ext cx="11265693" cy="692944"/>
          </a:xfrm>
        </p:spPr>
        <p:txBody>
          <a:bodyPr/>
          <a:lstStyle/>
          <a:p>
            <a:r>
              <a:rPr lang="sv-SE" sz="2800" dirty="0"/>
              <a:t>Övriga frågor </a:t>
            </a:r>
          </a:p>
        </p:txBody>
      </p:sp>
      <p:sp>
        <p:nvSpPr>
          <p:cNvPr id="3" name="Platshållare för text 2">
            <a:extLst>
              <a:ext uri="{FF2B5EF4-FFF2-40B4-BE49-F238E27FC236}">
                <a16:creationId xmlns:a16="http://schemas.microsoft.com/office/drawing/2014/main" id="{D0F22ECC-108B-9889-52E3-757CF5795A82}"/>
              </a:ext>
            </a:extLst>
          </p:cNvPr>
          <p:cNvSpPr>
            <a:spLocks noGrp="1"/>
          </p:cNvSpPr>
          <p:nvPr>
            <p:ph type="body" sz="quarter" idx="10"/>
          </p:nvPr>
        </p:nvSpPr>
        <p:spPr>
          <a:xfrm>
            <a:off x="700088" y="1857375"/>
            <a:ext cx="11037093" cy="4642281"/>
          </a:xfrm>
        </p:spPr>
        <p:txBody>
          <a:bodyPr/>
          <a:lstStyle/>
          <a:p>
            <a:pPr marL="0" indent="0">
              <a:lnSpc>
                <a:spcPct val="107000"/>
              </a:lnSpc>
              <a:spcAft>
                <a:spcPts val="800"/>
              </a:spcAft>
              <a:buNone/>
            </a:pPr>
            <a:r>
              <a:rPr lang="sv-SE" sz="1600" b="1" dirty="0">
                <a:effectLst/>
                <a:latin typeface="Calibri" panose="020F0502020204030204" pitchFamily="34" charset="0"/>
                <a:ea typeface="Times New Roman" panose="02020603050405020304" pitchFamily="18" charset="0"/>
                <a:cs typeface="Times New Roman" panose="02020603050405020304" pitchFamily="18" charset="0"/>
              </a:rPr>
              <a:t>Revidering av överenskommelse ”Samverkan vid utskrivning från slutenvården”</a:t>
            </a:r>
          </a:p>
          <a:p>
            <a:pPr marL="0" indent="0">
              <a:lnSpc>
                <a:spcPct val="107000"/>
              </a:lnSpc>
              <a:spcAft>
                <a:spcPts val="800"/>
              </a:spcAft>
              <a:buNone/>
            </a:pPr>
            <a:r>
              <a:rPr lang="sv-SE" sz="1600" dirty="0">
                <a:latin typeface="Calibri" panose="020F0502020204030204" pitchFamily="34" charset="0"/>
                <a:cs typeface="Times New Roman" panose="02020603050405020304" pitchFamily="18" charset="0"/>
              </a:rPr>
              <a:t>Arbetet med att revidera överenskommelsen ”Samverkan vid utskrivning från slutenvården” behöver komma igång. För arbetsgruppen har ett nedanstående personer tillfrågats och tackat ja.</a:t>
            </a:r>
            <a:r>
              <a:rPr lang="sv-SE"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buFont typeface="Symbol" panose="05050102010706020507" pitchFamily="18" charset="2"/>
              <a:buChar char=""/>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Ulrika Nilsson, enhetschef område samverkan</a:t>
            </a:r>
          </a:p>
          <a:p>
            <a:pPr marL="342900" lvl="0" indent="-342900">
              <a:lnSpc>
                <a:spcPct val="107000"/>
              </a:lnSpc>
              <a:buFont typeface="Symbol" panose="05050102010706020507" pitchFamily="18" charset="2"/>
              <a:buChar char=""/>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Khaled </a:t>
            </a:r>
            <a:r>
              <a:rPr lang="sv-SE" sz="1600" dirty="0" err="1">
                <a:effectLst/>
                <a:latin typeface="Calibri" panose="020F0502020204030204" pitchFamily="34" charset="0"/>
                <a:ea typeface="Times New Roman" panose="02020603050405020304" pitchFamily="18" charset="0"/>
                <a:cs typeface="Times New Roman" panose="02020603050405020304" pitchFamily="18" charset="0"/>
              </a:rPr>
              <a:t>Fahrad</a:t>
            </a: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 biståndschef Karlstads kommun</a:t>
            </a:r>
          </a:p>
          <a:p>
            <a:pPr marL="342900" lvl="0" indent="-342900">
              <a:lnSpc>
                <a:spcPct val="107000"/>
              </a:lnSpc>
              <a:buFont typeface="Symbol" panose="05050102010706020507" pitchFamily="18" charset="2"/>
              <a:buChar char=""/>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Annika Dahlgren, verksamhetschef vårdcentralsområde norra Värmland </a:t>
            </a:r>
          </a:p>
          <a:p>
            <a:pPr marL="342900" lvl="0" indent="-342900">
              <a:lnSpc>
                <a:spcPct val="107000"/>
              </a:lnSpc>
              <a:buFont typeface="Symbol" panose="05050102010706020507" pitchFamily="18" charset="2"/>
              <a:buChar char=""/>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Anna-Lena Bryntesson, MAS Eda kommun </a:t>
            </a:r>
          </a:p>
          <a:p>
            <a:pPr marL="342900" lvl="0" indent="-342900">
              <a:lnSpc>
                <a:spcPct val="107000"/>
              </a:lnSpc>
              <a:buFont typeface="Symbol" panose="05050102010706020507" pitchFamily="18" charset="2"/>
              <a:buChar char=""/>
            </a:pPr>
            <a:r>
              <a:rPr lang="sv-SE" sz="1600" dirty="0" err="1">
                <a:effectLst/>
                <a:latin typeface="Calibri" panose="020F0502020204030204" pitchFamily="34" charset="0"/>
                <a:ea typeface="Times New Roman" panose="02020603050405020304" pitchFamily="18" charset="0"/>
                <a:cs typeface="Times New Roman" panose="02020603050405020304" pitchFamily="18" charset="0"/>
              </a:rPr>
              <a:t>EvaLotta</a:t>
            </a: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 Lindskog, förvaltningschef vård och omsorg, Kristinehamns kommun </a:t>
            </a:r>
          </a:p>
          <a:p>
            <a:pPr marL="342900" lvl="0" indent="-342900">
              <a:lnSpc>
                <a:spcPct val="107000"/>
              </a:lnSpc>
              <a:spcAft>
                <a:spcPts val="800"/>
              </a:spcAft>
              <a:buFont typeface="Symbol" panose="05050102010706020507" pitchFamily="18" charset="2"/>
              <a:buChar char=""/>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Jenny Wennberg, utvecklingsledare Nya Perspektiv (processtöd) </a:t>
            </a:r>
          </a:p>
          <a:p>
            <a:pPr marL="0" lvl="0" indent="0">
              <a:lnSpc>
                <a:spcPct val="107000"/>
              </a:lnSpc>
              <a:spcAft>
                <a:spcPts val="800"/>
              </a:spcAft>
              <a:buNone/>
            </a:pPr>
            <a:r>
              <a:rPr lang="sv-SE" sz="1600" b="1" dirty="0">
                <a:latin typeface="Calibri" panose="020F0502020204030204" pitchFamily="34" charset="0"/>
                <a:ea typeface="Times New Roman" panose="02020603050405020304" pitchFamily="18" charset="0"/>
                <a:cs typeface="Times New Roman" panose="02020603050405020304" pitchFamily="18" charset="0"/>
              </a:rPr>
              <a:t>Beslut: </a:t>
            </a:r>
            <a:r>
              <a:rPr lang="sv-SE" sz="1600" dirty="0">
                <a:latin typeface="Calibri" panose="020F0502020204030204" pitchFamily="34" charset="0"/>
                <a:ea typeface="Times New Roman" panose="02020603050405020304" pitchFamily="18" charset="0"/>
                <a:cs typeface="Times New Roman" panose="02020603050405020304" pitchFamily="18" charset="0"/>
              </a:rPr>
              <a:t>Beredningruppen godkänner den föreslagna arbetsgruppen.</a:t>
            </a: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sv-SE" sz="1600" b="1" dirty="0">
                <a:latin typeface="Calibri" panose="020F0502020204030204" pitchFamily="34" charset="0"/>
                <a:ea typeface="Times New Roman" panose="02020603050405020304" pitchFamily="18" charset="0"/>
                <a:cs typeface="Times New Roman" panose="02020603050405020304" pitchFamily="18" charset="0"/>
              </a:rPr>
              <a:t>Beredningsgruppens sammansättning</a:t>
            </a:r>
          </a:p>
          <a:p>
            <a:pPr marL="0" indent="0">
              <a:lnSpc>
                <a:spcPct val="107000"/>
              </a:lnSpc>
              <a:spcAft>
                <a:spcPts val="8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Om det ska finnas jämn fördelning mellan huvudmännen behövs ytterligare en representant från kommunerna. Ett förslag som framförts sedan tidigare är behovet av att få med skolhälsovården. </a:t>
            </a:r>
          </a:p>
          <a:p>
            <a:pPr marL="0" indent="0">
              <a:lnSpc>
                <a:spcPct val="107000"/>
              </a:lnSpc>
              <a:spcAft>
                <a:spcPts val="800"/>
              </a:spcAft>
              <a:buNone/>
            </a:pPr>
            <a:r>
              <a:rPr lang="sv-SE" sz="1600" dirty="0">
                <a:latin typeface="Calibri" panose="020F0502020204030204" pitchFamily="34" charset="0"/>
                <a:ea typeface="Times New Roman" panose="02020603050405020304" pitchFamily="18" charset="0"/>
                <a:cs typeface="Times New Roman" panose="02020603050405020304" pitchFamily="18" charset="0"/>
              </a:rPr>
              <a:t>Beredningsgruppen bordlägger frågan </a:t>
            </a: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till nästkommande möte. </a:t>
            </a:r>
          </a:p>
          <a:p>
            <a:pPr marL="0" indent="0">
              <a:lnSpc>
                <a:spcPct val="107000"/>
              </a:lnSpc>
              <a:spcAft>
                <a:spcPts val="800"/>
              </a:spcAft>
              <a:buNone/>
            </a:pP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sv-SE" sz="1600" dirty="0">
              <a:latin typeface="Calibri" panose="020F0502020204030204" pitchFamily="34" charset="0"/>
              <a:cs typeface="Times New Roman" panose="02020603050405020304" pitchFamily="18" charset="0"/>
            </a:endParaRPr>
          </a:p>
          <a:p>
            <a:pPr marL="0" indent="0">
              <a:buNone/>
            </a:pPr>
            <a:endParaRPr lang="sv-SE" sz="1600" dirty="0">
              <a:latin typeface="Calibri" panose="020F0502020204030204" pitchFamily="34" charset="0"/>
              <a:cs typeface="Times New Roman" panose="02020603050405020304" pitchFamily="18" charset="0"/>
            </a:endParaRPr>
          </a:p>
          <a:p>
            <a:pPr marL="0" indent="0">
              <a:buNone/>
            </a:pPr>
            <a:endParaRPr lang="sv-SE" sz="1800" dirty="0"/>
          </a:p>
          <a:p>
            <a:pPr marL="0" indent="0">
              <a:buNone/>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sv-SE" sz="1800" dirty="0"/>
          </a:p>
          <a:p>
            <a:pPr marL="0" indent="0">
              <a:buNone/>
            </a:pPr>
            <a:endParaRPr lang="sv-SE" sz="1800" b="1" dirty="0"/>
          </a:p>
          <a:p>
            <a:pPr marL="0" indent="0">
              <a:buNone/>
            </a:pPr>
            <a:endParaRPr lang="sv-SE" sz="1800" b="1" dirty="0"/>
          </a:p>
          <a:p>
            <a:pPr marL="0" indent="0">
              <a:buNone/>
            </a:pPr>
            <a:endParaRPr lang="sv-SE" sz="1800" b="1" dirty="0"/>
          </a:p>
          <a:p>
            <a:pPr marL="0" indent="0">
              <a:buNone/>
            </a:pPr>
            <a:endParaRPr lang="sv-SE" dirty="0"/>
          </a:p>
        </p:txBody>
      </p:sp>
      <p:pic>
        <p:nvPicPr>
          <p:cNvPr id="4" name="Bildobjekt 3" descr="En bild som visar svart, mörker&#10;&#10;Automatiskt genererad beskrivning">
            <a:extLst>
              <a:ext uri="{FF2B5EF4-FFF2-40B4-BE49-F238E27FC236}">
                <a16:creationId xmlns:a16="http://schemas.microsoft.com/office/drawing/2014/main" id="{D6997020-C52A-A832-FE95-C21022136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501" y="6096000"/>
            <a:ext cx="1581764" cy="531946"/>
          </a:xfrm>
          <a:prstGeom prst="rect">
            <a:avLst/>
          </a:prstGeom>
        </p:spPr>
      </p:pic>
    </p:spTree>
    <p:extLst>
      <p:ext uri="{BB962C8B-B14F-4D97-AF65-F5344CB8AC3E}">
        <p14:creationId xmlns:p14="http://schemas.microsoft.com/office/powerpoint/2010/main" val="162469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9AC387-326F-4D85-6E98-B04DFE080D66}"/>
              </a:ext>
            </a:extLst>
          </p:cNvPr>
          <p:cNvSpPr>
            <a:spLocks noGrp="1"/>
          </p:cNvSpPr>
          <p:nvPr>
            <p:ph type="title"/>
          </p:nvPr>
        </p:nvSpPr>
        <p:spPr>
          <a:xfrm>
            <a:off x="1273515" y="667265"/>
            <a:ext cx="8608350" cy="704335"/>
          </a:xfrm>
        </p:spPr>
        <p:txBody>
          <a:bodyPr/>
          <a:lstStyle/>
          <a:p>
            <a:r>
              <a:rPr lang="sv-SE" dirty="0"/>
              <a:t>Nya Perspektiv</a:t>
            </a:r>
            <a:endParaRPr lang="sv-SE" sz="2700" dirty="0"/>
          </a:p>
        </p:txBody>
      </p:sp>
      <p:sp>
        <p:nvSpPr>
          <p:cNvPr id="3" name="Platshållare för text 2">
            <a:extLst>
              <a:ext uri="{FF2B5EF4-FFF2-40B4-BE49-F238E27FC236}">
                <a16:creationId xmlns:a16="http://schemas.microsoft.com/office/drawing/2014/main" id="{D0F22ECC-108B-9889-52E3-757CF5795A82}"/>
              </a:ext>
            </a:extLst>
          </p:cNvPr>
          <p:cNvSpPr>
            <a:spLocks noGrp="1"/>
          </p:cNvSpPr>
          <p:nvPr>
            <p:ph type="body" sz="quarter" idx="10"/>
          </p:nvPr>
        </p:nvSpPr>
        <p:spPr>
          <a:xfrm>
            <a:off x="1273515" y="1692876"/>
            <a:ext cx="9389042" cy="4806779"/>
          </a:xfrm>
        </p:spPr>
        <p:txBody>
          <a:bodyPr/>
          <a:lstStyle/>
          <a:p>
            <a:pPr marL="0" indent="0">
              <a:buNone/>
            </a:pPr>
            <a:endParaRPr lang="sv-SE" sz="1800" b="1" dirty="0"/>
          </a:p>
          <a:p>
            <a:pPr marL="0" indent="0">
              <a:buNone/>
            </a:pPr>
            <a:r>
              <a:rPr lang="sv-SE" sz="1800" b="1" dirty="0"/>
              <a:t>Nästkommande bilder ger en bakgrund och information om Nya Perspektiv</a:t>
            </a:r>
            <a:endParaRPr lang="sv-SE" dirty="0"/>
          </a:p>
        </p:txBody>
      </p:sp>
      <p:pic>
        <p:nvPicPr>
          <p:cNvPr id="4" name="Bildobjekt 3" descr="En bild som visar svart, mörker&#10;&#10;Automatiskt genererad beskrivning">
            <a:extLst>
              <a:ext uri="{FF2B5EF4-FFF2-40B4-BE49-F238E27FC236}">
                <a16:creationId xmlns:a16="http://schemas.microsoft.com/office/drawing/2014/main" id="{D6997020-C52A-A832-FE95-C21022136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501" y="6096000"/>
            <a:ext cx="1581764" cy="531946"/>
          </a:xfrm>
          <a:prstGeom prst="rect">
            <a:avLst/>
          </a:prstGeom>
        </p:spPr>
      </p:pic>
    </p:spTree>
    <p:extLst>
      <p:ext uri="{BB962C8B-B14F-4D97-AF65-F5344CB8AC3E}">
        <p14:creationId xmlns:p14="http://schemas.microsoft.com/office/powerpoint/2010/main" val="82445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CDC3717-ED6E-F058-D0D0-5205FE3A72F9}"/>
              </a:ext>
            </a:extLst>
          </p:cNvPr>
          <p:cNvSpPr>
            <a:spLocks noGrp="1"/>
          </p:cNvSpPr>
          <p:nvPr>
            <p:ph type="ctrTitle"/>
          </p:nvPr>
        </p:nvSpPr>
        <p:spPr>
          <a:xfrm>
            <a:off x="1524000" y="939547"/>
            <a:ext cx="9144000" cy="864735"/>
          </a:xfrm>
        </p:spPr>
        <p:txBody>
          <a:bodyPr/>
          <a:lstStyle/>
          <a:p>
            <a:r>
              <a:rPr lang="sv-SE"/>
              <a:t>Nya perspektiv</a:t>
            </a:r>
          </a:p>
        </p:txBody>
      </p:sp>
      <p:sp>
        <p:nvSpPr>
          <p:cNvPr id="4" name="Underrubrik 3">
            <a:extLst>
              <a:ext uri="{FF2B5EF4-FFF2-40B4-BE49-F238E27FC236}">
                <a16:creationId xmlns:a16="http://schemas.microsoft.com/office/drawing/2014/main" id="{87319C10-4B08-995A-F6DD-3668B7B37D99}"/>
              </a:ext>
            </a:extLst>
          </p:cNvPr>
          <p:cNvSpPr>
            <a:spLocks noGrp="1"/>
          </p:cNvSpPr>
          <p:nvPr>
            <p:ph type="subTitle" idx="1"/>
          </p:nvPr>
        </p:nvSpPr>
        <p:spPr>
          <a:xfrm>
            <a:off x="1524000" y="2284193"/>
            <a:ext cx="9144000" cy="855661"/>
          </a:xfrm>
        </p:spPr>
        <p:txBody>
          <a:bodyPr/>
          <a:lstStyle/>
          <a:p>
            <a:r>
              <a:rPr lang="sv-SE"/>
              <a:t>Nya Perspektiv är samverkan och samordning inom områdena barn och utbildning, socialtjänst, vård och omsorg samt hälso- och sjukvård inklusive tandvård mellan länets 16 kommuner och Region Värmland. </a:t>
            </a:r>
          </a:p>
          <a:p>
            <a:endParaRPr lang="sv-SE"/>
          </a:p>
        </p:txBody>
      </p:sp>
    </p:spTree>
    <p:extLst>
      <p:ext uri="{BB962C8B-B14F-4D97-AF65-F5344CB8AC3E}">
        <p14:creationId xmlns:p14="http://schemas.microsoft.com/office/powerpoint/2010/main" val="3882275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57C508-4DA1-B34B-5BAA-E4A76A02725B}"/>
              </a:ext>
            </a:extLst>
          </p:cNvPr>
          <p:cNvSpPr>
            <a:spLocks noGrp="1"/>
          </p:cNvSpPr>
          <p:nvPr>
            <p:ph type="title"/>
          </p:nvPr>
        </p:nvSpPr>
        <p:spPr>
          <a:xfrm>
            <a:off x="1277057" y="1281293"/>
            <a:ext cx="7913439" cy="586254"/>
          </a:xfrm>
        </p:spPr>
        <p:txBody>
          <a:bodyPr/>
          <a:lstStyle/>
          <a:p>
            <a:r>
              <a:rPr lang="sv-SE">
                <a:solidFill>
                  <a:schemeClr val="tx1"/>
                </a:solidFill>
              </a:rPr>
              <a:t>Bakgrund- Nya perspektiv</a:t>
            </a:r>
          </a:p>
        </p:txBody>
      </p:sp>
      <p:sp>
        <p:nvSpPr>
          <p:cNvPr id="3" name="Platshållare för text 2">
            <a:extLst>
              <a:ext uri="{FF2B5EF4-FFF2-40B4-BE49-F238E27FC236}">
                <a16:creationId xmlns:a16="http://schemas.microsoft.com/office/drawing/2014/main" id="{B960566A-1AD0-42FB-447C-8C8268DC8653}"/>
              </a:ext>
            </a:extLst>
          </p:cNvPr>
          <p:cNvSpPr>
            <a:spLocks noGrp="1"/>
          </p:cNvSpPr>
          <p:nvPr>
            <p:ph type="body" sz="quarter" idx="10"/>
          </p:nvPr>
        </p:nvSpPr>
        <p:spPr>
          <a:xfrm>
            <a:off x="1273515" y="2205038"/>
            <a:ext cx="3992168" cy="3371670"/>
          </a:xfrm>
        </p:spPr>
        <p:txBody>
          <a:bodyPr/>
          <a:lstStyle/>
          <a:p>
            <a:pPr marL="0" indent="0">
              <a:buNone/>
            </a:pPr>
            <a:r>
              <a:rPr lang="sv-SE" sz="2000"/>
              <a:t>Sedan 2007 har parterna träffats regelbundet, fått gemensam kunskap om målgruppen och för varandras förutsättningar. </a:t>
            </a:r>
          </a:p>
          <a:p>
            <a:pPr marL="0" indent="0">
              <a:buNone/>
            </a:pPr>
            <a:endParaRPr lang="sv-SE" sz="2000"/>
          </a:p>
          <a:p>
            <a:pPr marL="0" indent="0">
              <a:buNone/>
            </a:pPr>
            <a:r>
              <a:rPr lang="sv-SE" sz="2000"/>
              <a:t>Arbetet bygger på ömsesidig respekt och kräver goda relationer, tillit och förtroende. </a:t>
            </a:r>
            <a:endParaRPr lang="sv-SE"/>
          </a:p>
        </p:txBody>
      </p:sp>
      <p:pic>
        <p:nvPicPr>
          <p:cNvPr id="6" name="Bildobjekt 5">
            <a:extLst>
              <a:ext uri="{FF2B5EF4-FFF2-40B4-BE49-F238E27FC236}">
                <a16:creationId xmlns:a16="http://schemas.microsoft.com/office/drawing/2014/main" id="{7C3A2576-1A11-6380-1228-68D41461F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541" y="1381457"/>
            <a:ext cx="6281232" cy="4095085"/>
          </a:xfrm>
          <a:prstGeom prst="rect">
            <a:avLst/>
          </a:prstGeom>
        </p:spPr>
      </p:pic>
      <p:sp>
        <p:nvSpPr>
          <p:cNvPr id="8" name="textruta 7">
            <a:extLst>
              <a:ext uri="{FF2B5EF4-FFF2-40B4-BE49-F238E27FC236}">
                <a16:creationId xmlns:a16="http://schemas.microsoft.com/office/drawing/2014/main" id="{FC2579DB-2B35-27F9-4F82-78B1ED4348D3}"/>
              </a:ext>
            </a:extLst>
          </p:cNvPr>
          <p:cNvSpPr txBox="1"/>
          <p:nvPr/>
        </p:nvSpPr>
        <p:spPr>
          <a:xfrm>
            <a:off x="7153720" y="2970479"/>
            <a:ext cx="3120873" cy="1403131"/>
          </a:xfrm>
          <a:prstGeom prst="rect">
            <a:avLst/>
          </a:prstGeom>
          <a:noFill/>
          <a:ln>
            <a:noFill/>
          </a:ln>
        </p:spPr>
        <p:txBody>
          <a:bodyPr wrap="square" rtlCol="0" anchor="t">
            <a:noAutofit/>
          </a:bodyPr>
          <a:lstStyle/>
          <a:p>
            <a:pPr algn="ctr" defTabSz="228600">
              <a:spcAft>
                <a:spcPts val="300"/>
              </a:spcAft>
            </a:pPr>
            <a:r>
              <a:rPr lang="sv-SE" sz="1500">
                <a:solidFill>
                  <a:prstClr val="white"/>
                </a:solidFill>
                <a:latin typeface="Noto Sans"/>
              </a:rPr>
              <a:t>”Här har vi suttit, landstings- </a:t>
            </a:r>
            <a:br>
              <a:rPr lang="sv-SE" sz="1500">
                <a:solidFill>
                  <a:prstClr val="white"/>
                </a:solidFill>
                <a:latin typeface="Noto Sans"/>
              </a:rPr>
            </a:br>
            <a:r>
              <a:rPr lang="sv-SE" sz="1500">
                <a:solidFill>
                  <a:prstClr val="white"/>
                </a:solidFill>
                <a:latin typeface="Noto Sans"/>
              </a:rPr>
              <a:t>och kommunpolitiker, vid samma bord en hel eftermiddag och </a:t>
            </a:r>
            <a:br>
              <a:rPr lang="sv-SE" sz="1500">
                <a:solidFill>
                  <a:prstClr val="white"/>
                </a:solidFill>
                <a:latin typeface="Noto Sans"/>
              </a:rPr>
            </a:br>
            <a:r>
              <a:rPr lang="sv-SE" sz="1500">
                <a:solidFill>
                  <a:prstClr val="white"/>
                </a:solidFill>
                <a:latin typeface="Noto Sans"/>
              </a:rPr>
              <a:t>inte ett enda ont ord yttrats.” </a:t>
            </a:r>
          </a:p>
          <a:p>
            <a:pPr algn="ctr" defTabSz="228600"/>
            <a:r>
              <a:rPr lang="sv-SE" sz="1500" i="1">
                <a:solidFill>
                  <a:prstClr val="white"/>
                </a:solidFill>
                <a:latin typeface="Noto Sans"/>
              </a:rPr>
              <a:t>– citat från </a:t>
            </a:r>
            <a:r>
              <a:rPr lang="sv-SE" sz="1500" i="1" err="1">
                <a:solidFill>
                  <a:prstClr val="white"/>
                </a:solidFill>
                <a:latin typeface="Noto Sans"/>
              </a:rPr>
              <a:t>seminarie</a:t>
            </a:r>
            <a:endParaRPr lang="sv-SE" sz="1500" i="1">
              <a:solidFill>
                <a:prstClr val="white"/>
              </a:solidFill>
              <a:latin typeface="Noto Sans"/>
            </a:endParaRPr>
          </a:p>
        </p:txBody>
      </p:sp>
    </p:spTree>
    <p:extLst>
      <p:ext uri="{BB962C8B-B14F-4D97-AF65-F5344CB8AC3E}">
        <p14:creationId xmlns:p14="http://schemas.microsoft.com/office/powerpoint/2010/main" val="4038255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DFD84384-CF25-4931-A1B0-8FBF5F9DBB25" descr="IMG_0804.jpg">
            <a:extLst>
              <a:ext uri="{FF2B5EF4-FFF2-40B4-BE49-F238E27FC236}">
                <a16:creationId xmlns:a16="http://schemas.microsoft.com/office/drawing/2014/main" id="{D24111D5-C02C-4599-9129-A9BA0FE657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79" r="24044" b="-1"/>
          <a:stretch/>
        </p:blipFill>
        <p:spPr bwMode="auto">
          <a:xfrm>
            <a:off x="7865918" y="820836"/>
            <a:ext cx="4326082" cy="5719560"/>
          </a:xfrm>
          <a:custGeom>
            <a:avLst/>
            <a:gdLst>
              <a:gd name="connsiteX0" fmla="*/ 0 w 10374312"/>
              <a:gd name="connsiteY0" fmla="*/ 0 h 13716000"/>
              <a:gd name="connsiteX1" fmla="*/ 10374312 w 10374312"/>
              <a:gd name="connsiteY1" fmla="*/ 0 h 13716000"/>
              <a:gd name="connsiteX2" fmla="*/ 10374312 w 10374312"/>
              <a:gd name="connsiteY2" fmla="*/ 11826791 h 13716000"/>
              <a:gd name="connsiteX3" fmla="*/ 10369440 w 10374312"/>
              <a:gd name="connsiteY3" fmla="*/ 11813980 h 13716000"/>
              <a:gd name="connsiteX4" fmla="*/ 10342440 w 10374312"/>
              <a:gd name="connsiteY4" fmla="*/ 11804948 h 13716000"/>
              <a:gd name="connsiteX5" fmla="*/ 10223152 w 10374312"/>
              <a:gd name="connsiteY5" fmla="*/ 11804948 h 13716000"/>
              <a:gd name="connsiteX6" fmla="*/ 10005372 w 10374312"/>
              <a:gd name="connsiteY6" fmla="*/ 11860724 h 13716000"/>
              <a:gd name="connsiteX7" fmla="*/ 9649416 w 10374312"/>
              <a:gd name="connsiteY7" fmla="*/ 11938558 h 13716000"/>
              <a:gd name="connsiteX8" fmla="*/ 9324770 w 10374312"/>
              <a:gd name="connsiteY8" fmla="*/ 11923473 h 13716000"/>
              <a:gd name="connsiteX9" fmla="*/ 9199654 w 10374312"/>
              <a:gd name="connsiteY9" fmla="*/ 11940713 h 13716000"/>
              <a:gd name="connsiteX10" fmla="*/ 8972744 w 10374312"/>
              <a:gd name="connsiteY10" fmla="*/ 11991419 h 13716000"/>
              <a:gd name="connsiteX11" fmla="*/ 8954744 w 10374312"/>
              <a:gd name="connsiteY11" fmla="*/ 11991419 h 13716000"/>
              <a:gd name="connsiteX12" fmla="*/ 8766120 w 10374312"/>
              <a:gd name="connsiteY12" fmla="*/ 11956558 h 13716000"/>
              <a:gd name="connsiteX13" fmla="*/ 8659764 w 10374312"/>
              <a:gd name="connsiteY13" fmla="*/ 11957573 h 13716000"/>
              <a:gd name="connsiteX14" fmla="*/ 8266792 w 10374312"/>
              <a:gd name="connsiteY14" fmla="*/ 12050365 h 13716000"/>
              <a:gd name="connsiteX15" fmla="*/ 8178056 w 10374312"/>
              <a:gd name="connsiteY15" fmla="*/ 12041364 h 13716000"/>
              <a:gd name="connsiteX16" fmla="*/ 8021376 w 10374312"/>
              <a:gd name="connsiteY16" fmla="*/ 12039589 h 13716000"/>
              <a:gd name="connsiteX17" fmla="*/ 7742492 w 10374312"/>
              <a:gd name="connsiteY17" fmla="*/ 12051125 h 13716000"/>
              <a:gd name="connsiteX18" fmla="*/ 7469948 w 10374312"/>
              <a:gd name="connsiteY18" fmla="*/ 11993574 h 13716000"/>
              <a:gd name="connsiteX19" fmla="*/ 7265728 w 10374312"/>
              <a:gd name="connsiteY19" fmla="*/ 12002574 h 13716000"/>
              <a:gd name="connsiteX20" fmla="*/ 7147456 w 10374312"/>
              <a:gd name="connsiteY20" fmla="*/ 12014490 h 13716000"/>
              <a:gd name="connsiteX21" fmla="*/ 7008904 w 10374312"/>
              <a:gd name="connsiteY21" fmla="*/ 12041111 h 13716000"/>
              <a:gd name="connsiteX22" fmla="*/ 6866672 w 10374312"/>
              <a:gd name="connsiteY22" fmla="*/ 12047069 h 13716000"/>
              <a:gd name="connsiteX23" fmla="*/ 6821164 w 10374312"/>
              <a:gd name="connsiteY23" fmla="*/ 12044026 h 13716000"/>
              <a:gd name="connsiteX24" fmla="*/ 6678174 w 10374312"/>
              <a:gd name="connsiteY24" fmla="*/ 12255850 h 13716000"/>
              <a:gd name="connsiteX25" fmla="*/ 6676652 w 10374312"/>
              <a:gd name="connsiteY25" fmla="*/ 12389587 h 13716000"/>
              <a:gd name="connsiteX26" fmla="*/ 6533408 w 10374312"/>
              <a:gd name="connsiteY26" fmla="*/ 12539043 h 13716000"/>
              <a:gd name="connsiteX27" fmla="*/ 6397770 w 10374312"/>
              <a:gd name="connsiteY27" fmla="*/ 12564396 h 13716000"/>
              <a:gd name="connsiteX28" fmla="*/ 6234750 w 10374312"/>
              <a:gd name="connsiteY28" fmla="*/ 12565410 h 13716000"/>
              <a:gd name="connsiteX29" fmla="*/ 6117492 w 10374312"/>
              <a:gd name="connsiteY29" fmla="*/ 12582269 h 13716000"/>
              <a:gd name="connsiteX30" fmla="*/ 6044224 w 10374312"/>
              <a:gd name="connsiteY30" fmla="*/ 12606228 h 13716000"/>
              <a:gd name="connsiteX31" fmla="*/ 5865356 w 10374312"/>
              <a:gd name="connsiteY31" fmla="*/ 12633482 h 13716000"/>
              <a:gd name="connsiteX32" fmla="*/ 5586476 w 10374312"/>
              <a:gd name="connsiteY32" fmla="*/ 12791685 h 13716000"/>
              <a:gd name="connsiteX33" fmla="*/ 5363242 w 10374312"/>
              <a:gd name="connsiteY33" fmla="*/ 12852279 h 13716000"/>
              <a:gd name="connsiteX34" fmla="*/ 5158390 w 10374312"/>
              <a:gd name="connsiteY34" fmla="*/ 12876363 h 13716000"/>
              <a:gd name="connsiteX35" fmla="*/ 4971032 w 10374312"/>
              <a:gd name="connsiteY35" fmla="*/ 12913252 h 13716000"/>
              <a:gd name="connsiteX36" fmla="*/ 4907648 w 10374312"/>
              <a:gd name="connsiteY36" fmla="*/ 12945324 h 13716000"/>
              <a:gd name="connsiteX37" fmla="*/ 4820056 w 10374312"/>
              <a:gd name="connsiteY37" fmla="*/ 13020749 h 13716000"/>
              <a:gd name="connsiteX38" fmla="*/ 4543200 w 10374312"/>
              <a:gd name="connsiteY38" fmla="*/ 13165895 h 13716000"/>
              <a:gd name="connsiteX39" fmla="*/ 4239598 w 10374312"/>
              <a:gd name="connsiteY39" fmla="*/ 13260714 h 13716000"/>
              <a:gd name="connsiteX40" fmla="*/ 4186736 w 10374312"/>
              <a:gd name="connsiteY40" fmla="*/ 13273391 h 13716000"/>
              <a:gd name="connsiteX41" fmla="*/ 3928012 w 10374312"/>
              <a:gd name="connsiteY41" fmla="*/ 13351478 h 13716000"/>
              <a:gd name="connsiteX42" fmla="*/ 3642028 w 10374312"/>
              <a:gd name="connsiteY42" fmla="*/ 13371507 h 13716000"/>
              <a:gd name="connsiteX43" fmla="*/ 3526928 w 10374312"/>
              <a:gd name="connsiteY43" fmla="*/ 13378352 h 13716000"/>
              <a:gd name="connsiteX44" fmla="*/ 3303948 w 10374312"/>
              <a:gd name="connsiteY44" fmla="*/ 13381014 h 13716000"/>
              <a:gd name="connsiteX45" fmla="*/ 3082996 w 10374312"/>
              <a:gd name="connsiteY45" fmla="*/ 13303434 h 13716000"/>
              <a:gd name="connsiteX46" fmla="*/ 2895004 w 10374312"/>
              <a:gd name="connsiteY46" fmla="*/ 13318139 h 13716000"/>
              <a:gd name="connsiteX47" fmla="*/ 2703843 w 10374312"/>
              <a:gd name="connsiteY47" fmla="*/ 13430833 h 13716000"/>
              <a:gd name="connsiteX48" fmla="*/ 2627784 w 10374312"/>
              <a:gd name="connsiteY48" fmla="*/ 13521343 h 13716000"/>
              <a:gd name="connsiteX49" fmla="*/ 2540524 w 10374312"/>
              <a:gd name="connsiteY49" fmla="*/ 13712156 h 13716000"/>
              <a:gd name="connsiteX50" fmla="*/ 2537447 w 10374312"/>
              <a:gd name="connsiteY50" fmla="*/ 13716000 h 13716000"/>
              <a:gd name="connsiteX51" fmla="*/ 0 w 10374312"/>
              <a:gd name="connsiteY5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374312" h="13716000">
                <a:moveTo>
                  <a:pt x="0" y="0"/>
                </a:moveTo>
                <a:lnTo>
                  <a:pt x="10374312" y="0"/>
                </a:lnTo>
                <a:lnTo>
                  <a:pt x="10374312" y="11826791"/>
                </a:lnTo>
                <a:lnTo>
                  <a:pt x="10369440" y="11813980"/>
                </a:lnTo>
                <a:cubicBezTo>
                  <a:pt x="10363102" y="11806691"/>
                  <a:pt x="10354102" y="11802730"/>
                  <a:pt x="10342440" y="11804948"/>
                </a:cubicBezTo>
                <a:cubicBezTo>
                  <a:pt x="10301240" y="11813061"/>
                  <a:pt x="10253956" y="11787834"/>
                  <a:pt x="10223152" y="11804948"/>
                </a:cubicBezTo>
                <a:cubicBezTo>
                  <a:pt x="10154320" y="11843484"/>
                  <a:pt x="10075724" y="11821427"/>
                  <a:pt x="10005372" y="11860724"/>
                </a:cubicBezTo>
                <a:cubicBezTo>
                  <a:pt x="9897874" y="11920937"/>
                  <a:pt x="9789996" y="11989264"/>
                  <a:pt x="9649416" y="11938558"/>
                </a:cubicBezTo>
                <a:cubicBezTo>
                  <a:pt x="9546990" y="11901543"/>
                  <a:pt x="9433028" y="11942107"/>
                  <a:pt x="9324770" y="11923473"/>
                </a:cubicBezTo>
                <a:cubicBezTo>
                  <a:pt x="9282304" y="11914802"/>
                  <a:pt x="9238192" y="11920874"/>
                  <a:pt x="9199654" y="11940713"/>
                </a:cubicBezTo>
                <a:cubicBezTo>
                  <a:pt x="9128412" y="11980898"/>
                  <a:pt x="9041832" y="11946290"/>
                  <a:pt x="8972744" y="11991419"/>
                </a:cubicBezTo>
                <a:cubicBezTo>
                  <a:pt x="8968562" y="11994715"/>
                  <a:pt x="8960828" y="11991419"/>
                  <a:pt x="8954744" y="11991419"/>
                </a:cubicBezTo>
                <a:cubicBezTo>
                  <a:pt x="8890348" y="11990481"/>
                  <a:pt x="8826584" y="11978692"/>
                  <a:pt x="8766120" y="11956558"/>
                </a:cubicBezTo>
                <a:cubicBezTo>
                  <a:pt x="8732018" y="11942044"/>
                  <a:pt x="8693480" y="11942412"/>
                  <a:pt x="8659764" y="11957573"/>
                </a:cubicBezTo>
                <a:cubicBezTo>
                  <a:pt x="8534520" y="12012335"/>
                  <a:pt x="8400022" y="12028054"/>
                  <a:pt x="8266792" y="12050365"/>
                </a:cubicBezTo>
                <a:cubicBezTo>
                  <a:pt x="8236876" y="12055144"/>
                  <a:pt x="8206324" y="12052038"/>
                  <a:pt x="8178056" y="12041364"/>
                </a:cubicBezTo>
                <a:cubicBezTo>
                  <a:pt x="8127096" y="12024124"/>
                  <a:pt x="8067264" y="11996996"/>
                  <a:pt x="8021376" y="12039589"/>
                </a:cubicBezTo>
                <a:cubicBezTo>
                  <a:pt x="7929724" y="12124775"/>
                  <a:pt x="7827678" y="12075210"/>
                  <a:pt x="7742492" y="12051125"/>
                </a:cubicBezTo>
                <a:cubicBezTo>
                  <a:pt x="7651856" y="12025518"/>
                  <a:pt x="7568444" y="11988503"/>
                  <a:pt x="7469948" y="11993574"/>
                </a:cubicBezTo>
                <a:cubicBezTo>
                  <a:pt x="7402000" y="11996996"/>
                  <a:pt x="7331648" y="11980898"/>
                  <a:pt x="7265728" y="12002574"/>
                </a:cubicBezTo>
                <a:cubicBezTo>
                  <a:pt x="7227574" y="12014908"/>
                  <a:pt x="7187262" y="12018965"/>
                  <a:pt x="7147456" y="12014490"/>
                </a:cubicBezTo>
                <a:cubicBezTo>
                  <a:pt x="7099668" y="12010294"/>
                  <a:pt x="7051752" y="12019510"/>
                  <a:pt x="7008904" y="12041111"/>
                </a:cubicBezTo>
                <a:cubicBezTo>
                  <a:pt x="6962254" y="12064689"/>
                  <a:pt x="6917380" y="12104240"/>
                  <a:pt x="6866672" y="12047069"/>
                </a:cubicBezTo>
                <a:cubicBezTo>
                  <a:pt x="6854376" y="12033125"/>
                  <a:pt x="6837518" y="12039589"/>
                  <a:pt x="6821164" y="12044026"/>
                </a:cubicBezTo>
                <a:cubicBezTo>
                  <a:pt x="6752964" y="12062280"/>
                  <a:pt x="6680836" y="12167114"/>
                  <a:pt x="6678174" y="12255850"/>
                </a:cubicBezTo>
                <a:cubicBezTo>
                  <a:pt x="6676652" y="12300852"/>
                  <a:pt x="6677540" y="12344966"/>
                  <a:pt x="6676652" y="12389587"/>
                </a:cubicBezTo>
                <a:cubicBezTo>
                  <a:pt x="6675132" y="12469449"/>
                  <a:pt x="6606426" y="12545254"/>
                  <a:pt x="6533408" y="12539043"/>
                </a:cubicBezTo>
                <a:cubicBezTo>
                  <a:pt x="6486760" y="12535189"/>
                  <a:pt x="6439856" y="12543936"/>
                  <a:pt x="6397770" y="12564396"/>
                </a:cubicBezTo>
                <a:cubicBezTo>
                  <a:pt x="6346430" y="12589431"/>
                  <a:pt x="6286472" y="12589800"/>
                  <a:pt x="6234750" y="12565410"/>
                </a:cubicBezTo>
                <a:cubicBezTo>
                  <a:pt x="6195960" y="12549311"/>
                  <a:pt x="6152734" y="12541705"/>
                  <a:pt x="6117492" y="12582269"/>
                </a:cubicBezTo>
                <a:cubicBezTo>
                  <a:pt x="6099240" y="12603186"/>
                  <a:pt x="6070590" y="12602045"/>
                  <a:pt x="6044224" y="12606228"/>
                </a:cubicBezTo>
                <a:cubicBezTo>
                  <a:pt x="5983628" y="12615862"/>
                  <a:pt x="5906810" y="12605721"/>
                  <a:pt x="5865356" y="12633482"/>
                </a:cubicBezTo>
                <a:cubicBezTo>
                  <a:pt x="5775356" y="12693442"/>
                  <a:pt x="5672040" y="12726908"/>
                  <a:pt x="5586476" y="12791685"/>
                </a:cubicBezTo>
                <a:cubicBezTo>
                  <a:pt x="5520176" y="12841757"/>
                  <a:pt x="5439300" y="12840490"/>
                  <a:pt x="5363242" y="12852279"/>
                </a:cubicBezTo>
                <a:cubicBezTo>
                  <a:pt x="5295804" y="12862800"/>
                  <a:pt x="5228112" y="12875603"/>
                  <a:pt x="5158390" y="12876363"/>
                </a:cubicBezTo>
                <a:cubicBezTo>
                  <a:pt x="5095388" y="12876997"/>
                  <a:pt x="5039864" y="12925929"/>
                  <a:pt x="4971032" y="12913252"/>
                </a:cubicBezTo>
                <a:cubicBezTo>
                  <a:pt x="4947328" y="12908942"/>
                  <a:pt x="4926284" y="12928717"/>
                  <a:pt x="4907648" y="12945324"/>
                </a:cubicBezTo>
                <a:cubicBezTo>
                  <a:pt x="4879000" y="12971057"/>
                  <a:pt x="4849338" y="12995396"/>
                  <a:pt x="4820056" y="13020749"/>
                </a:cubicBezTo>
                <a:cubicBezTo>
                  <a:pt x="4738672" y="13089836"/>
                  <a:pt x="4646008" y="13147134"/>
                  <a:pt x="4543200" y="13165895"/>
                </a:cubicBezTo>
                <a:cubicBezTo>
                  <a:pt x="4438734" y="13185923"/>
                  <a:pt x="4336878" y="13217741"/>
                  <a:pt x="4239598" y="13260714"/>
                </a:cubicBezTo>
                <a:cubicBezTo>
                  <a:pt x="4223004" y="13268447"/>
                  <a:pt x="4205030" y="13272756"/>
                  <a:pt x="4186736" y="13273391"/>
                </a:cubicBezTo>
                <a:cubicBezTo>
                  <a:pt x="4092804" y="13271616"/>
                  <a:pt x="4009394" y="13318012"/>
                  <a:pt x="3928012" y="13351478"/>
                </a:cubicBezTo>
                <a:cubicBezTo>
                  <a:pt x="3829768" y="13391789"/>
                  <a:pt x="3739258" y="13406874"/>
                  <a:pt x="3642028" y="13371507"/>
                </a:cubicBezTo>
                <a:cubicBezTo>
                  <a:pt x="3599944" y="13356169"/>
                  <a:pt x="3566604" y="13361113"/>
                  <a:pt x="3526928" y="13378352"/>
                </a:cubicBezTo>
                <a:cubicBezTo>
                  <a:pt x="3454036" y="13410044"/>
                  <a:pt x="3367328" y="13420184"/>
                  <a:pt x="3303948" y="13381014"/>
                </a:cubicBezTo>
                <a:cubicBezTo>
                  <a:pt x="3233086" y="13337535"/>
                  <a:pt x="3159816" y="13318266"/>
                  <a:pt x="3082996" y="13303434"/>
                </a:cubicBezTo>
                <a:cubicBezTo>
                  <a:pt x="3019994" y="13291265"/>
                  <a:pt x="2950148" y="13274404"/>
                  <a:pt x="2895004" y="13318139"/>
                </a:cubicBezTo>
                <a:cubicBezTo>
                  <a:pt x="2835804" y="13365168"/>
                  <a:pt x="2769508" y="13396606"/>
                  <a:pt x="2703843" y="13430833"/>
                </a:cubicBezTo>
                <a:cubicBezTo>
                  <a:pt x="2665813" y="13450481"/>
                  <a:pt x="2633108" y="13480778"/>
                  <a:pt x="2627784" y="13521343"/>
                </a:cubicBezTo>
                <a:cubicBezTo>
                  <a:pt x="2617896" y="13596355"/>
                  <a:pt x="2582980" y="13656038"/>
                  <a:pt x="2540524" y="13712156"/>
                </a:cubicBezTo>
                <a:lnTo>
                  <a:pt x="2537447" y="13716000"/>
                </a:lnTo>
                <a:lnTo>
                  <a:pt x="0" y="137160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44A3573C-F8C8-4720-2F66-1BD476AE348B}"/>
              </a:ext>
            </a:extLst>
          </p:cNvPr>
          <p:cNvSpPr>
            <a:spLocks noGrp="1"/>
          </p:cNvSpPr>
          <p:nvPr>
            <p:ph type="title"/>
          </p:nvPr>
        </p:nvSpPr>
        <p:spPr>
          <a:xfrm>
            <a:off x="1159767" y="1138441"/>
            <a:ext cx="6602795" cy="1006656"/>
          </a:xfrm>
        </p:spPr>
        <p:txBody>
          <a:bodyPr anchor="b">
            <a:normAutofit/>
          </a:bodyPr>
          <a:lstStyle/>
          <a:p>
            <a:r>
              <a:rPr lang="sv-SE" sz="3000"/>
              <a:t>Stolthet, långsiktighet och uthållighet</a:t>
            </a:r>
          </a:p>
        </p:txBody>
      </p:sp>
      <p:sp>
        <p:nvSpPr>
          <p:cNvPr id="2060" name="Content Placeholder 2">
            <a:extLst>
              <a:ext uri="{FF2B5EF4-FFF2-40B4-BE49-F238E27FC236}">
                <a16:creationId xmlns:a16="http://schemas.microsoft.com/office/drawing/2014/main" id="{AECE8503-0188-F3FD-E6BA-99F20C84B5B7}"/>
              </a:ext>
            </a:extLst>
          </p:cNvPr>
          <p:cNvSpPr>
            <a:spLocks noGrp="1"/>
          </p:cNvSpPr>
          <p:nvPr>
            <p:ph type="body" sz="quarter" idx="10"/>
          </p:nvPr>
        </p:nvSpPr>
        <p:spPr>
          <a:xfrm>
            <a:off x="1159767" y="2585638"/>
            <a:ext cx="6332631" cy="2367756"/>
          </a:xfrm>
        </p:spPr>
        <p:txBody>
          <a:bodyPr>
            <a:noAutofit/>
          </a:bodyPr>
          <a:lstStyle/>
          <a:p>
            <a:pPr>
              <a:lnSpc>
                <a:spcPct val="110000"/>
              </a:lnSpc>
              <a:spcAft>
                <a:spcPts val="300"/>
              </a:spcAft>
            </a:pPr>
            <a:r>
              <a:rPr lang="sv-SE" sz="2000"/>
              <a:t>En väl fungerande samverkan är en förutsättning för ett framgångsrikt strategiskt utvecklingsarbete</a:t>
            </a:r>
            <a:br>
              <a:rPr lang="sv-SE" sz="2000"/>
            </a:br>
            <a:endParaRPr lang="sv-SE" sz="2000"/>
          </a:p>
          <a:p>
            <a:pPr>
              <a:lnSpc>
                <a:spcPct val="110000"/>
              </a:lnSpc>
              <a:spcAft>
                <a:spcPts val="300"/>
              </a:spcAft>
            </a:pPr>
            <a:r>
              <a:rPr lang="sv-SE" sz="2000"/>
              <a:t>Genom att träffas regelbundet byggs gemensam kunskap och relationer </a:t>
            </a:r>
          </a:p>
          <a:p>
            <a:pPr>
              <a:lnSpc>
                <a:spcPct val="110000"/>
              </a:lnSpc>
              <a:spcAft>
                <a:spcPts val="300"/>
              </a:spcAft>
            </a:pPr>
            <a:endParaRPr lang="sv-SE" sz="2000"/>
          </a:p>
          <a:p>
            <a:pPr>
              <a:lnSpc>
                <a:spcPct val="110000"/>
              </a:lnSpc>
              <a:spcAft>
                <a:spcPts val="300"/>
              </a:spcAft>
            </a:pPr>
            <a:r>
              <a:rPr lang="sv-SE" sz="2000"/>
              <a:t>Gemensamma mål och inriktningar samt uppföljning</a:t>
            </a:r>
          </a:p>
          <a:p>
            <a:pPr marL="0" indent="0">
              <a:lnSpc>
                <a:spcPct val="110000"/>
              </a:lnSpc>
              <a:spcAft>
                <a:spcPts val="300"/>
              </a:spcAft>
              <a:buNone/>
            </a:pPr>
            <a:endParaRPr lang="sv-SE" sz="2000"/>
          </a:p>
        </p:txBody>
      </p:sp>
    </p:spTree>
    <p:extLst>
      <p:ext uri="{BB962C8B-B14F-4D97-AF65-F5344CB8AC3E}">
        <p14:creationId xmlns:p14="http://schemas.microsoft.com/office/powerpoint/2010/main" val="157204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vatten, himmel, sport&#10;&#10;Automatiskt genererad beskrivning">
            <a:extLst>
              <a:ext uri="{FF2B5EF4-FFF2-40B4-BE49-F238E27FC236}">
                <a16:creationId xmlns:a16="http://schemas.microsoft.com/office/drawing/2014/main" id="{EC448C71-0CDF-431D-B5C7-5179400A1056}"/>
              </a:ext>
            </a:extLst>
          </p:cNvPr>
          <p:cNvPicPr>
            <a:picLocks noChangeAspect="1"/>
          </p:cNvPicPr>
          <p:nvPr/>
        </p:nvPicPr>
        <p:blipFill rotWithShape="1">
          <a:blip r:embed="rId3">
            <a:extLst>
              <a:ext uri="{28A0092B-C50C-407E-A947-70E740481C1C}">
                <a14:useLocalDpi xmlns:a14="http://schemas.microsoft.com/office/drawing/2010/main" val="0"/>
              </a:ext>
            </a:extLst>
          </a:blip>
          <a:srcRect l="31638" r="18443" b="1"/>
          <a:stretch/>
        </p:blipFill>
        <p:spPr>
          <a:xfrm>
            <a:off x="7004844" y="5"/>
            <a:ext cx="5187156" cy="6857995"/>
          </a:xfrm>
          <a:custGeom>
            <a:avLst/>
            <a:gdLst>
              <a:gd name="connsiteX0" fmla="*/ 0 w 10374312"/>
              <a:gd name="connsiteY0" fmla="*/ 0 h 13716000"/>
              <a:gd name="connsiteX1" fmla="*/ 10374312 w 10374312"/>
              <a:gd name="connsiteY1" fmla="*/ 0 h 13716000"/>
              <a:gd name="connsiteX2" fmla="*/ 10374312 w 10374312"/>
              <a:gd name="connsiteY2" fmla="*/ 11826791 h 13716000"/>
              <a:gd name="connsiteX3" fmla="*/ 10369440 w 10374312"/>
              <a:gd name="connsiteY3" fmla="*/ 11813980 h 13716000"/>
              <a:gd name="connsiteX4" fmla="*/ 10342440 w 10374312"/>
              <a:gd name="connsiteY4" fmla="*/ 11804948 h 13716000"/>
              <a:gd name="connsiteX5" fmla="*/ 10223152 w 10374312"/>
              <a:gd name="connsiteY5" fmla="*/ 11804948 h 13716000"/>
              <a:gd name="connsiteX6" fmla="*/ 10005372 w 10374312"/>
              <a:gd name="connsiteY6" fmla="*/ 11860724 h 13716000"/>
              <a:gd name="connsiteX7" fmla="*/ 9649416 w 10374312"/>
              <a:gd name="connsiteY7" fmla="*/ 11938558 h 13716000"/>
              <a:gd name="connsiteX8" fmla="*/ 9324770 w 10374312"/>
              <a:gd name="connsiteY8" fmla="*/ 11923473 h 13716000"/>
              <a:gd name="connsiteX9" fmla="*/ 9199654 w 10374312"/>
              <a:gd name="connsiteY9" fmla="*/ 11940713 h 13716000"/>
              <a:gd name="connsiteX10" fmla="*/ 8972744 w 10374312"/>
              <a:gd name="connsiteY10" fmla="*/ 11991419 h 13716000"/>
              <a:gd name="connsiteX11" fmla="*/ 8954744 w 10374312"/>
              <a:gd name="connsiteY11" fmla="*/ 11991419 h 13716000"/>
              <a:gd name="connsiteX12" fmla="*/ 8766120 w 10374312"/>
              <a:gd name="connsiteY12" fmla="*/ 11956558 h 13716000"/>
              <a:gd name="connsiteX13" fmla="*/ 8659764 w 10374312"/>
              <a:gd name="connsiteY13" fmla="*/ 11957573 h 13716000"/>
              <a:gd name="connsiteX14" fmla="*/ 8266792 w 10374312"/>
              <a:gd name="connsiteY14" fmla="*/ 12050365 h 13716000"/>
              <a:gd name="connsiteX15" fmla="*/ 8178056 w 10374312"/>
              <a:gd name="connsiteY15" fmla="*/ 12041364 h 13716000"/>
              <a:gd name="connsiteX16" fmla="*/ 8021376 w 10374312"/>
              <a:gd name="connsiteY16" fmla="*/ 12039589 h 13716000"/>
              <a:gd name="connsiteX17" fmla="*/ 7742492 w 10374312"/>
              <a:gd name="connsiteY17" fmla="*/ 12051125 h 13716000"/>
              <a:gd name="connsiteX18" fmla="*/ 7469948 w 10374312"/>
              <a:gd name="connsiteY18" fmla="*/ 11993574 h 13716000"/>
              <a:gd name="connsiteX19" fmla="*/ 7265728 w 10374312"/>
              <a:gd name="connsiteY19" fmla="*/ 12002574 h 13716000"/>
              <a:gd name="connsiteX20" fmla="*/ 7147456 w 10374312"/>
              <a:gd name="connsiteY20" fmla="*/ 12014490 h 13716000"/>
              <a:gd name="connsiteX21" fmla="*/ 7008904 w 10374312"/>
              <a:gd name="connsiteY21" fmla="*/ 12041111 h 13716000"/>
              <a:gd name="connsiteX22" fmla="*/ 6866672 w 10374312"/>
              <a:gd name="connsiteY22" fmla="*/ 12047069 h 13716000"/>
              <a:gd name="connsiteX23" fmla="*/ 6821164 w 10374312"/>
              <a:gd name="connsiteY23" fmla="*/ 12044026 h 13716000"/>
              <a:gd name="connsiteX24" fmla="*/ 6678174 w 10374312"/>
              <a:gd name="connsiteY24" fmla="*/ 12255850 h 13716000"/>
              <a:gd name="connsiteX25" fmla="*/ 6676652 w 10374312"/>
              <a:gd name="connsiteY25" fmla="*/ 12389587 h 13716000"/>
              <a:gd name="connsiteX26" fmla="*/ 6533408 w 10374312"/>
              <a:gd name="connsiteY26" fmla="*/ 12539043 h 13716000"/>
              <a:gd name="connsiteX27" fmla="*/ 6397770 w 10374312"/>
              <a:gd name="connsiteY27" fmla="*/ 12564396 h 13716000"/>
              <a:gd name="connsiteX28" fmla="*/ 6234750 w 10374312"/>
              <a:gd name="connsiteY28" fmla="*/ 12565410 h 13716000"/>
              <a:gd name="connsiteX29" fmla="*/ 6117492 w 10374312"/>
              <a:gd name="connsiteY29" fmla="*/ 12582269 h 13716000"/>
              <a:gd name="connsiteX30" fmla="*/ 6044224 w 10374312"/>
              <a:gd name="connsiteY30" fmla="*/ 12606228 h 13716000"/>
              <a:gd name="connsiteX31" fmla="*/ 5865356 w 10374312"/>
              <a:gd name="connsiteY31" fmla="*/ 12633482 h 13716000"/>
              <a:gd name="connsiteX32" fmla="*/ 5586476 w 10374312"/>
              <a:gd name="connsiteY32" fmla="*/ 12791685 h 13716000"/>
              <a:gd name="connsiteX33" fmla="*/ 5363242 w 10374312"/>
              <a:gd name="connsiteY33" fmla="*/ 12852279 h 13716000"/>
              <a:gd name="connsiteX34" fmla="*/ 5158390 w 10374312"/>
              <a:gd name="connsiteY34" fmla="*/ 12876363 h 13716000"/>
              <a:gd name="connsiteX35" fmla="*/ 4971032 w 10374312"/>
              <a:gd name="connsiteY35" fmla="*/ 12913252 h 13716000"/>
              <a:gd name="connsiteX36" fmla="*/ 4907648 w 10374312"/>
              <a:gd name="connsiteY36" fmla="*/ 12945324 h 13716000"/>
              <a:gd name="connsiteX37" fmla="*/ 4820056 w 10374312"/>
              <a:gd name="connsiteY37" fmla="*/ 13020749 h 13716000"/>
              <a:gd name="connsiteX38" fmla="*/ 4543200 w 10374312"/>
              <a:gd name="connsiteY38" fmla="*/ 13165895 h 13716000"/>
              <a:gd name="connsiteX39" fmla="*/ 4239598 w 10374312"/>
              <a:gd name="connsiteY39" fmla="*/ 13260714 h 13716000"/>
              <a:gd name="connsiteX40" fmla="*/ 4186736 w 10374312"/>
              <a:gd name="connsiteY40" fmla="*/ 13273391 h 13716000"/>
              <a:gd name="connsiteX41" fmla="*/ 3928012 w 10374312"/>
              <a:gd name="connsiteY41" fmla="*/ 13351478 h 13716000"/>
              <a:gd name="connsiteX42" fmla="*/ 3642028 w 10374312"/>
              <a:gd name="connsiteY42" fmla="*/ 13371507 h 13716000"/>
              <a:gd name="connsiteX43" fmla="*/ 3526928 w 10374312"/>
              <a:gd name="connsiteY43" fmla="*/ 13378352 h 13716000"/>
              <a:gd name="connsiteX44" fmla="*/ 3303948 w 10374312"/>
              <a:gd name="connsiteY44" fmla="*/ 13381014 h 13716000"/>
              <a:gd name="connsiteX45" fmla="*/ 3082996 w 10374312"/>
              <a:gd name="connsiteY45" fmla="*/ 13303434 h 13716000"/>
              <a:gd name="connsiteX46" fmla="*/ 2895004 w 10374312"/>
              <a:gd name="connsiteY46" fmla="*/ 13318139 h 13716000"/>
              <a:gd name="connsiteX47" fmla="*/ 2703843 w 10374312"/>
              <a:gd name="connsiteY47" fmla="*/ 13430833 h 13716000"/>
              <a:gd name="connsiteX48" fmla="*/ 2627784 w 10374312"/>
              <a:gd name="connsiteY48" fmla="*/ 13521343 h 13716000"/>
              <a:gd name="connsiteX49" fmla="*/ 2540524 w 10374312"/>
              <a:gd name="connsiteY49" fmla="*/ 13712156 h 13716000"/>
              <a:gd name="connsiteX50" fmla="*/ 2537447 w 10374312"/>
              <a:gd name="connsiteY50" fmla="*/ 13716000 h 13716000"/>
              <a:gd name="connsiteX51" fmla="*/ 0 w 10374312"/>
              <a:gd name="connsiteY5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374312" h="13716000">
                <a:moveTo>
                  <a:pt x="0" y="0"/>
                </a:moveTo>
                <a:lnTo>
                  <a:pt x="10374312" y="0"/>
                </a:lnTo>
                <a:lnTo>
                  <a:pt x="10374312" y="11826791"/>
                </a:lnTo>
                <a:lnTo>
                  <a:pt x="10369440" y="11813980"/>
                </a:lnTo>
                <a:cubicBezTo>
                  <a:pt x="10363102" y="11806691"/>
                  <a:pt x="10354102" y="11802730"/>
                  <a:pt x="10342440" y="11804948"/>
                </a:cubicBezTo>
                <a:cubicBezTo>
                  <a:pt x="10301240" y="11813061"/>
                  <a:pt x="10253956" y="11787834"/>
                  <a:pt x="10223152" y="11804948"/>
                </a:cubicBezTo>
                <a:cubicBezTo>
                  <a:pt x="10154320" y="11843484"/>
                  <a:pt x="10075724" y="11821427"/>
                  <a:pt x="10005372" y="11860724"/>
                </a:cubicBezTo>
                <a:cubicBezTo>
                  <a:pt x="9897874" y="11920937"/>
                  <a:pt x="9789996" y="11989264"/>
                  <a:pt x="9649416" y="11938558"/>
                </a:cubicBezTo>
                <a:cubicBezTo>
                  <a:pt x="9546990" y="11901543"/>
                  <a:pt x="9433028" y="11942107"/>
                  <a:pt x="9324770" y="11923473"/>
                </a:cubicBezTo>
                <a:cubicBezTo>
                  <a:pt x="9282304" y="11914802"/>
                  <a:pt x="9238192" y="11920874"/>
                  <a:pt x="9199654" y="11940713"/>
                </a:cubicBezTo>
                <a:cubicBezTo>
                  <a:pt x="9128412" y="11980898"/>
                  <a:pt x="9041832" y="11946290"/>
                  <a:pt x="8972744" y="11991419"/>
                </a:cubicBezTo>
                <a:cubicBezTo>
                  <a:pt x="8968562" y="11994715"/>
                  <a:pt x="8960828" y="11991419"/>
                  <a:pt x="8954744" y="11991419"/>
                </a:cubicBezTo>
                <a:cubicBezTo>
                  <a:pt x="8890348" y="11990481"/>
                  <a:pt x="8826584" y="11978692"/>
                  <a:pt x="8766120" y="11956558"/>
                </a:cubicBezTo>
                <a:cubicBezTo>
                  <a:pt x="8732018" y="11942044"/>
                  <a:pt x="8693480" y="11942412"/>
                  <a:pt x="8659764" y="11957573"/>
                </a:cubicBezTo>
                <a:cubicBezTo>
                  <a:pt x="8534520" y="12012335"/>
                  <a:pt x="8400022" y="12028054"/>
                  <a:pt x="8266792" y="12050365"/>
                </a:cubicBezTo>
                <a:cubicBezTo>
                  <a:pt x="8236876" y="12055144"/>
                  <a:pt x="8206324" y="12052038"/>
                  <a:pt x="8178056" y="12041364"/>
                </a:cubicBezTo>
                <a:cubicBezTo>
                  <a:pt x="8127096" y="12024124"/>
                  <a:pt x="8067264" y="11996996"/>
                  <a:pt x="8021376" y="12039589"/>
                </a:cubicBezTo>
                <a:cubicBezTo>
                  <a:pt x="7929724" y="12124775"/>
                  <a:pt x="7827678" y="12075210"/>
                  <a:pt x="7742492" y="12051125"/>
                </a:cubicBezTo>
                <a:cubicBezTo>
                  <a:pt x="7651856" y="12025518"/>
                  <a:pt x="7568444" y="11988503"/>
                  <a:pt x="7469948" y="11993574"/>
                </a:cubicBezTo>
                <a:cubicBezTo>
                  <a:pt x="7402000" y="11996996"/>
                  <a:pt x="7331648" y="11980898"/>
                  <a:pt x="7265728" y="12002574"/>
                </a:cubicBezTo>
                <a:cubicBezTo>
                  <a:pt x="7227574" y="12014908"/>
                  <a:pt x="7187262" y="12018965"/>
                  <a:pt x="7147456" y="12014490"/>
                </a:cubicBezTo>
                <a:cubicBezTo>
                  <a:pt x="7099668" y="12010294"/>
                  <a:pt x="7051752" y="12019510"/>
                  <a:pt x="7008904" y="12041111"/>
                </a:cubicBezTo>
                <a:cubicBezTo>
                  <a:pt x="6962254" y="12064689"/>
                  <a:pt x="6917380" y="12104240"/>
                  <a:pt x="6866672" y="12047069"/>
                </a:cubicBezTo>
                <a:cubicBezTo>
                  <a:pt x="6854376" y="12033125"/>
                  <a:pt x="6837518" y="12039589"/>
                  <a:pt x="6821164" y="12044026"/>
                </a:cubicBezTo>
                <a:cubicBezTo>
                  <a:pt x="6752964" y="12062280"/>
                  <a:pt x="6680836" y="12167114"/>
                  <a:pt x="6678174" y="12255850"/>
                </a:cubicBezTo>
                <a:cubicBezTo>
                  <a:pt x="6676652" y="12300852"/>
                  <a:pt x="6677540" y="12344966"/>
                  <a:pt x="6676652" y="12389587"/>
                </a:cubicBezTo>
                <a:cubicBezTo>
                  <a:pt x="6675132" y="12469449"/>
                  <a:pt x="6606426" y="12545254"/>
                  <a:pt x="6533408" y="12539043"/>
                </a:cubicBezTo>
                <a:cubicBezTo>
                  <a:pt x="6486760" y="12535189"/>
                  <a:pt x="6439856" y="12543936"/>
                  <a:pt x="6397770" y="12564396"/>
                </a:cubicBezTo>
                <a:cubicBezTo>
                  <a:pt x="6346430" y="12589431"/>
                  <a:pt x="6286472" y="12589800"/>
                  <a:pt x="6234750" y="12565410"/>
                </a:cubicBezTo>
                <a:cubicBezTo>
                  <a:pt x="6195960" y="12549311"/>
                  <a:pt x="6152734" y="12541705"/>
                  <a:pt x="6117492" y="12582269"/>
                </a:cubicBezTo>
                <a:cubicBezTo>
                  <a:pt x="6099240" y="12603186"/>
                  <a:pt x="6070590" y="12602045"/>
                  <a:pt x="6044224" y="12606228"/>
                </a:cubicBezTo>
                <a:cubicBezTo>
                  <a:pt x="5983628" y="12615862"/>
                  <a:pt x="5906810" y="12605721"/>
                  <a:pt x="5865356" y="12633482"/>
                </a:cubicBezTo>
                <a:cubicBezTo>
                  <a:pt x="5775356" y="12693442"/>
                  <a:pt x="5672040" y="12726908"/>
                  <a:pt x="5586476" y="12791685"/>
                </a:cubicBezTo>
                <a:cubicBezTo>
                  <a:pt x="5520176" y="12841757"/>
                  <a:pt x="5439300" y="12840490"/>
                  <a:pt x="5363242" y="12852279"/>
                </a:cubicBezTo>
                <a:cubicBezTo>
                  <a:pt x="5295804" y="12862800"/>
                  <a:pt x="5228112" y="12875603"/>
                  <a:pt x="5158390" y="12876363"/>
                </a:cubicBezTo>
                <a:cubicBezTo>
                  <a:pt x="5095388" y="12876997"/>
                  <a:pt x="5039864" y="12925929"/>
                  <a:pt x="4971032" y="12913252"/>
                </a:cubicBezTo>
                <a:cubicBezTo>
                  <a:pt x="4947328" y="12908942"/>
                  <a:pt x="4926284" y="12928717"/>
                  <a:pt x="4907648" y="12945324"/>
                </a:cubicBezTo>
                <a:cubicBezTo>
                  <a:pt x="4879000" y="12971057"/>
                  <a:pt x="4849338" y="12995396"/>
                  <a:pt x="4820056" y="13020749"/>
                </a:cubicBezTo>
                <a:cubicBezTo>
                  <a:pt x="4738672" y="13089836"/>
                  <a:pt x="4646008" y="13147134"/>
                  <a:pt x="4543200" y="13165895"/>
                </a:cubicBezTo>
                <a:cubicBezTo>
                  <a:pt x="4438734" y="13185923"/>
                  <a:pt x="4336878" y="13217741"/>
                  <a:pt x="4239598" y="13260714"/>
                </a:cubicBezTo>
                <a:cubicBezTo>
                  <a:pt x="4223004" y="13268447"/>
                  <a:pt x="4205030" y="13272756"/>
                  <a:pt x="4186736" y="13273391"/>
                </a:cubicBezTo>
                <a:cubicBezTo>
                  <a:pt x="4092804" y="13271616"/>
                  <a:pt x="4009394" y="13318012"/>
                  <a:pt x="3928012" y="13351478"/>
                </a:cubicBezTo>
                <a:cubicBezTo>
                  <a:pt x="3829768" y="13391789"/>
                  <a:pt x="3739258" y="13406874"/>
                  <a:pt x="3642028" y="13371507"/>
                </a:cubicBezTo>
                <a:cubicBezTo>
                  <a:pt x="3599944" y="13356169"/>
                  <a:pt x="3566604" y="13361113"/>
                  <a:pt x="3526928" y="13378352"/>
                </a:cubicBezTo>
                <a:cubicBezTo>
                  <a:pt x="3454036" y="13410044"/>
                  <a:pt x="3367328" y="13420184"/>
                  <a:pt x="3303948" y="13381014"/>
                </a:cubicBezTo>
                <a:cubicBezTo>
                  <a:pt x="3233086" y="13337535"/>
                  <a:pt x="3159816" y="13318266"/>
                  <a:pt x="3082996" y="13303434"/>
                </a:cubicBezTo>
                <a:cubicBezTo>
                  <a:pt x="3019994" y="13291265"/>
                  <a:pt x="2950148" y="13274404"/>
                  <a:pt x="2895004" y="13318139"/>
                </a:cubicBezTo>
                <a:cubicBezTo>
                  <a:pt x="2835804" y="13365168"/>
                  <a:pt x="2769508" y="13396606"/>
                  <a:pt x="2703843" y="13430833"/>
                </a:cubicBezTo>
                <a:cubicBezTo>
                  <a:pt x="2665813" y="13450481"/>
                  <a:pt x="2633108" y="13480778"/>
                  <a:pt x="2627784" y="13521343"/>
                </a:cubicBezTo>
                <a:cubicBezTo>
                  <a:pt x="2617896" y="13596355"/>
                  <a:pt x="2582980" y="13656038"/>
                  <a:pt x="2540524" y="13712156"/>
                </a:cubicBezTo>
                <a:lnTo>
                  <a:pt x="2537447" y="13716000"/>
                </a:lnTo>
                <a:lnTo>
                  <a:pt x="0" y="13716000"/>
                </a:lnTo>
                <a:close/>
              </a:path>
            </a:pathLst>
          </a:custGeom>
          <a:noFill/>
        </p:spPr>
      </p:pic>
      <p:sp>
        <p:nvSpPr>
          <p:cNvPr id="3" name="Rubrik 2"/>
          <p:cNvSpPr>
            <a:spLocks noGrp="1"/>
          </p:cNvSpPr>
          <p:nvPr>
            <p:ph type="title"/>
          </p:nvPr>
        </p:nvSpPr>
        <p:spPr>
          <a:xfrm>
            <a:off x="966355" y="457200"/>
            <a:ext cx="5188612" cy="1325563"/>
          </a:xfrm>
        </p:spPr>
        <p:txBody>
          <a:bodyPr anchor="b">
            <a:normAutofit/>
          </a:bodyPr>
          <a:lstStyle/>
          <a:p>
            <a:r>
              <a:rPr lang="sv-SE"/>
              <a:t>Utgångspunkter i samverkan</a:t>
            </a:r>
          </a:p>
        </p:txBody>
      </p:sp>
      <p:sp>
        <p:nvSpPr>
          <p:cNvPr id="4" name="Platshållare för innehåll 3"/>
          <p:cNvSpPr>
            <a:spLocks noGrp="1"/>
          </p:cNvSpPr>
          <p:nvPr>
            <p:ph type="body" sz="quarter" idx="10"/>
          </p:nvPr>
        </p:nvSpPr>
        <p:spPr>
          <a:xfrm>
            <a:off x="966355" y="2015837"/>
            <a:ext cx="5600700" cy="4073237"/>
          </a:xfrm>
        </p:spPr>
        <p:txBody>
          <a:bodyPr>
            <a:normAutofit/>
          </a:bodyPr>
          <a:lstStyle/>
          <a:p>
            <a:pPr>
              <a:spcAft>
                <a:spcPts val="600"/>
              </a:spcAft>
            </a:pPr>
            <a:r>
              <a:rPr lang="sv-SE" sz="2000"/>
              <a:t>Det ska finnas en balans mellan representanter från kommun och region </a:t>
            </a:r>
          </a:p>
          <a:p>
            <a:pPr>
              <a:spcAft>
                <a:spcPts val="600"/>
              </a:spcAft>
            </a:pPr>
            <a:r>
              <a:rPr lang="sv-SE" sz="2000"/>
              <a:t>Vi eftersträvar en spridning från hela länet</a:t>
            </a:r>
            <a:br>
              <a:rPr lang="sv-SE" sz="2000"/>
            </a:br>
            <a:endParaRPr lang="sv-SE" sz="2000"/>
          </a:p>
          <a:p>
            <a:pPr marL="0" indent="0">
              <a:spcAft>
                <a:spcPts val="600"/>
              </a:spcAft>
              <a:buNone/>
            </a:pPr>
            <a:r>
              <a:rPr lang="sv-SE" sz="2000"/>
              <a:t>Grupperna ska vara:</a:t>
            </a:r>
          </a:p>
          <a:p>
            <a:pPr>
              <a:spcAft>
                <a:spcPts val="600"/>
              </a:spcAft>
            </a:pPr>
            <a:r>
              <a:rPr lang="sv-SE" sz="2000"/>
              <a:t>Tvärprofessionellt sammansatta, </a:t>
            </a:r>
          </a:p>
          <a:p>
            <a:pPr>
              <a:spcAft>
                <a:spcPts val="600"/>
              </a:spcAft>
            </a:pPr>
            <a:r>
              <a:rPr lang="sv-SE" sz="2000"/>
              <a:t>Kopplade till strategiska nätverk och</a:t>
            </a:r>
          </a:p>
          <a:p>
            <a:pPr>
              <a:spcAft>
                <a:spcPts val="600"/>
              </a:spcAft>
            </a:pPr>
            <a:r>
              <a:rPr lang="sv-SE" sz="2000"/>
              <a:t>Deltagare bör ha ett linjeansvar</a:t>
            </a:r>
          </a:p>
          <a:p>
            <a:pPr>
              <a:spcAft>
                <a:spcPts val="300"/>
              </a:spcAft>
            </a:pPr>
            <a:endParaRPr lang="sv-SE"/>
          </a:p>
        </p:txBody>
      </p:sp>
    </p:spTree>
    <p:extLst>
      <p:ext uri="{BB962C8B-B14F-4D97-AF65-F5344CB8AC3E}">
        <p14:creationId xmlns:p14="http://schemas.microsoft.com/office/powerpoint/2010/main" val="187715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CDC3717-ED6E-F058-D0D0-5205FE3A72F9}"/>
              </a:ext>
            </a:extLst>
          </p:cNvPr>
          <p:cNvSpPr>
            <a:spLocks noGrp="1"/>
          </p:cNvSpPr>
          <p:nvPr>
            <p:ph type="ctrTitle"/>
          </p:nvPr>
        </p:nvSpPr>
        <p:spPr>
          <a:xfrm>
            <a:off x="1524000" y="1676147"/>
            <a:ext cx="9144000" cy="864735"/>
          </a:xfrm>
        </p:spPr>
        <p:txBody>
          <a:bodyPr/>
          <a:lstStyle/>
          <a:p>
            <a:r>
              <a:rPr lang="sv-SE"/>
              <a:t>Beredningsgruppen</a:t>
            </a:r>
            <a:br>
              <a:rPr lang="sv-SE"/>
            </a:br>
            <a:endParaRPr lang="sv-SE"/>
          </a:p>
        </p:txBody>
      </p:sp>
      <p:sp>
        <p:nvSpPr>
          <p:cNvPr id="4" name="Underrubrik 3">
            <a:extLst>
              <a:ext uri="{FF2B5EF4-FFF2-40B4-BE49-F238E27FC236}">
                <a16:creationId xmlns:a16="http://schemas.microsoft.com/office/drawing/2014/main" id="{87319C10-4B08-995A-F6DD-3668B7B37D99}"/>
              </a:ext>
            </a:extLst>
          </p:cNvPr>
          <p:cNvSpPr>
            <a:spLocks noGrp="1"/>
          </p:cNvSpPr>
          <p:nvPr>
            <p:ph type="subTitle" idx="1"/>
          </p:nvPr>
        </p:nvSpPr>
        <p:spPr>
          <a:xfrm>
            <a:off x="1524000" y="2573339"/>
            <a:ext cx="9144000" cy="855661"/>
          </a:xfrm>
        </p:spPr>
        <p:txBody>
          <a:bodyPr vert="horz" lIns="0" tIns="0" rIns="0" bIns="0" rtlCol="0" anchor="t">
            <a:noAutofit/>
          </a:bodyPr>
          <a:lstStyle/>
          <a:p>
            <a:r>
              <a:rPr lang="sv-SE"/>
              <a:t>Beredningsgruppen är politiska styrgruppens förlängda arm i arbetet med Nya perspektiv. Gruppen hanterar alla samverkans- och gränssnittsfrågor på en strategisk nivå mellan kommunerna och regionen som berör barn och utbildning, socialtjänst, vård och omsorg samt hälso- och sjukvård inklusive tandvård.</a:t>
            </a:r>
            <a:endParaRPr lang="en-US">
              <a:ea typeface="Noto Sans"/>
              <a:cs typeface="Noto Sans"/>
            </a:endParaRPr>
          </a:p>
          <a:p>
            <a:endParaRPr lang="sv-SE"/>
          </a:p>
        </p:txBody>
      </p:sp>
    </p:spTree>
    <p:extLst>
      <p:ext uri="{BB962C8B-B14F-4D97-AF65-F5344CB8AC3E}">
        <p14:creationId xmlns:p14="http://schemas.microsoft.com/office/powerpoint/2010/main" val="65641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ubrik 1">
            <a:extLst>
              <a:ext uri="{FF2B5EF4-FFF2-40B4-BE49-F238E27FC236}">
                <a16:creationId xmlns:a16="http://schemas.microsoft.com/office/drawing/2014/main" id="{44B8CF17-9EF5-0891-8F52-6267F42F0091}"/>
              </a:ext>
            </a:extLst>
          </p:cNvPr>
          <p:cNvSpPr txBox="1">
            <a:spLocks/>
          </p:cNvSpPr>
          <p:nvPr/>
        </p:nvSpPr>
        <p:spPr>
          <a:xfrm>
            <a:off x="545307" y="502269"/>
            <a:ext cx="3656737" cy="845682"/>
          </a:xfrm>
          <a:prstGeom prst="rect">
            <a:avLst/>
          </a:prstGeom>
        </p:spPr>
        <p:txBody>
          <a:bodyPr/>
          <a:lstStyle>
            <a:lvl1pPr algn="l" defTabSz="1828800" rtl="0" eaLnBrk="1" latinLnBrk="0" hangingPunct="1">
              <a:lnSpc>
                <a:spcPct val="90000"/>
              </a:lnSpc>
              <a:spcBef>
                <a:spcPct val="0"/>
              </a:spcBef>
              <a:buNone/>
              <a:defRPr sz="7000" b="1" kern="1200">
                <a:solidFill>
                  <a:schemeClr val="accent1"/>
                </a:solidFill>
                <a:latin typeface="+mj-lt"/>
                <a:ea typeface="+mj-ea"/>
                <a:cs typeface="+mj-cs"/>
              </a:defRPr>
            </a:lvl1pPr>
          </a:lstStyle>
          <a:p>
            <a:r>
              <a:rPr lang="sv-SE" sz="2700">
                <a:solidFill>
                  <a:schemeClr val="tx1"/>
                </a:solidFill>
              </a:rPr>
              <a:t>Nya perspektiv</a:t>
            </a:r>
          </a:p>
        </p:txBody>
      </p:sp>
      <p:sp>
        <p:nvSpPr>
          <p:cNvPr id="13" name="Frihandsfigur 12">
            <a:extLst>
              <a:ext uri="{FF2B5EF4-FFF2-40B4-BE49-F238E27FC236}">
                <a16:creationId xmlns:a16="http://schemas.microsoft.com/office/drawing/2014/main" id="{3882149A-4028-E3B0-BE71-637C1078109D}"/>
              </a:ext>
            </a:extLst>
          </p:cNvPr>
          <p:cNvSpPr/>
          <p:nvPr/>
        </p:nvSpPr>
        <p:spPr>
          <a:xfrm>
            <a:off x="4420007" y="6462288"/>
            <a:ext cx="108000" cy="108000"/>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rgbClr val="FFE9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endParaRPr lang="sv-SE" sz="1200">
              <a:solidFill>
                <a:schemeClr val="tx1"/>
              </a:solidFill>
            </a:endParaRPr>
          </a:p>
        </p:txBody>
      </p:sp>
      <p:sp>
        <p:nvSpPr>
          <p:cNvPr id="16" name="textruta 15">
            <a:extLst>
              <a:ext uri="{FF2B5EF4-FFF2-40B4-BE49-F238E27FC236}">
                <a16:creationId xmlns:a16="http://schemas.microsoft.com/office/drawing/2014/main" id="{5786B906-79B0-7469-14AD-76CDF35B310B}"/>
              </a:ext>
            </a:extLst>
          </p:cNvPr>
          <p:cNvSpPr txBox="1"/>
          <p:nvPr/>
        </p:nvSpPr>
        <p:spPr>
          <a:xfrm>
            <a:off x="4532244" y="6442031"/>
            <a:ext cx="1727479" cy="341632"/>
          </a:xfrm>
          <a:prstGeom prst="rect">
            <a:avLst/>
          </a:prstGeom>
          <a:noFill/>
          <a:ln>
            <a:noFill/>
          </a:ln>
        </p:spPr>
        <p:txBody>
          <a:bodyPr wrap="square">
            <a:spAutoFit/>
          </a:bodyPr>
          <a:lstStyle/>
          <a:p>
            <a:pPr defTabSz="333375">
              <a:lnSpc>
                <a:spcPct val="90000"/>
              </a:lnSpc>
              <a:spcBef>
                <a:spcPct val="0"/>
              </a:spcBef>
              <a:spcAft>
                <a:spcPct val="35000"/>
              </a:spcAft>
            </a:pPr>
            <a:r>
              <a:rPr lang="sv-SE" sz="900"/>
              <a:t>Finansieras av statliga bidrag</a:t>
            </a:r>
            <a:endParaRPr lang="sv-SE" sz="900">
              <a:solidFill>
                <a:srgbClr val="FF0000"/>
              </a:solidFill>
            </a:endParaRPr>
          </a:p>
        </p:txBody>
      </p:sp>
      <p:cxnSp>
        <p:nvCxnSpPr>
          <p:cNvPr id="8" name="Rak 7">
            <a:extLst>
              <a:ext uri="{FF2B5EF4-FFF2-40B4-BE49-F238E27FC236}">
                <a16:creationId xmlns:a16="http://schemas.microsoft.com/office/drawing/2014/main" id="{42B5C0B9-880A-2279-415C-24D41258369A}"/>
              </a:ext>
            </a:extLst>
          </p:cNvPr>
          <p:cNvCxnSpPr>
            <a:cxnSpLocks/>
          </p:cNvCxnSpPr>
          <p:nvPr/>
        </p:nvCxnSpPr>
        <p:spPr>
          <a:xfrm>
            <a:off x="6046895" y="1779468"/>
            <a:ext cx="0" cy="160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ihandsfigur 21">
            <a:extLst>
              <a:ext uri="{FF2B5EF4-FFF2-40B4-BE49-F238E27FC236}">
                <a16:creationId xmlns:a16="http://schemas.microsoft.com/office/drawing/2014/main" id="{F832A108-2B9D-BA72-ACC3-1C0434112385}"/>
              </a:ext>
            </a:extLst>
          </p:cNvPr>
          <p:cNvSpPr/>
          <p:nvPr/>
        </p:nvSpPr>
        <p:spPr>
          <a:xfrm>
            <a:off x="6144129" y="3379666"/>
            <a:ext cx="2097823" cy="568647"/>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Regional koordinering psykisk hälsa (RKPH)</a:t>
            </a:r>
          </a:p>
        </p:txBody>
      </p:sp>
      <p:sp>
        <p:nvSpPr>
          <p:cNvPr id="23" name="Frihandsfigur 22">
            <a:extLst>
              <a:ext uri="{FF2B5EF4-FFF2-40B4-BE49-F238E27FC236}">
                <a16:creationId xmlns:a16="http://schemas.microsoft.com/office/drawing/2014/main" id="{A5AD86F3-8D05-E5E4-5658-878CA01C9668}"/>
              </a:ext>
            </a:extLst>
          </p:cNvPr>
          <p:cNvSpPr/>
          <p:nvPr/>
        </p:nvSpPr>
        <p:spPr>
          <a:xfrm>
            <a:off x="6144129" y="4068228"/>
            <a:ext cx="2097823" cy="568647"/>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Samverkan vid utskrivning från slutenvården</a:t>
            </a:r>
          </a:p>
        </p:txBody>
      </p:sp>
      <p:sp>
        <p:nvSpPr>
          <p:cNvPr id="24" name="Frihandsfigur 23">
            <a:extLst>
              <a:ext uri="{FF2B5EF4-FFF2-40B4-BE49-F238E27FC236}">
                <a16:creationId xmlns:a16="http://schemas.microsoft.com/office/drawing/2014/main" id="{A8ED3C8F-F6A1-8473-4A21-58A6A1849F64}"/>
              </a:ext>
            </a:extLst>
          </p:cNvPr>
          <p:cNvSpPr/>
          <p:nvPr/>
        </p:nvSpPr>
        <p:spPr>
          <a:xfrm>
            <a:off x="6144129" y="4757536"/>
            <a:ext cx="2097823" cy="568647"/>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Ungdomsmottagningar </a:t>
            </a:r>
            <a:br>
              <a:rPr lang="sv-SE" sz="1200">
                <a:solidFill>
                  <a:schemeClr val="tx1"/>
                </a:solidFill>
              </a:rPr>
            </a:br>
            <a:r>
              <a:rPr lang="sv-SE" sz="1200">
                <a:solidFill>
                  <a:schemeClr val="tx1"/>
                </a:solidFill>
              </a:rPr>
              <a:t>och psykisk hälsa</a:t>
            </a:r>
          </a:p>
        </p:txBody>
      </p:sp>
      <p:sp>
        <p:nvSpPr>
          <p:cNvPr id="26" name="Frihandsfigur 25">
            <a:extLst>
              <a:ext uri="{FF2B5EF4-FFF2-40B4-BE49-F238E27FC236}">
                <a16:creationId xmlns:a16="http://schemas.microsoft.com/office/drawing/2014/main" id="{F3E96A03-BC00-DDD9-38C5-A3534A86CFA6}"/>
              </a:ext>
            </a:extLst>
          </p:cNvPr>
          <p:cNvSpPr/>
          <p:nvPr/>
        </p:nvSpPr>
        <p:spPr>
          <a:xfrm>
            <a:off x="6144129" y="2691104"/>
            <a:ext cx="2098800" cy="568647"/>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Samordningsgrupp </a:t>
            </a:r>
            <a:br>
              <a:rPr lang="sv-SE" sz="1200">
                <a:solidFill>
                  <a:schemeClr val="tx1"/>
                </a:solidFill>
              </a:rPr>
            </a:br>
            <a:r>
              <a:rPr lang="sv-SE" sz="1200">
                <a:solidFill>
                  <a:schemeClr val="tx1"/>
                </a:solidFill>
              </a:rPr>
              <a:t>Nära vård</a:t>
            </a:r>
          </a:p>
        </p:txBody>
      </p:sp>
      <p:sp>
        <p:nvSpPr>
          <p:cNvPr id="28" name="Frihandsfigur 27">
            <a:hlinkClick r:id="rId3" action="ppaction://hlinksldjump"/>
            <a:extLst>
              <a:ext uri="{FF2B5EF4-FFF2-40B4-BE49-F238E27FC236}">
                <a16:creationId xmlns:a16="http://schemas.microsoft.com/office/drawing/2014/main" id="{638174DA-DEDC-3EC4-08F4-F0422112AF6D}"/>
              </a:ext>
            </a:extLst>
          </p:cNvPr>
          <p:cNvSpPr/>
          <p:nvPr/>
        </p:nvSpPr>
        <p:spPr>
          <a:xfrm>
            <a:off x="3949072" y="1939866"/>
            <a:ext cx="4293680" cy="568647"/>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Beredningsgruppen</a:t>
            </a:r>
          </a:p>
        </p:txBody>
      </p:sp>
      <p:sp>
        <p:nvSpPr>
          <p:cNvPr id="29" name="Frihandsfigur 28">
            <a:hlinkClick r:id="rId4" action="ppaction://hlinksldjump"/>
            <a:extLst>
              <a:ext uri="{FF2B5EF4-FFF2-40B4-BE49-F238E27FC236}">
                <a16:creationId xmlns:a16="http://schemas.microsoft.com/office/drawing/2014/main" id="{C2112D57-2388-CE27-4704-4C0C1EDF987D}"/>
              </a:ext>
            </a:extLst>
          </p:cNvPr>
          <p:cNvSpPr/>
          <p:nvPr/>
        </p:nvSpPr>
        <p:spPr>
          <a:xfrm>
            <a:off x="3949072" y="2691104"/>
            <a:ext cx="2097823" cy="568647"/>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Samverkansgrupp</a:t>
            </a:r>
            <a:br>
              <a:rPr lang="sv-SE" sz="1200">
                <a:solidFill>
                  <a:schemeClr val="tx1"/>
                </a:solidFill>
              </a:rPr>
            </a:br>
            <a:r>
              <a:rPr lang="sv-SE" sz="1200">
                <a:solidFill>
                  <a:schemeClr val="tx1"/>
                </a:solidFill>
              </a:rPr>
              <a:t>Barnalivet</a:t>
            </a:r>
          </a:p>
        </p:txBody>
      </p:sp>
      <p:sp>
        <p:nvSpPr>
          <p:cNvPr id="30" name="Frihandsfigur 29">
            <a:extLst>
              <a:ext uri="{FF2B5EF4-FFF2-40B4-BE49-F238E27FC236}">
                <a16:creationId xmlns:a16="http://schemas.microsoft.com/office/drawing/2014/main" id="{4060BC9F-DC52-2C14-9375-6D0ADF0CFC96}"/>
              </a:ext>
            </a:extLst>
          </p:cNvPr>
          <p:cNvSpPr/>
          <p:nvPr/>
        </p:nvSpPr>
        <p:spPr>
          <a:xfrm>
            <a:off x="3949072" y="3379915"/>
            <a:ext cx="2097823" cy="568647"/>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Samverkansgrupp</a:t>
            </a:r>
            <a:br>
              <a:rPr lang="sv-SE" sz="1200">
                <a:solidFill>
                  <a:schemeClr val="tx1"/>
                </a:solidFill>
              </a:rPr>
            </a:br>
            <a:r>
              <a:rPr lang="sv-SE" sz="1200">
                <a:solidFill>
                  <a:schemeClr val="tx1"/>
                </a:solidFill>
              </a:rPr>
              <a:t>Ungdomslivet</a:t>
            </a:r>
          </a:p>
        </p:txBody>
      </p:sp>
      <p:sp>
        <p:nvSpPr>
          <p:cNvPr id="31" name="Frihandsfigur 30">
            <a:extLst>
              <a:ext uri="{FF2B5EF4-FFF2-40B4-BE49-F238E27FC236}">
                <a16:creationId xmlns:a16="http://schemas.microsoft.com/office/drawing/2014/main" id="{260A8F99-447E-A46F-846A-0983EE3C0465}"/>
              </a:ext>
            </a:extLst>
          </p:cNvPr>
          <p:cNvSpPr/>
          <p:nvPr/>
        </p:nvSpPr>
        <p:spPr>
          <a:xfrm>
            <a:off x="3949072" y="4068725"/>
            <a:ext cx="2097823" cy="568647"/>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Samverkansgrupp</a:t>
            </a:r>
            <a:br>
              <a:rPr lang="sv-SE" sz="1200">
                <a:solidFill>
                  <a:schemeClr val="tx1"/>
                </a:solidFill>
              </a:rPr>
            </a:br>
            <a:r>
              <a:rPr lang="sv-SE" sz="1200">
                <a:solidFill>
                  <a:schemeClr val="tx1"/>
                </a:solidFill>
              </a:rPr>
              <a:t>Vuxenlivet</a:t>
            </a:r>
          </a:p>
        </p:txBody>
      </p:sp>
      <p:sp>
        <p:nvSpPr>
          <p:cNvPr id="32" name="Frihandsfigur 31">
            <a:extLst>
              <a:ext uri="{FF2B5EF4-FFF2-40B4-BE49-F238E27FC236}">
                <a16:creationId xmlns:a16="http://schemas.microsoft.com/office/drawing/2014/main" id="{ED4C6CE4-642C-1040-7D18-354EE42BC429}"/>
              </a:ext>
            </a:extLst>
          </p:cNvPr>
          <p:cNvSpPr/>
          <p:nvPr/>
        </p:nvSpPr>
        <p:spPr>
          <a:xfrm>
            <a:off x="3949072" y="4757536"/>
            <a:ext cx="2097823" cy="568647"/>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Samverkansgrupp</a:t>
            </a:r>
            <a:br>
              <a:rPr lang="sv-SE" sz="1200">
                <a:solidFill>
                  <a:schemeClr val="tx1"/>
                </a:solidFill>
              </a:rPr>
            </a:br>
            <a:r>
              <a:rPr lang="sv-SE" sz="1200">
                <a:solidFill>
                  <a:schemeClr val="tx1"/>
                </a:solidFill>
              </a:rPr>
              <a:t>Äldrelivet</a:t>
            </a:r>
          </a:p>
        </p:txBody>
      </p:sp>
      <p:sp>
        <p:nvSpPr>
          <p:cNvPr id="49" name="Frihandsfigur 48">
            <a:hlinkClick r:id="rId5" action="ppaction://hlinksldjump"/>
            <a:extLst>
              <a:ext uri="{FF2B5EF4-FFF2-40B4-BE49-F238E27FC236}">
                <a16:creationId xmlns:a16="http://schemas.microsoft.com/office/drawing/2014/main" id="{5C374CE2-513B-61EC-0091-E1E73C3FC3B2}"/>
              </a:ext>
            </a:extLst>
          </p:cNvPr>
          <p:cNvSpPr/>
          <p:nvPr/>
        </p:nvSpPr>
        <p:spPr>
          <a:xfrm>
            <a:off x="3949072" y="1210821"/>
            <a:ext cx="4293680" cy="568647"/>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b="1">
                <a:solidFill>
                  <a:schemeClr val="bg1"/>
                </a:solidFill>
              </a:rPr>
              <a:t>Nya perspektiv</a:t>
            </a:r>
          </a:p>
        </p:txBody>
      </p:sp>
      <p:sp>
        <p:nvSpPr>
          <p:cNvPr id="20" name="Frihandsfigur 19">
            <a:hlinkClick r:id="rId6" action="ppaction://hlinksldjump"/>
            <a:extLst>
              <a:ext uri="{FF2B5EF4-FFF2-40B4-BE49-F238E27FC236}">
                <a16:creationId xmlns:a16="http://schemas.microsoft.com/office/drawing/2014/main" id="{6DDE381B-19D8-9295-EDEA-EFFCE852ABA0}"/>
              </a:ext>
            </a:extLst>
          </p:cNvPr>
          <p:cNvSpPr/>
          <p:nvPr/>
        </p:nvSpPr>
        <p:spPr>
          <a:xfrm>
            <a:off x="4997983" y="393799"/>
            <a:ext cx="2097823" cy="568647"/>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chemeClr val="bg1"/>
          </a:solidFill>
          <a:ln w="28575">
            <a:solidFill>
              <a:srgbClr val="B077B9"/>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Politiska styrgruppen </a:t>
            </a:r>
            <a:br>
              <a:rPr lang="sv-SE" sz="1200">
                <a:solidFill>
                  <a:schemeClr val="tx1"/>
                </a:solidFill>
              </a:rPr>
            </a:br>
            <a:r>
              <a:rPr lang="sv-SE" sz="1200">
                <a:solidFill>
                  <a:schemeClr val="tx1"/>
                </a:solidFill>
              </a:rPr>
              <a:t>Nya perspektiv</a:t>
            </a:r>
          </a:p>
        </p:txBody>
      </p:sp>
      <p:grpSp>
        <p:nvGrpSpPr>
          <p:cNvPr id="7" name="Grupp 6">
            <a:extLst>
              <a:ext uri="{FF2B5EF4-FFF2-40B4-BE49-F238E27FC236}">
                <a16:creationId xmlns:a16="http://schemas.microsoft.com/office/drawing/2014/main" id="{DACA815F-5C3D-5B4D-703B-1DB88A028DE8}"/>
              </a:ext>
            </a:extLst>
          </p:cNvPr>
          <p:cNvGrpSpPr/>
          <p:nvPr/>
        </p:nvGrpSpPr>
        <p:grpSpPr>
          <a:xfrm>
            <a:off x="6144129" y="2691104"/>
            <a:ext cx="2098800" cy="2635079"/>
            <a:chOff x="12288257" y="5382208"/>
            <a:chExt cx="4197600" cy="5270158"/>
          </a:xfrm>
        </p:grpSpPr>
        <p:sp>
          <p:nvSpPr>
            <p:cNvPr id="2" name="Frihandsfigur 1">
              <a:extLst>
                <a:ext uri="{FF2B5EF4-FFF2-40B4-BE49-F238E27FC236}">
                  <a16:creationId xmlns:a16="http://schemas.microsoft.com/office/drawing/2014/main" id="{B1C803CD-3D9F-1752-2AC8-95E0B397FEF0}"/>
                </a:ext>
              </a:extLst>
            </p:cNvPr>
            <p:cNvSpPr/>
            <p:nvPr/>
          </p:nvSpPr>
          <p:spPr>
            <a:xfrm>
              <a:off x="12288257" y="6759332"/>
              <a:ext cx="4195646" cy="1137294"/>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rgbClr val="FFE9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Regional koordinering psykisk hälsa (RKPH)</a:t>
              </a:r>
            </a:p>
          </p:txBody>
        </p:sp>
        <p:sp>
          <p:nvSpPr>
            <p:cNvPr id="3" name="Frihandsfigur 2">
              <a:extLst>
                <a:ext uri="{FF2B5EF4-FFF2-40B4-BE49-F238E27FC236}">
                  <a16:creationId xmlns:a16="http://schemas.microsoft.com/office/drawing/2014/main" id="{94FEAD81-6FF5-A05A-7BF2-7105857D2DDE}"/>
                </a:ext>
              </a:extLst>
            </p:cNvPr>
            <p:cNvSpPr/>
            <p:nvPr/>
          </p:nvSpPr>
          <p:spPr>
            <a:xfrm>
              <a:off x="12288257" y="9515072"/>
              <a:ext cx="4195646" cy="1137294"/>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rgbClr val="FFE9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Ungdomsmottagningar </a:t>
              </a:r>
              <a:br>
                <a:rPr lang="sv-SE" sz="1200">
                  <a:solidFill>
                    <a:schemeClr val="tx1"/>
                  </a:solidFill>
                </a:rPr>
              </a:br>
              <a:r>
                <a:rPr lang="sv-SE" sz="1200">
                  <a:solidFill>
                    <a:schemeClr val="tx1"/>
                  </a:solidFill>
                </a:rPr>
                <a:t>och psykisk hälsa</a:t>
              </a:r>
            </a:p>
          </p:txBody>
        </p:sp>
        <p:sp>
          <p:nvSpPr>
            <p:cNvPr id="4" name="Frihandsfigur 3">
              <a:extLst>
                <a:ext uri="{FF2B5EF4-FFF2-40B4-BE49-F238E27FC236}">
                  <a16:creationId xmlns:a16="http://schemas.microsoft.com/office/drawing/2014/main" id="{5FABDBE8-AF1F-3EF6-1220-2A5ACFFACE11}"/>
                </a:ext>
              </a:extLst>
            </p:cNvPr>
            <p:cNvSpPr/>
            <p:nvPr/>
          </p:nvSpPr>
          <p:spPr>
            <a:xfrm>
              <a:off x="12288257" y="5382208"/>
              <a:ext cx="4197600" cy="1137294"/>
            </a:xfrm>
            <a:custGeom>
              <a:avLst/>
              <a:gdLst>
                <a:gd name="connsiteX0" fmla="*/ 0 w 2274589"/>
                <a:gd name="connsiteY0" fmla="*/ 0 h 1137294"/>
                <a:gd name="connsiteX1" fmla="*/ 2274589 w 2274589"/>
                <a:gd name="connsiteY1" fmla="*/ 0 h 1137294"/>
                <a:gd name="connsiteX2" fmla="*/ 2274589 w 2274589"/>
                <a:gd name="connsiteY2" fmla="*/ 1137294 h 1137294"/>
                <a:gd name="connsiteX3" fmla="*/ 0 w 2274589"/>
                <a:gd name="connsiteY3" fmla="*/ 1137294 h 1137294"/>
                <a:gd name="connsiteX4" fmla="*/ 0 w 2274589"/>
                <a:gd name="connsiteY4" fmla="*/ 0 h 11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589" h="1137294">
                  <a:moveTo>
                    <a:pt x="0" y="0"/>
                  </a:moveTo>
                  <a:lnTo>
                    <a:pt x="2274589" y="0"/>
                  </a:lnTo>
                  <a:lnTo>
                    <a:pt x="2274589" y="1137294"/>
                  </a:lnTo>
                  <a:lnTo>
                    <a:pt x="0" y="1137294"/>
                  </a:lnTo>
                  <a:lnTo>
                    <a:pt x="0" y="0"/>
                  </a:lnTo>
                  <a:close/>
                </a:path>
              </a:pathLst>
            </a:custGeom>
            <a:solidFill>
              <a:srgbClr val="FFE9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pPr>
              <a:r>
                <a:rPr lang="sv-SE" sz="1200">
                  <a:solidFill>
                    <a:schemeClr val="tx1"/>
                  </a:solidFill>
                </a:rPr>
                <a:t>Samordningsgrupp </a:t>
              </a:r>
              <a:br>
                <a:rPr lang="sv-SE" sz="1200">
                  <a:solidFill>
                    <a:schemeClr val="tx1"/>
                  </a:solidFill>
                </a:rPr>
              </a:br>
              <a:r>
                <a:rPr lang="sv-SE" sz="1200">
                  <a:solidFill>
                    <a:schemeClr val="tx1"/>
                  </a:solidFill>
                </a:rPr>
                <a:t>Nära vård</a:t>
              </a:r>
            </a:p>
          </p:txBody>
        </p:sp>
      </p:grpSp>
    </p:spTree>
    <p:extLst>
      <p:ext uri="{BB962C8B-B14F-4D97-AF65-F5344CB8AC3E}">
        <p14:creationId xmlns:p14="http://schemas.microsoft.com/office/powerpoint/2010/main" val="4193125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22" grpId="0" animBg="1"/>
      <p:bldP spid="23" grpId="0" animBg="1"/>
      <p:bldP spid="24" grpId="0" animBg="1"/>
      <p:bldP spid="26" grpId="0" animBg="1"/>
      <p:bldP spid="28" grpId="0" animBg="1"/>
      <p:bldP spid="29" grpId="0" animBg="1"/>
      <p:bldP spid="30" grpId="0" animBg="1"/>
      <p:bldP spid="31" grpId="0" animBg="1"/>
      <p:bldP spid="32" grpId="0" animBg="1"/>
      <p:bldP spid="4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1AF59E-A0C4-A1B7-F248-F8FEB70EE28A}"/>
              </a:ext>
            </a:extLst>
          </p:cNvPr>
          <p:cNvSpPr>
            <a:spLocks noGrp="1"/>
          </p:cNvSpPr>
          <p:nvPr>
            <p:ph type="title"/>
          </p:nvPr>
        </p:nvSpPr>
        <p:spPr>
          <a:xfrm>
            <a:off x="1273516" y="826327"/>
            <a:ext cx="5188612" cy="1325563"/>
          </a:xfrm>
        </p:spPr>
        <p:txBody>
          <a:bodyPr/>
          <a:lstStyle/>
          <a:p>
            <a:br>
              <a:rPr lang="sv-SE" dirty="0"/>
            </a:br>
            <a:endParaRPr lang="sv-SE" dirty="0"/>
          </a:p>
        </p:txBody>
      </p:sp>
      <p:sp>
        <p:nvSpPr>
          <p:cNvPr id="3" name="Platshållare för text 2">
            <a:extLst>
              <a:ext uri="{FF2B5EF4-FFF2-40B4-BE49-F238E27FC236}">
                <a16:creationId xmlns:a16="http://schemas.microsoft.com/office/drawing/2014/main" id="{9965F8DF-D478-FF6E-ABBA-6DC8A5007CEF}"/>
              </a:ext>
            </a:extLst>
          </p:cNvPr>
          <p:cNvSpPr>
            <a:spLocks noGrp="1"/>
          </p:cNvSpPr>
          <p:nvPr>
            <p:ph type="body" sz="quarter" idx="10"/>
          </p:nvPr>
        </p:nvSpPr>
        <p:spPr>
          <a:xfrm>
            <a:off x="679622" y="2540903"/>
            <a:ext cx="6647936" cy="2367756"/>
          </a:xfrm>
        </p:spPr>
        <p:txBody>
          <a:bodyPr/>
          <a:lstStyle/>
          <a:p>
            <a:pPr marL="0" indent="0">
              <a:buNone/>
            </a:pPr>
            <a:r>
              <a:rPr lang="sv-SE" sz="3500" b="1" dirty="0">
                <a:solidFill>
                  <a:schemeClr val="accent1"/>
                </a:solidFill>
                <a:latin typeface="+mj-lt"/>
                <a:ea typeface="+mj-ea"/>
                <a:cs typeface="+mj-cs"/>
              </a:rPr>
              <a:t> Beredningsgruppen</a:t>
            </a:r>
          </a:p>
          <a:p>
            <a:pPr marL="0" indent="0">
              <a:buNone/>
            </a:pPr>
            <a:endParaRPr lang="sv-SE" sz="3500" b="1" dirty="0">
              <a:solidFill>
                <a:schemeClr val="accent1"/>
              </a:solidFill>
              <a:latin typeface="+mj-lt"/>
              <a:ea typeface="+mj-ea"/>
              <a:cs typeface="+mj-cs"/>
            </a:endParaRPr>
          </a:p>
          <a:p>
            <a:pPr marL="0" indent="0">
              <a:buNone/>
            </a:pPr>
            <a:r>
              <a:rPr lang="sv-SE" sz="2400" dirty="0">
                <a:solidFill>
                  <a:srgbClr val="1C1614"/>
                </a:solidFill>
                <a:latin typeface="Calibri" panose="020F0502020204030204" pitchFamily="34" charset="0"/>
              </a:rPr>
              <a:t>Sammanfattande information och ställningstaganden</a:t>
            </a:r>
          </a:p>
          <a:p>
            <a:pPr marL="0" indent="0">
              <a:buNone/>
            </a:pPr>
            <a:r>
              <a:rPr lang="sv-SE" sz="2400" dirty="0">
                <a:solidFill>
                  <a:srgbClr val="1C1614"/>
                </a:solidFill>
                <a:latin typeface="Calibri" panose="020F0502020204030204" pitchFamily="34" charset="0"/>
                <a:ea typeface="+mj-ea"/>
                <a:cs typeface="+mj-cs"/>
              </a:rPr>
              <a:t>      </a:t>
            </a:r>
            <a:r>
              <a:rPr lang="sv-SE" sz="2400" dirty="0">
                <a:solidFill>
                  <a:srgbClr val="1C1614"/>
                </a:solidFill>
                <a:latin typeface="Calibri" panose="020F0502020204030204" pitchFamily="34" charset="0"/>
              </a:rPr>
              <a:t>från beredningsgruppens möte 2024-02-12</a:t>
            </a:r>
            <a:endParaRPr lang="sv-SE" sz="2400" dirty="0">
              <a:solidFill>
                <a:schemeClr val="accent1"/>
              </a:solidFill>
              <a:latin typeface="+mj-lt"/>
              <a:ea typeface="+mj-ea"/>
              <a:cs typeface="+mj-cs"/>
            </a:endParaRPr>
          </a:p>
        </p:txBody>
      </p:sp>
      <p:pic>
        <p:nvPicPr>
          <p:cNvPr id="10" name="Bildobjekt 9" descr="En bild som visar Grafik, Teckensnitt, siluett&#10;&#10;Automatiskt genererad beskrivning">
            <a:extLst>
              <a:ext uri="{FF2B5EF4-FFF2-40B4-BE49-F238E27FC236}">
                <a16:creationId xmlns:a16="http://schemas.microsoft.com/office/drawing/2014/main" id="{70E44E52-2F50-4582-F880-F84915269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285" y="1489108"/>
            <a:ext cx="4212339" cy="3879784"/>
          </a:xfrm>
          <a:prstGeom prst="rect">
            <a:avLst/>
          </a:prstGeom>
        </p:spPr>
      </p:pic>
      <p:pic>
        <p:nvPicPr>
          <p:cNvPr id="4" name="Bildobjekt 3" descr="En bild som visar svart, mörker&#10;&#10;Automatiskt genererad beskrivning">
            <a:extLst>
              <a:ext uri="{FF2B5EF4-FFF2-40B4-BE49-F238E27FC236}">
                <a16:creationId xmlns:a16="http://schemas.microsoft.com/office/drawing/2014/main" id="{A82B7C05-27F9-1D44-F7DA-FC5FB9FC9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402" y="6054437"/>
            <a:ext cx="1600105" cy="538114"/>
          </a:xfrm>
          <a:prstGeom prst="rect">
            <a:avLst/>
          </a:prstGeom>
        </p:spPr>
      </p:pic>
    </p:spTree>
    <p:extLst>
      <p:ext uri="{BB962C8B-B14F-4D97-AF65-F5344CB8AC3E}">
        <p14:creationId xmlns:p14="http://schemas.microsoft.com/office/powerpoint/2010/main" val="25736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57C508-4DA1-B34B-5BAA-E4A76A02725B}"/>
              </a:ext>
            </a:extLst>
          </p:cNvPr>
          <p:cNvSpPr>
            <a:spLocks noGrp="1"/>
          </p:cNvSpPr>
          <p:nvPr>
            <p:ph type="title"/>
          </p:nvPr>
        </p:nvSpPr>
        <p:spPr/>
        <p:txBody>
          <a:bodyPr/>
          <a:lstStyle/>
          <a:p>
            <a:r>
              <a:rPr lang="sv-SE">
                <a:solidFill>
                  <a:schemeClr val="tx1"/>
                </a:solidFill>
              </a:rPr>
              <a:t>Beredningsgruppen</a:t>
            </a:r>
          </a:p>
        </p:txBody>
      </p:sp>
      <p:sp>
        <p:nvSpPr>
          <p:cNvPr id="3" name="Platshållare för text 2">
            <a:extLst>
              <a:ext uri="{FF2B5EF4-FFF2-40B4-BE49-F238E27FC236}">
                <a16:creationId xmlns:a16="http://schemas.microsoft.com/office/drawing/2014/main" id="{B960566A-1AD0-42FB-447C-8C8268DC8653}"/>
              </a:ext>
            </a:extLst>
          </p:cNvPr>
          <p:cNvSpPr>
            <a:spLocks noGrp="1"/>
          </p:cNvSpPr>
          <p:nvPr>
            <p:ph type="body" sz="quarter" idx="10"/>
          </p:nvPr>
        </p:nvSpPr>
        <p:spPr/>
        <p:txBody>
          <a:bodyPr/>
          <a:lstStyle/>
          <a:p>
            <a:pPr>
              <a:lnSpc>
                <a:spcPct val="130000"/>
              </a:lnSpc>
            </a:pPr>
            <a:r>
              <a:rPr lang="sv-SE" sz="1600"/>
              <a:t>Samverkar och arbetar med gränssnittsfrågor mellan kommunerna och regionen. ​</a:t>
            </a:r>
          </a:p>
          <a:p>
            <a:pPr>
              <a:lnSpc>
                <a:spcPct val="130000"/>
              </a:lnSpc>
            </a:pPr>
            <a:r>
              <a:rPr lang="sv-SE" sz="1600"/>
              <a:t>Är en framgångsrik arena för statens krav på samordning och samverkan.​</a:t>
            </a:r>
          </a:p>
          <a:p>
            <a:pPr>
              <a:lnSpc>
                <a:spcPct val="130000"/>
              </a:lnSpc>
            </a:pPr>
            <a:r>
              <a:rPr lang="sv-SE" sz="1600"/>
              <a:t>Har ett viktigt uppdrag i att se till att målkonflikter, perspektivträngsel och parallella initiativ och arbeten undviks​.</a:t>
            </a:r>
          </a:p>
          <a:p>
            <a:pPr>
              <a:lnSpc>
                <a:spcPct val="130000"/>
              </a:lnSpc>
            </a:pPr>
            <a:r>
              <a:rPr lang="sv-SE" sz="1600"/>
              <a:t>Arbetar aktivt i mellanrummen mellan organisatoriska gränser.​</a:t>
            </a:r>
          </a:p>
          <a:p>
            <a:pPr>
              <a:lnSpc>
                <a:spcPct val="130000"/>
              </a:lnSpc>
            </a:pPr>
            <a:r>
              <a:rPr lang="sv-SE" sz="1600"/>
              <a:t>Har fokus på främjande, förebyggande och stödjande insatser.​</a:t>
            </a:r>
          </a:p>
          <a:p>
            <a:endParaRPr lang="sv-SE"/>
          </a:p>
        </p:txBody>
      </p:sp>
    </p:spTree>
    <p:extLst>
      <p:ext uri="{BB962C8B-B14F-4D97-AF65-F5344CB8AC3E}">
        <p14:creationId xmlns:p14="http://schemas.microsoft.com/office/powerpoint/2010/main" val="2615651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9AC387-326F-4D85-6E98-B04DFE080D66}"/>
              </a:ext>
            </a:extLst>
          </p:cNvPr>
          <p:cNvSpPr>
            <a:spLocks noGrp="1"/>
          </p:cNvSpPr>
          <p:nvPr>
            <p:ph type="title"/>
          </p:nvPr>
        </p:nvSpPr>
        <p:spPr>
          <a:xfrm>
            <a:off x="1277056" y="557213"/>
            <a:ext cx="8114079" cy="650081"/>
          </a:xfrm>
        </p:spPr>
        <p:txBody>
          <a:bodyPr/>
          <a:lstStyle/>
          <a:p>
            <a:r>
              <a:rPr lang="sv-SE" dirty="0"/>
              <a:t>Beredningsgruppen 2024-02-12</a:t>
            </a:r>
          </a:p>
        </p:txBody>
      </p:sp>
      <p:sp>
        <p:nvSpPr>
          <p:cNvPr id="3" name="Platshållare för text 2">
            <a:extLst>
              <a:ext uri="{FF2B5EF4-FFF2-40B4-BE49-F238E27FC236}">
                <a16:creationId xmlns:a16="http://schemas.microsoft.com/office/drawing/2014/main" id="{D0F22ECC-108B-9889-52E3-757CF5795A82}"/>
              </a:ext>
            </a:extLst>
          </p:cNvPr>
          <p:cNvSpPr>
            <a:spLocks noGrp="1"/>
          </p:cNvSpPr>
          <p:nvPr>
            <p:ph type="body" sz="quarter" idx="10"/>
          </p:nvPr>
        </p:nvSpPr>
        <p:spPr>
          <a:xfrm>
            <a:off x="1273515" y="2889819"/>
            <a:ext cx="10292216" cy="3206181"/>
          </a:xfrm>
        </p:spPr>
        <p:txBody>
          <a:bodyPr/>
          <a:lstStyle/>
          <a:p>
            <a:pPr marL="0" indent="0">
              <a:buNone/>
            </a:pPr>
            <a:r>
              <a:rPr lang="sv-SE" b="1" dirty="0"/>
              <a:t>Närvarande                                                                             Frånvarande</a:t>
            </a:r>
          </a:p>
          <a:p>
            <a:pPr marL="0" indent="0">
              <a:buNone/>
            </a:pPr>
            <a:r>
              <a:rPr lang="sv-SE" dirty="0"/>
              <a:t>Sandra Nätt, Nya Perspektiv (sammankallande)              Per-Joel Sewelén, Arvika kommun</a:t>
            </a:r>
          </a:p>
          <a:p>
            <a:pPr marL="0" indent="0">
              <a:buNone/>
            </a:pPr>
            <a:r>
              <a:rPr lang="sv-SE" dirty="0"/>
              <a:t>Maria Persson, Hagfors kommun                                        Gunilla Öberg, Karlstads kommun                                                     </a:t>
            </a:r>
          </a:p>
          <a:p>
            <a:pPr marL="0" indent="0">
              <a:buNone/>
            </a:pPr>
            <a:r>
              <a:rPr lang="sv-SE" dirty="0"/>
              <a:t>Annika Nilsson, Kils kommun                                                Eva-Lotta Lindskog, Kristinahams kommun</a:t>
            </a:r>
          </a:p>
          <a:p>
            <a:pPr marL="0" indent="0">
              <a:buNone/>
            </a:pPr>
            <a:r>
              <a:rPr lang="sv-SE" dirty="0" err="1"/>
              <a:t>AnnaBeata</a:t>
            </a:r>
            <a:r>
              <a:rPr lang="sv-SE" dirty="0"/>
              <a:t> Brunzell, Region Värmland                                Petra Lundgren, Region Värmland (adjungerande)                             </a:t>
            </a:r>
          </a:p>
          <a:p>
            <a:pPr marL="0" indent="0">
              <a:buNone/>
            </a:pPr>
            <a:r>
              <a:rPr lang="sv-SE" dirty="0"/>
              <a:t>Madelene Johanzon, Region Värmland                              </a:t>
            </a:r>
          </a:p>
          <a:p>
            <a:pPr marL="0" indent="0">
              <a:buNone/>
            </a:pPr>
            <a:r>
              <a:rPr lang="sv-SE" dirty="0"/>
              <a:t>Roger Olof Nilsson, Region Värmland</a:t>
            </a:r>
          </a:p>
          <a:p>
            <a:pPr marL="0" indent="0">
              <a:buNone/>
            </a:pPr>
            <a:r>
              <a:rPr lang="sv-SE" dirty="0"/>
              <a:t>Kristin Törnqvist, Region Värmland                                     </a:t>
            </a:r>
          </a:p>
          <a:p>
            <a:pPr marL="0" indent="0">
              <a:buNone/>
            </a:pPr>
            <a:r>
              <a:rPr lang="sv-SE" dirty="0"/>
              <a:t>Ulrika Nilsson, Region Värmland</a:t>
            </a:r>
          </a:p>
          <a:p>
            <a:pPr marL="0" indent="0">
              <a:buNone/>
            </a:pPr>
            <a:r>
              <a:rPr lang="sv-SE" dirty="0"/>
              <a:t>Maria Berglund, Region Värmland </a:t>
            </a:r>
          </a:p>
          <a:p>
            <a:pPr marL="0" indent="0">
              <a:buNone/>
            </a:pPr>
            <a:endParaRPr lang="sv-SE" dirty="0"/>
          </a:p>
          <a:p>
            <a:pPr marL="0" indent="0">
              <a:buNone/>
            </a:pPr>
            <a:r>
              <a:rPr lang="sv-SE" dirty="0"/>
              <a:t>Birgit Häger, Nya Perspektiv (sekreterare) </a:t>
            </a:r>
          </a:p>
          <a:p>
            <a:pPr marL="0" indent="0">
              <a:buNone/>
            </a:pPr>
            <a:r>
              <a:rPr lang="sv-SE" dirty="0"/>
              <a:t>             </a:t>
            </a:r>
          </a:p>
          <a:p>
            <a:pPr marL="0" indent="0">
              <a:buNone/>
            </a:pPr>
            <a:r>
              <a:rPr lang="sv-SE" dirty="0"/>
              <a:t> </a:t>
            </a:r>
          </a:p>
        </p:txBody>
      </p:sp>
      <p:pic>
        <p:nvPicPr>
          <p:cNvPr id="4" name="Bildobjekt 3" descr="En bild som visar svart, mörker&#10;&#10;Automatiskt genererad beskrivning">
            <a:extLst>
              <a:ext uri="{FF2B5EF4-FFF2-40B4-BE49-F238E27FC236}">
                <a16:creationId xmlns:a16="http://schemas.microsoft.com/office/drawing/2014/main" id="{D6997020-C52A-A832-FE95-C21022136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501" y="6096000"/>
            <a:ext cx="1581764" cy="531946"/>
          </a:xfrm>
          <a:prstGeom prst="rect">
            <a:avLst/>
          </a:prstGeom>
        </p:spPr>
      </p:pic>
    </p:spTree>
    <p:extLst>
      <p:ext uri="{BB962C8B-B14F-4D97-AF65-F5344CB8AC3E}">
        <p14:creationId xmlns:p14="http://schemas.microsoft.com/office/powerpoint/2010/main" val="116747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9AC387-326F-4D85-6E98-B04DFE080D66}"/>
              </a:ext>
            </a:extLst>
          </p:cNvPr>
          <p:cNvSpPr>
            <a:spLocks noGrp="1"/>
          </p:cNvSpPr>
          <p:nvPr>
            <p:ph type="title"/>
          </p:nvPr>
        </p:nvSpPr>
        <p:spPr>
          <a:xfrm>
            <a:off x="1277056" y="1037967"/>
            <a:ext cx="8608350" cy="1176595"/>
          </a:xfrm>
        </p:spPr>
        <p:txBody>
          <a:bodyPr/>
          <a:lstStyle/>
          <a:p>
            <a:r>
              <a:rPr lang="sv-SE" dirty="0"/>
              <a:t>Nya medlemmar i Beredningsgruppen</a:t>
            </a:r>
            <a:endParaRPr lang="sv-SE" sz="2700" dirty="0"/>
          </a:p>
        </p:txBody>
      </p:sp>
      <p:sp>
        <p:nvSpPr>
          <p:cNvPr id="3" name="Platshållare för text 2">
            <a:extLst>
              <a:ext uri="{FF2B5EF4-FFF2-40B4-BE49-F238E27FC236}">
                <a16:creationId xmlns:a16="http://schemas.microsoft.com/office/drawing/2014/main" id="{D0F22ECC-108B-9889-52E3-757CF5795A82}"/>
              </a:ext>
            </a:extLst>
          </p:cNvPr>
          <p:cNvSpPr>
            <a:spLocks noGrp="1"/>
          </p:cNvSpPr>
          <p:nvPr>
            <p:ph type="body" sz="quarter" idx="10"/>
          </p:nvPr>
        </p:nvSpPr>
        <p:spPr>
          <a:xfrm>
            <a:off x="1273515" y="2793206"/>
            <a:ext cx="9389042" cy="3706448"/>
          </a:xfrm>
        </p:spPr>
        <p:txBody>
          <a:bodyPr/>
          <a:lstStyle/>
          <a:p>
            <a:pPr marL="0" indent="0">
              <a:buNone/>
            </a:pPr>
            <a:r>
              <a:rPr lang="sv-SE" b="1" dirty="0"/>
              <a:t>Nya medlemmar i Beredningsgruppen hälsas välkommen</a:t>
            </a:r>
          </a:p>
          <a:p>
            <a:pPr marL="0" indent="0">
              <a:buNone/>
            </a:pPr>
            <a:endParaRPr lang="sv-SE" dirty="0"/>
          </a:p>
          <a:p>
            <a:pPr marL="0" indent="0">
              <a:buNone/>
            </a:pPr>
            <a:r>
              <a:rPr lang="sv-SE" dirty="0"/>
              <a:t>Madelene Johanzon, områdeschef för allmänmedicin och rehabilitering, Region Värmland</a:t>
            </a:r>
          </a:p>
          <a:p>
            <a:pPr marL="0" indent="0">
              <a:buNone/>
            </a:pPr>
            <a:endParaRPr lang="sv-SE" dirty="0"/>
          </a:p>
          <a:p>
            <a:pPr marL="0" indent="0">
              <a:buNone/>
            </a:pPr>
            <a:r>
              <a:rPr lang="sv-SE" dirty="0"/>
              <a:t>Maria Berglund, områdeschef för medicinska specialiteter, Region Värmland</a:t>
            </a:r>
          </a:p>
          <a:p>
            <a:pPr marL="0" indent="0">
              <a:buNone/>
            </a:pPr>
            <a:endParaRPr lang="sv-SE" dirty="0"/>
          </a:p>
          <a:p>
            <a:pPr marL="0" indent="0">
              <a:buNone/>
            </a:pPr>
            <a:r>
              <a:rPr lang="sv-SE" dirty="0"/>
              <a:t>Roger O Nilsson, områdeschef för psykiatriska specialiteter, Region Värmland </a:t>
            </a:r>
          </a:p>
          <a:p>
            <a:pPr marL="0" indent="0">
              <a:buNone/>
            </a:pPr>
            <a:endParaRPr lang="sv-SE" dirty="0"/>
          </a:p>
          <a:p>
            <a:pPr marL="0" indent="0">
              <a:buNone/>
            </a:pPr>
            <a:r>
              <a:rPr lang="sv-SE" dirty="0"/>
              <a:t>Ulrika Nilsson, verksamhetschef  för område samverkan, Region Värmland </a:t>
            </a:r>
          </a:p>
          <a:p>
            <a:pPr marL="0" indent="0">
              <a:buNone/>
            </a:pPr>
            <a:endParaRPr lang="sv-SE" dirty="0"/>
          </a:p>
        </p:txBody>
      </p:sp>
      <p:pic>
        <p:nvPicPr>
          <p:cNvPr id="4" name="Bildobjekt 3" descr="En bild som visar svart, mörker&#10;&#10;Automatiskt genererad beskrivning">
            <a:extLst>
              <a:ext uri="{FF2B5EF4-FFF2-40B4-BE49-F238E27FC236}">
                <a16:creationId xmlns:a16="http://schemas.microsoft.com/office/drawing/2014/main" id="{D6997020-C52A-A832-FE95-C21022136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501" y="6096000"/>
            <a:ext cx="1581764" cy="531946"/>
          </a:xfrm>
          <a:prstGeom prst="rect">
            <a:avLst/>
          </a:prstGeom>
        </p:spPr>
      </p:pic>
    </p:spTree>
    <p:extLst>
      <p:ext uri="{BB962C8B-B14F-4D97-AF65-F5344CB8AC3E}">
        <p14:creationId xmlns:p14="http://schemas.microsoft.com/office/powerpoint/2010/main" val="61600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9AC387-326F-4D85-6E98-B04DFE080D66}"/>
              </a:ext>
            </a:extLst>
          </p:cNvPr>
          <p:cNvSpPr>
            <a:spLocks noGrp="1"/>
          </p:cNvSpPr>
          <p:nvPr>
            <p:ph type="title"/>
          </p:nvPr>
        </p:nvSpPr>
        <p:spPr>
          <a:xfrm>
            <a:off x="678656" y="230054"/>
            <a:ext cx="8608350" cy="634340"/>
          </a:xfrm>
        </p:spPr>
        <p:txBody>
          <a:bodyPr/>
          <a:lstStyle/>
          <a:p>
            <a:r>
              <a:rPr lang="sv-SE" dirty="0"/>
              <a:t>Beredningsgruppens uppdrag</a:t>
            </a:r>
            <a:endParaRPr lang="sv-SE" sz="2700" dirty="0"/>
          </a:p>
        </p:txBody>
      </p:sp>
      <p:sp>
        <p:nvSpPr>
          <p:cNvPr id="3" name="Platshållare för text 2">
            <a:extLst>
              <a:ext uri="{FF2B5EF4-FFF2-40B4-BE49-F238E27FC236}">
                <a16:creationId xmlns:a16="http://schemas.microsoft.com/office/drawing/2014/main" id="{D0F22ECC-108B-9889-52E3-757CF5795A82}"/>
              </a:ext>
            </a:extLst>
          </p:cNvPr>
          <p:cNvSpPr>
            <a:spLocks noGrp="1"/>
          </p:cNvSpPr>
          <p:nvPr>
            <p:ph type="body" sz="quarter" idx="10"/>
          </p:nvPr>
        </p:nvSpPr>
        <p:spPr>
          <a:xfrm>
            <a:off x="678656" y="1100138"/>
            <a:ext cx="11201400" cy="5399518"/>
          </a:xfrm>
        </p:spPr>
        <p:txBody>
          <a:bodyPr vert="horz" lIns="0" tIns="0" rIns="0" bIns="0" rtlCol="0" anchor="t">
            <a:noAutofit/>
          </a:bodyPr>
          <a:lstStyle/>
          <a:p>
            <a:pPr marL="0" indent="0" algn="l" rtl="0" fontAlgn="base">
              <a:buNone/>
            </a:pPr>
            <a:r>
              <a:rPr lang="sv-SE" sz="1200" b="1" i="0" u="none" strike="noStrike" dirty="0">
                <a:solidFill>
                  <a:srgbClr val="000000"/>
                </a:solidFill>
                <a:effectLst/>
                <a:latin typeface="Noto Sans" panose="020B0502040504020204" pitchFamily="34" charset="0"/>
              </a:rPr>
              <a:t>Nya perspektivs Beredningsgrupp har syftet att överbrygga och förtydliga samverkans- och gränssnittsfrågor som rör barn och utbildning, socialtjänst, vård och omsorg, hälso- och sjukvård inklusive tandvård mellan kommunerna och regionen på strategisk nivå. </a:t>
            </a:r>
            <a:r>
              <a:rPr lang="en-US" sz="1200" b="1" i="0" dirty="0">
                <a:solidFill>
                  <a:srgbClr val="808080"/>
                </a:solidFill>
                <a:effectLst/>
                <a:latin typeface="Noto Sans" panose="020B0502040504020204" pitchFamily="34" charset="0"/>
              </a:rPr>
              <a:t>​</a:t>
            </a:r>
            <a:endParaRPr lang="en-US" sz="1200" b="1" i="0" dirty="0">
              <a:solidFill>
                <a:srgbClr val="000000"/>
              </a:solidFill>
              <a:effectLst/>
              <a:latin typeface="Arial" panose="020B0604020202020204" pitchFamily="34" charset="0"/>
            </a:endParaRPr>
          </a:p>
          <a:p>
            <a:pPr marL="0" indent="0" algn="l" rtl="0" fontAlgn="base">
              <a:buNone/>
            </a:pPr>
            <a:r>
              <a:rPr lang="sv-SE" sz="1200" b="0" i="0" dirty="0">
                <a:solidFill>
                  <a:srgbClr val="808080"/>
                </a:solidFill>
                <a:effectLst/>
                <a:latin typeface="Noto Sans" panose="020B0502040504020204" pitchFamily="34" charset="0"/>
              </a:rPr>
              <a:t>​</a:t>
            </a:r>
            <a:endParaRPr lang="sv-SE"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200" b="0" i="0" u="none" strike="noStrike" dirty="0">
                <a:solidFill>
                  <a:srgbClr val="000000"/>
                </a:solidFill>
                <a:effectLst/>
                <a:latin typeface="Noto Sans" panose="020B0502040504020204" pitchFamily="34" charset="0"/>
              </a:rPr>
              <a:t>Beredningsgruppen är en viktig arena för att tydliggöra samband och konsekvenser för invånarna då huvudmän och verksamheter planerar förändringar av verksamhet eller utbud, förändringar som kan leda till oväntade konsekvenser, ekonomiska och andra, för en eller flera andra huvudmän. </a:t>
            </a:r>
            <a:r>
              <a:rPr lang="en-US" sz="1200" b="0" i="0" dirty="0">
                <a:solidFill>
                  <a:srgbClr val="808080"/>
                </a:solidFill>
                <a:effectLst/>
                <a:latin typeface="Noto Sans" panose="020B0502040504020204" pitchFamily="34" charset="0"/>
              </a:rPr>
              <a:t>​</a:t>
            </a:r>
            <a:endParaRPr lang="en-US" sz="1200" b="0" i="0" dirty="0">
              <a:solidFill>
                <a:srgbClr val="000000"/>
              </a:solidFill>
              <a:effectLst/>
              <a:latin typeface="Arial" panose="020B0604020202020204" pitchFamily="34" charset="0"/>
            </a:endParaRPr>
          </a:p>
          <a:p>
            <a:pPr marL="0" indent="0" algn="l" rtl="0" fontAlgn="base">
              <a:buNone/>
            </a:pPr>
            <a:r>
              <a:rPr lang="sv-SE" sz="1200" b="0" i="0" dirty="0">
                <a:solidFill>
                  <a:srgbClr val="808080"/>
                </a:solidFill>
                <a:effectLst/>
                <a:latin typeface="Noto Sans" panose="020B0502040504020204" pitchFamily="34" charset="0"/>
              </a:rPr>
              <a:t>​</a:t>
            </a:r>
            <a:endParaRPr lang="sv-SE"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200" b="0" i="0" u="none" strike="noStrike" dirty="0">
                <a:solidFill>
                  <a:srgbClr val="000000"/>
                </a:solidFill>
                <a:effectLst/>
                <a:latin typeface="Noto Sans" panose="020B0502040504020204" pitchFamily="34" charset="0"/>
              </a:rPr>
              <a:t>Beredningsgruppen ansvarar för att det vid behov utarbetas förslag till centrala överenskommelser/avtal, att förteckningen över befintliga överenskommelser och avtal hålls aktuell samt att revidering sker vid behov. Beredningsgruppen kan vid behov tillsätta Samverkans- och samordningsgrupper.</a:t>
            </a:r>
          </a:p>
          <a:p>
            <a:pPr algn="l" rtl="0" fontAlgn="base">
              <a:buFont typeface="Arial" panose="020B0604020202020204" pitchFamily="34" charset="0"/>
              <a:buChar char="•"/>
            </a:pPr>
            <a:endParaRPr lang="sv-SE" sz="1200" dirty="0">
              <a:solidFill>
                <a:srgbClr val="000000"/>
              </a:solidFill>
              <a:latin typeface="Noto Sans" panose="020B0502040504020204" pitchFamily="34" charset="0"/>
            </a:endParaRPr>
          </a:p>
          <a:p>
            <a:pPr marL="0" indent="0" algn="l" rtl="0" fontAlgn="base">
              <a:buNone/>
            </a:pPr>
            <a:r>
              <a:rPr lang="sv-SE" sz="1200" b="1" i="0" u="none" strike="noStrike" dirty="0">
                <a:solidFill>
                  <a:srgbClr val="000000"/>
                </a:solidFill>
                <a:effectLst/>
                <a:latin typeface="Noto Sans" panose="020B0502040504020204" pitchFamily="34" charset="0"/>
              </a:rPr>
              <a:t>Det kommunala självstyret är utgångspunkten i samverkan</a:t>
            </a:r>
            <a:r>
              <a:rPr lang="en-US" sz="1200" b="1" i="0" dirty="0">
                <a:solidFill>
                  <a:srgbClr val="808080"/>
                </a:solidFill>
                <a:effectLst/>
                <a:latin typeface="Noto Sans" panose="020B0502040504020204" pitchFamily="34" charset="0"/>
              </a:rPr>
              <a:t>​</a:t>
            </a:r>
            <a:endParaRPr lang="en-US" sz="1200" b="1"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200" b="0" i="0" u="none" strike="noStrike" dirty="0">
                <a:solidFill>
                  <a:srgbClr val="000000"/>
                </a:solidFill>
                <a:effectLst/>
                <a:latin typeface="Noto Sans" panose="020B0502040504020204" pitchFamily="34" charset="0"/>
              </a:rPr>
              <a:t>Beredningsgruppen har inget formellt mandat att fatta beslut som rör huvudmännens verksamheter. </a:t>
            </a:r>
            <a:r>
              <a:rPr lang="en-US" sz="1200" b="0" i="0" dirty="0">
                <a:solidFill>
                  <a:srgbClr val="808080"/>
                </a:solidFill>
                <a:effectLst/>
                <a:latin typeface="Noto Sans" panose="020B0502040504020204" pitchFamily="34" charset="0"/>
              </a:rPr>
              <a:t>​</a:t>
            </a:r>
            <a:endParaRPr lang="en-US"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200" b="0" i="0" u="none" strike="noStrike" dirty="0">
                <a:solidFill>
                  <a:srgbClr val="000000"/>
                </a:solidFill>
                <a:effectLst/>
                <a:latin typeface="Noto Sans" panose="020B0502040504020204" pitchFamily="34" charset="0"/>
              </a:rPr>
              <a:t>Beredningsgruppen kan ställa sig bakom förslag och göra rekommendationer efter att förankring har gjorts via strategiska nätverk och andra relevanta nätverk eller grupperingar.</a:t>
            </a:r>
            <a:r>
              <a:rPr lang="en-US" sz="1200" b="0" i="0" dirty="0">
                <a:solidFill>
                  <a:srgbClr val="808080"/>
                </a:solidFill>
                <a:effectLst/>
                <a:latin typeface="Noto Sans" panose="020B0502040504020204" pitchFamily="34" charset="0"/>
              </a:rPr>
              <a:t>​</a:t>
            </a:r>
            <a:endParaRPr lang="sv-SE"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200" b="0" i="0" u="none" strike="noStrike" dirty="0">
                <a:solidFill>
                  <a:srgbClr val="000000"/>
                </a:solidFill>
                <a:effectLst/>
                <a:latin typeface="Noto Sans" panose="020B0502040504020204" pitchFamily="34" charset="0"/>
              </a:rPr>
              <a:t>Beredningsgruppen består av fem tjänstepersoner från kommunerna och fem från regionen. Enhetschefen för Nya Perspektiv är sammankallande. Representanterna i beredningsgruppen utses av sammankallande i samråd med kommuncheferna/direktörerna och regiondirektören.</a:t>
            </a:r>
            <a:r>
              <a:rPr lang="en-US" sz="1200" b="0" i="0" dirty="0">
                <a:solidFill>
                  <a:srgbClr val="808080"/>
                </a:solidFill>
                <a:effectLst/>
                <a:latin typeface="Noto Sans" panose="020B0502040504020204" pitchFamily="34" charset="0"/>
              </a:rPr>
              <a:t>​</a:t>
            </a:r>
            <a:r>
              <a:rPr lang="sv-SE" sz="1200" b="0" i="0" dirty="0">
                <a:solidFill>
                  <a:srgbClr val="808080"/>
                </a:solidFill>
                <a:effectLst/>
                <a:latin typeface="Noto Sans" panose="020B0502040504020204" pitchFamily="34" charset="0"/>
              </a:rPr>
              <a:t>​</a:t>
            </a:r>
            <a:endParaRPr lang="sv-SE"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200" b="0" i="0" u="none" strike="noStrike" dirty="0">
                <a:solidFill>
                  <a:srgbClr val="000000"/>
                </a:solidFill>
                <a:effectLst/>
                <a:latin typeface="Noto Sans" panose="020B0502040504020204" pitchFamily="34" charset="0"/>
              </a:rPr>
              <a:t>Beredningsgruppen är även politiska styrgruppens förlängda arm i arbetet med Nya Perspektivs årliga seminarium. </a:t>
            </a:r>
          </a:p>
          <a:p>
            <a:pPr marL="0" indent="0" algn="l" rtl="0" fontAlgn="base">
              <a:buNone/>
            </a:pPr>
            <a:endParaRPr lang="sv-SE" dirty="0"/>
          </a:p>
          <a:p>
            <a:pPr marL="0" indent="0">
              <a:buNone/>
            </a:pPr>
            <a:r>
              <a:rPr lang="sv-SE" sz="1200" b="1" dirty="0"/>
              <a:t>Beslut</a:t>
            </a:r>
          </a:p>
          <a:p>
            <a:pPr marL="0" indent="0">
              <a:buNone/>
            </a:pPr>
            <a:r>
              <a:rPr lang="sv-SE" sz="1200" dirty="0"/>
              <a:t>Beredningsgruppen identifierar ett behov av att se över vilka nätverk som finns på regional nivå där både huvudmännen finns med, och ger enheten Nya Perspektiv i uppdrag att göra en sådan kartläggning. </a:t>
            </a:r>
          </a:p>
          <a:p>
            <a:pPr marL="0" indent="0">
              <a:buNone/>
            </a:pPr>
            <a:endParaRPr lang="sv-SE" dirty="0"/>
          </a:p>
        </p:txBody>
      </p:sp>
      <p:pic>
        <p:nvPicPr>
          <p:cNvPr id="4" name="Bildobjekt 3" descr="En bild som visar svart, mörker&#10;&#10;Automatiskt genererad beskrivning">
            <a:extLst>
              <a:ext uri="{FF2B5EF4-FFF2-40B4-BE49-F238E27FC236}">
                <a16:creationId xmlns:a16="http://schemas.microsoft.com/office/drawing/2014/main" id="{D6997020-C52A-A832-FE95-C21022136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501" y="6096000"/>
            <a:ext cx="1581764" cy="531946"/>
          </a:xfrm>
          <a:prstGeom prst="rect">
            <a:avLst/>
          </a:prstGeom>
        </p:spPr>
      </p:pic>
    </p:spTree>
    <p:extLst>
      <p:ext uri="{BB962C8B-B14F-4D97-AF65-F5344CB8AC3E}">
        <p14:creationId xmlns:p14="http://schemas.microsoft.com/office/powerpoint/2010/main" val="178997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9AC387-326F-4D85-6E98-B04DFE080D66}"/>
              </a:ext>
            </a:extLst>
          </p:cNvPr>
          <p:cNvSpPr>
            <a:spLocks noGrp="1"/>
          </p:cNvSpPr>
          <p:nvPr>
            <p:ph type="title"/>
          </p:nvPr>
        </p:nvSpPr>
        <p:spPr>
          <a:xfrm>
            <a:off x="463153" y="230054"/>
            <a:ext cx="11265693" cy="532885"/>
          </a:xfrm>
        </p:spPr>
        <p:txBody>
          <a:bodyPr/>
          <a:lstStyle/>
          <a:p>
            <a:r>
              <a:rPr lang="sv-SE" dirty="0"/>
              <a:t>Omställningen till nära vård, hälsa och omsorg </a:t>
            </a:r>
            <a:endParaRPr lang="sv-SE" sz="2800" dirty="0"/>
          </a:p>
        </p:txBody>
      </p:sp>
      <p:sp>
        <p:nvSpPr>
          <p:cNvPr id="3" name="Platshållare för text 2">
            <a:extLst>
              <a:ext uri="{FF2B5EF4-FFF2-40B4-BE49-F238E27FC236}">
                <a16:creationId xmlns:a16="http://schemas.microsoft.com/office/drawing/2014/main" id="{D0F22ECC-108B-9889-52E3-757CF5795A82}"/>
              </a:ext>
            </a:extLst>
          </p:cNvPr>
          <p:cNvSpPr>
            <a:spLocks noGrp="1"/>
          </p:cNvSpPr>
          <p:nvPr>
            <p:ph type="body" sz="quarter" idx="10"/>
          </p:nvPr>
        </p:nvSpPr>
        <p:spPr>
          <a:xfrm>
            <a:off x="463153" y="885229"/>
            <a:ext cx="11265693" cy="4820874"/>
          </a:xfrm>
        </p:spPr>
        <p:txBody>
          <a:bodyPr/>
          <a:lstStyle/>
          <a:p>
            <a:pPr marL="0" indent="0">
              <a:buNone/>
            </a:pPr>
            <a:r>
              <a:rPr lang="sv-SE" sz="1600" dirty="0">
                <a:latin typeface="Calibri" panose="020F0502020204030204" pitchFamily="34" charset="0"/>
                <a:cs typeface="Times New Roman" panose="02020603050405020304" pitchFamily="18" charset="0"/>
              </a:rPr>
              <a:t>Det finns totalt 2,6 mkr i länsgemensamma medel innevarande år. </a:t>
            </a:r>
          </a:p>
          <a:p>
            <a:pPr marL="0" indent="0">
              <a:buNone/>
            </a:pPr>
            <a:r>
              <a:rPr lang="sv-SE" sz="1600" dirty="0">
                <a:latin typeface="Calibri" panose="020F0502020204030204" pitchFamily="34" charset="0"/>
                <a:cs typeface="Times New Roman" panose="02020603050405020304" pitchFamily="18" charset="0"/>
              </a:rPr>
              <a:t>Dessa går bland annat till samordning och kommunikationstjänst. </a:t>
            </a:r>
          </a:p>
          <a:p>
            <a:pPr marL="0" indent="0">
              <a:buNone/>
            </a:pPr>
            <a:r>
              <a:rPr lang="sv-SE" sz="1600" dirty="0">
                <a:latin typeface="Calibri" panose="020F0502020204030204" pitchFamily="34" charset="0"/>
                <a:cs typeface="Times New Roman" panose="02020603050405020304" pitchFamily="18" charset="0"/>
              </a:rPr>
              <a:t>Tidigare år har delar av de länsgemensamma medlen dessutom använts till Inspirationskonferensen, där goda exemplen från verksamheter presenterats i syftet att öka förståelsen och kunskapen för hur man kan göra skillnad, Tänka nytt och arbeta på nya sätt. </a:t>
            </a:r>
          </a:p>
          <a:p>
            <a:pPr marL="0" indent="0">
              <a:buNone/>
            </a:pPr>
            <a:endParaRPr lang="sv-SE" sz="1600" dirty="0">
              <a:latin typeface="Calibri" panose="020F0502020204030204" pitchFamily="34" charset="0"/>
              <a:cs typeface="Times New Roman" panose="02020603050405020304" pitchFamily="18" charset="0"/>
            </a:endParaRPr>
          </a:p>
          <a:p>
            <a:pPr marL="0" indent="0">
              <a:buNone/>
            </a:pPr>
            <a:r>
              <a:rPr lang="sv-SE" sz="1600" dirty="0">
                <a:latin typeface="Calibri" panose="020F0502020204030204" pitchFamily="34" charset="0"/>
                <a:cs typeface="Times New Roman" panose="02020603050405020304" pitchFamily="18" charset="0"/>
              </a:rPr>
              <a:t>Linnea Grankvist, samordnare av samordningsgruppen för nära vård, hälsa och omsorg önskar ställningstagande från Beredningsgruppen angående huruvida länsgemensamma medel kan användas till årets Inspirationskonferens. </a:t>
            </a:r>
          </a:p>
          <a:p>
            <a:pPr marL="0" indent="0">
              <a:buNone/>
            </a:pPr>
            <a:endParaRPr lang="sv-SE" sz="1600" dirty="0">
              <a:latin typeface="Calibri" panose="020F0502020204030204" pitchFamily="34" charset="0"/>
              <a:cs typeface="Times New Roman" panose="02020603050405020304" pitchFamily="18" charset="0"/>
            </a:endParaRPr>
          </a:p>
          <a:p>
            <a:r>
              <a:rPr lang="sv-SE" sz="1600" dirty="0">
                <a:latin typeface="Calibri" panose="020F0502020204030204" pitchFamily="34" charset="0"/>
                <a:cs typeface="Times New Roman" panose="02020603050405020304" pitchFamily="18" charset="0"/>
              </a:rPr>
              <a:t>Diskussion förs även behov av en sammanhållen dokumentation. På vilket sätt arbetas det med/för en sammanhållen vård- och omsorgs-dokumentation i länet idag? Finns det sätt att bättre samordna och accelerera arbetet?</a:t>
            </a:r>
          </a:p>
          <a:p>
            <a:pPr marL="0" indent="0">
              <a:buNone/>
            </a:pPr>
            <a:endParaRPr lang="sv-SE" sz="1600" dirty="0">
              <a:latin typeface="Calibri" panose="020F0502020204030204" pitchFamily="34" charset="0"/>
              <a:cs typeface="Times New Roman" panose="02020603050405020304" pitchFamily="18" charset="0"/>
            </a:endParaRPr>
          </a:p>
          <a:p>
            <a:pPr marL="0" indent="0">
              <a:buNone/>
            </a:pPr>
            <a:r>
              <a:rPr lang="sv-SE" sz="1600" b="1" dirty="0">
                <a:latin typeface="Calibri" panose="020F0502020204030204" pitchFamily="34" charset="0"/>
                <a:cs typeface="Times New Roman" panose="02020603050405020304" pitchFamily="18" charset="0"/>
              </a:rPr>
              <a:t>Beredningsgruppen beslutar att:</a:t>
            </a:r>
          </a:p>
          <a:p>
            <a:r>
              <a:rPr lang="sv-SE" sz="1600" dirty="0">
                <a:latin typeface="Calibri" panose="020F0502020204030204" pitchFamily="34" charset="0"/>
                <a:cs typeface="Times New Roman" panose="02020603050405020304" pitchFamily="18" charset="0"/>
              </a:rPr>
              <a:t> Frågan om Inspirationskonferensen ajourneras för dialog hos huvudmännen för att sedan ta beslut på nästkommande möte.</a:t>
            </a:r>
          </a:p>
          <a:p>
            <a:r>
              <a:rPr lang="sv-SE" sz="1600" dirty="0">
                <a:latin typeface="Calibri" panose="020F0502020204030204" pitchFamily="34" charset="0"/>
                <a:cs typeface="Times New Roman" panose="02020603050405020304" pitchFamily="18" charset="0"/>
              </a:rPr>
              <a:t>Ge samordningsgruppen i uppdrag att bilda en grupp som ska se på möjligheter och hinder för en sammanhållen dokumentation i länet. I arbetsgruppen bör representanter från samordningsgruppen ingå. </a:t>
            </a:r>
          </a:p>
          <a:p>
            <a:endParaRPr lang="sv-SE" sz="1600" dirty="0">
              <a:latin typeface="Calibri" panose="020F0502020204030204" pitchFamily="34" charset="0"/>
              <a:cs typeface="Times New Roman" panose="02020603050405020304" pitchFamily="18" charset="0"/>
            </a:endParaRPr>
          </a:p>
          <a:p>
            <a:pPr marL="0" indent="0">
              <a:buNone/>
            </a:pPr>
            <a:endParaRPr lang="sv-SE" sz="1800" dirty="0"/>
          </a:p>
          <a:p>
            <a:pPr marL="0" indent="0">
              <a:buNone/>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sv-SE" sz="1800" dirty="0"/>
          </a:p>
          <a:p>
            <a:pPr marL="0" indent="0">
              <a:buNone/>
            </a:pPr>
            <a:endParaRPr lang="sv-SE" sz="1800" b="1" dirty="0"/>
          </a:p>
          <a:p>
            <a:pPr marL="0" indent="0">
              <a:buNone/>
            </a:pPr>
            <a:endParaRPr lang="sv-SE" sz="1800" b="1" dirty="0"/>
          </a:p>
          <a:p>
            <a:pPr marL="0" indent="0">
              <a:buNone/>
            </a:pPr>
            <a:endParaRPr lang="sv-SE" sz="1800" b="1" dirty="0"/>
          </a:p>
          <a:p>
            <a:pPr marL="0" indent="0">
              <a:buNone/>
            </a:pPr>
            <a:endParaRPr lang="sv-SE" dirty="0"/>
          </a:p>
        </p:txBody>
      </p:sp>
      <p:pic>
        <p:nvPicPr>
          <p:cNvPr id="4" name="Bildobjekt 3" descr="En bild som visar svart, mörker&#10;&#10;Automatiskt genererad beskrivning">
            <a:extLst>
              <a:ext uri="{FF2B5EF4-FFF2-40B4-BE49-F238E27FC236}">
                <a16:creationId xmlns:a16="http://schemas.microsoft.com/office/drawing/2014/main" id="{D6997020-C52A-A832-FE95-C21022136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501" y="6096000"/>
            <a:ext cx="1581764" cy="531946"/>
          </a:xfrm>
          <a:prstGeom prst="rect">
            <a:avLst/>
          </a:prstGeom>
        </p:spPr>
      </p:pic>
    </p:spTree>
    <p:extLst>
      <p:ext uri="{BB962C8B-B14F-4D97-AF65-F5344CB8AC3E}">
        <p14:creationId xmlns:p14="http://schemas.microsoft.com/office/powerpoint/2010/main" val="44500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9AC387-326F-4D85-6E98-B04DFE080D66}"/>
              </a:ext>
            </a:extLst>
          </p:cNvPr>
          <p:cNvSpPr>
            <a:spLocks noGrp="1"/>
          </p:cNvSpPr>
          <p:nvPr>
            <p:ph type="title"/>
          </p:nvPr>
        </p:nvSpPr>
        <p:spPr>
          <a:xfrm>
            <a:off x="463153" y="230054"/>
            <a:ext cx="11265693" cy="1258853"/>
          </a:xfrm>
        </p:spPr>
        <p:txBody>
          <a:bodyPr/>
          <a:lstStyle/>
          <a:p>
            <a:r>
              <a:rPr lang="sv-SE" dirty="0"/>
              <a:t>Omställningen till nära vård, hälsa och omsorg </a:t>
            </a:r>
            <a:endParaRPr lang="sv-SE" sz="2800" dirty="0"/>
          </a:p>
        </p:txBody>
      </p:sp>
      <p:sp>
        <p:nvSpPr>
          <p:cNvPr id="3" name="Platshållare för text 2">
            <a:extLst>
              <a:ext uri="{FF2B5EF4-FFF2-40B4-BE49-F238E27FC236}">
                <a16:creationId xmlns:a16="http://schemas.microsoft.com/office/drawing/2014/main" id="{D0F22ECC-108B-9889-52E3-757CF5795A82}"/>
              </a:ext>
            </a:extLst>
          </p:cNvPr>
          <p:cNvSpPr>
            <a:spLocks noGrp="1"/>
          </p:cNvSpPr>
          <p:nvPr>
            <p:ph type="body" sz="quarter" idx="10"/>
          </p:nvPr>
        </p:nvSpPr>
        <p:spPr>
          <a:xfrm>
            <a:off x="463153" y="1878805"/>
            <a:ext cx="11265693" cy="3827297"/>
          </a:xfrm>
        </p:spPr>
        <p:txBody>
          <a:bodyPr/>
          <a:lstStyle/>
          <a:p>
            <a:endParaRPr lang="sv-SE" sz="1600" dirty="0">
              <a:latin typeface="Calibri" panose="020F0502020204030204" pitchFamily="34" charset="0"/>
              <a:cs typeface="Times New Roman" panose="02020603050405020304" pitchFamily="18" charset="0"/>
            </a:endParaRPr>
          </a:p>
          <a:p>
            <a:pPr marL="0" indent="0">
              <a:buNone/>
            </a:pPr>
            <a:endParaRPr lang="sv-SE" sz="1800" dirty="0"/>
          </a:p>
          <a:p>
            <a:pPr marL="0" indent="0">
              <a:buNone/>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sv-SE" sz="1800" dirty="0"/>
          </a:p>
          <a:p>
            <a:pPr marL="0" indent="0">
              <a:buNone/>
            </a:pPr>
            <a:endParaRPr lang="sv-SE" sz="1800" b="1" dirty="0"/>
          </a:p>
          <a:p>
            <a:pPr marL="0" indent="0">
              <a:buNone/>
            </a:pPr>
            <a:endParaRPr lang="sv-SE" sz="1800" b="1" dirty="0"/>
          </a:p>
          <a:p>
            <a:pPr marL="0" indent="0">
              <a:buNone/>
            </a:pPr>
            <a:endParaRPr lang="sv-SE" sz="1800" b="1" dirty="0"/>
          </a:p>
          <a:p>
            <a:pPr marL="0" indent="0">
              <a:buNone/>
            </a:pPr>
            <a:endParaRPr lang="sv-SE" dirty="0"/>
          </a:p>
        </p:txBody>
      </p:sp>
      <p:pic>
        <p:nvPicPr>
          <p:cNvPr id="4" name="Bildobjekt 3" descr="En bild som visar svart, mörker&#10;&#10;Automatiskt genererad beskrivning">
            <a:extLst>
              <a:ext uri="{FF2B5EF4-FFF2-40B4-BE49-F238E27FC236}">
                <a16:creationId xmlns:a16="http://schemas.microsoft.com/office/drawing/2014/main" id="{D6997020-C52A-A832-FE95-C21022136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501" y="6096000"/>
            <a:ext cx="1581764" cy="531946"/>
          </a:xfrm>
          <a:prstGeom prst="rect">
            <a:avLst/>
          </a:prstGeom>
        </p:spPr>
      </p:pic>
      <p:sp>
        <p:nvSpPr>
          <p:cNvPr id="6" name="textruta 5">
            <a:extLst>
              <a:ext uri="{FF2B5EF4-FFF2-40B4-BE49-F238E27FC236}">
                <a16:creationId xmlns:a16="http://schemas.microsoft.com/office/drawing/2014/main" id="{80C7C975-5C1D-54B6-DAFE-FAEA68861164}"/>
              </a:ext>
            </a:extLst>
          </p:cNvPr>
          <p:cNvSpPr txBox="1"/>
          <p:nvPr/>
        </p:nvSpPr>
        <p:spPr>
          <a:xfrm>
            <a:off x="1185863" y="2690336"/>
            <a:ext cx="9758362" cy="2585323"/>
          </a:xfrm>
          <a:prstGeom prst="rect">
            <a:avLst/>
          </a:prstGeom>
          <a:noFill/>
          <a:ln>
            <a:noFill/>
          </a:ln>
        </p:spPr>
        <p:txBody>
          <a:bodyPr wrap="square">
            <a:spAutoFit/>
          </a:bodyPr>
          <a:lstStyle/>
          <a:p>
            <a:r>
              <a:rPr lang="sv-SE" dirty="0">
                <a:latin typeface="Calibri" panose="020F0502020204030204" pitchFamily="34" charset="0"/>
                <a:cs typeface="Times New Roman" panose="02020603050405020304" pitchFamily="18" charset="0"/>
              </a:rPr>
              <a:t>Information: </a:t>
            </a:r>
          </a:p>
          <a:p>
            <a:endParaRPr lang="sv-SE" dirty="0">
              <a:latin typeface="Calibri" panose="020F0502020204030204" pitchFamily="34" charset="0"/>
              <a:cs typeface="Times New Roman" panose="02020603050405020304" pitchFamily="18" charset="0"/>
            </a:endParaRPr>
          </a:p>
          <a:p>
            <a:r>
              <a:rPr lang="sv-SE" dirty="0">
                <a:latin typeface="Calibri" panose="020F0502020204030204" pitchFamily="34" charset="0"/>
                <a:cs typeface="Times New Roman" panose="02020603050405020304" pitchFamily="18" charset="0"/>
              </a:rPr>
              <a:t>Länsgemensam överenskommelse i Värmland 2024 - 2025 för länets vårdcentraler och kommunal hälso- och sjukvård är reviderad.</a:t>
            </a:r>
          </a:p>
          <a:p>
            <a:endParaRPr lang="sv-SE" dirty="0">
              <a:latin typeface="Calibri" panose="020F0502020204030204" pitchFamily="34" charset="0"/>
              <a:cs typeface="Times New Roman" panose="02020603050405020304" pitchFamily="18" charset="0"/>
            </a:endParaRPr>
          </a:p>
          <a:p>
            <a:r>
              <a:rPr lang="sv-SE" b="0" i="0" dirty="0">
                <a:solidFill>
                  <a:srgbClr val="242424"/>
                </a:solidFill>
                <a:effectLst/>
                <a:latin typeface="Calibri" panose="020F0502020204030204" pitchFamily="34" charset="0"/>
                <a:cs typeface="Times New Roman" panose="02020603050405020304" pitchFamily="18" charset="0"/>
              </a:rPr>
              <a:t>D</a:t>
            </a:r>
            <a:r>
              <a:rPr lang="sv-SE" b="0" i="0">
                <a:solidFill>
                  <a:srgbClr val="242424"/>
                </a:solidFill>
                <a:effectLst/>
                <a:latin typeface="Segoe UI" panose="020B0502040204020203" pitchFamily="34" charset="0"/>
              </a:rPr>
              <a:t>okumentet </a:t>
            </a:r>
            <a:r>
              <a:rPr lang="sv-SE" b="0" i="0" dirty="0">
                <a:solidFill>
                  <a:srgbClr val="242424"/>
                </a:solidFill>
                <a:effectLst/>
                <a:latin typeface="Segoe UI" panose="020B0502040204020203" pitchFamily="34" charset="0"/>
              </a:rPr>
              <a:t>finns </a:t>
            </a:r>
            <a:r>
              <a:rPr lang="sv-SE" b="0" i="0">
                <a:solidFill>
                  <a:srgbClr val="242424"/>
                </a:solidFill>
                <a:effectLst/>
                <a:latin typeface="Segoe UI" panose="020B0502040204020203" pitchFamily="34" charset="0"/>
              </a:rPr>
              <a:t>på vårdgivarwebben:</a:t>
            </a:r>
            <a:endParaRPr lang="sv-SE" dirty="0">
              <a:latin typeface="Calibri" panose="020F0502020204030204" pitchFamily="34" charset="0"/>
              <a:cs typeface="Times New Roman" panose="02020603050405020304" pitchFamily="18" charset="0"/>
            </a:endParaRPr>
          </a:p>
          <a:p>
            <a:endParaRPr lang="sv-SE" dirty="0">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r>
              <a:rPr lang="sv-SE" dirty="0">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Länsgemensam överenskommelse i Värmland 2024-2025 mellan länets vårdcentraler och kommunal hälso- och sjukvård.pdf (regionvarmland.se)</a:t>
            </a:r>
            <a:endParaRPr lang="sv-SE"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92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9AC387-326F-4D85-6E98-B04DFE080D66}"/>
              </a:ext>
            </a:extLst>
          </p:cNvPr>
          <p:cNvSpPr>
            <a:spLocks noGrp="1"/>
          </p:cNvSpPr>
          <p:nvPr>
            <p:ph type="title"/>
          </p:nvPr>
        </p:nvSpPr>
        <p:spPr>
          <a:xfrm>
            <a:off x="626936" y="230054"/>
            <a:ext cx="11265693" cy="940079"/>
          </a:xfrm>
        </p:spPr>
        <p:txBody>
          <a:bodyPr/>
          <a:lstStyle/>
          <a:p>
            <a:r>
              <a:rPr lang="sv-SE" dirty="0"/>
              <a:t>Region Värmlands folkhälsouppdrag </a:t>
            </a:r>
            <a:endParaRPr lang="sv-SE" sz="2800" dirty="0"/>
          </a:p>
        </p:txBody>
      </p:sp>
      <p:sp>
        <p:nvSpPr>
          <p:cNvPr id="3" name="Platshållare för text 2">
            <a:extLst>
              <a:ext uri="{FF2B5EF4-FFF2-40B4-BE49-F238E27FC236}">
                <a16:creationId xmlns:a16="http://schemas.microsoft.com/office/drawing/2014/main" id="{D0F22ECC-108B-9889-52E3-757CF5795A82}"/>
              </a:ext>
            </a:extLst>
          </p:cNvPr>
          <p:cNvSpPr>
            <a:spLocks noGrp="1"/>
          </p:cNvSpPr>
          <p:nvPr>
            <p:ph type="body" sz="quarter" idx="10"/>
          </p:nvPr>
        </p:nvSpPr>
        <p:spPr>
          <a:xfrm>
            <a:off x="626936" y="1378458"/>
            <a:ext cx="10213635" cy="4270805"/>
          </a:xfrm>
        </p:spPr>
        <p:txBody>
          <a:bodyPr/>
          <a:lstStyle/>
          <a:p>
            <a:pPr marL="0" indent="0">
              <a:buNone/>
            </a:pPr>
            <a:r>
              <a:rPr lang="sv-SE" sz="1600" dirty="0">
                <a:latin typeface="Calibri" panose="020F0502020204030204" pitchFamily="34" charset="0"/>
                <a:cs typeface="Times New Roman" panose="02020603050405020304" pitchFamily="18" charset="0"/>
              </a:rPr>
              <a:t>Henrik Svensson, folkhälso- och kulturdirektör, har </a:t>
            </a:r>
            <a:r>
              <a:rPr lang="sv-SE" sz="1600">
                <a:latin typeface="Calibri" panose="020F0502020204030204" pitchFamily="34" charset="0"/>
                <a:cs typeface="Times New Roman" panose="02020603050405020304" pitchFamily="18" charset="0"/>
              </a:rPr>
              <a:t>fått ett </a:t>
            </a:r>
            <a:r>
              <a:rPr lang="sv-SE" sz="1600" dirty="0">
                <a:latin typeface="Calibri" panose="020F0502020204030204" pitchFamily="34" charset="0"/>
                <a:cs typeface="Times New Roman" panose="02020603050405020304" pitchFamily="18" charset="0"/>
              </a:rPr>
              <a:t>uppdrag från regionstyrelsen och ett från kultur- och bildningsnämnden. De går i huvudsak ut på;: </a:t>
            </a:r>
          </a:p>
          <a:p>
            <a:pPr marL="0" indent="0">
              <a:buNone/>
            </a:pPr>
            <a:endParaRPr lang="sv-SE" sz="1600" dirty="0">
              <a:latin typeface="Calibri" panose="020F0502020204030204" pitchFamily="34" charset="0"/>
              <a:cs typeface="Times New Roman" panose="02020603050405020304" pitchFamily="18" charset="0"/>
            </a:endParaRPr>
          </a:p>
          <a:p>
            <a:r>
              <a:rPr lang="sv-SE" sz="1600" dirty="0">
                <a:latin typeface="Calibri" panose="020F0502020204030204" pitchFamily="34" charset="0"/>
                <a:cs typeface="Times New Roman" panose="02020603050405020304" pitchFamily="18" charset="0"/>
              </a:rPr>
              <a:t>att verka för intern samordning av regionens folkhälsouppdrag</a:t>
            </a:r>
          </a:p>
          <a:p>
            <a:r>
              <a:rPr lang="sv-SE" sz="1600" dirty="0">
                <a:latin typeface="Calibri" panose="020F0502020204030204" pitchFamily="34" charset="0"/>
                <a:cs typeface="Times New Roman" panose="02020603050405020304" pitchFamily="18" charset="0"/>
              </a:rPr>
              <a:t>implementering av den folkhälsostrategiska planen i regionens verksamheter. </a:t>
            </a:r>
          </a:p>
          <a:p>
            <a:endParaRPr lang="sv-SE" sz="1600" dirty="0">
              <a:latin typeface="Calibri" panose="020F0502020204030204" pitchFamily="34" charset="0"/>
              <a:cs typeface="Times New Roman" panose="02020603050405020304" pitchFamily="18" charset="0"/>
            </a:endParaRPr>
          </a:p>
          <a:p>
            <a:pPr marL="0" indent="0">
              <a:buNone/>
            </a:pPr>
            <a:r>
              <a:rPr lang="sv-SE" sz="1600" dirty="0">
                <a:latin typeface="Calibri" panose="020F0502020204030204" pitchFamily="34" charset="0"/>
                <a:cs typeface="Times New Roman" panose="02020603050405020304" pitchFamily="18" charset="0"/>
              </a:rPr>
              <a:t>En grupp har skapats med representanter från Regional utveckling, Hållbar utveckling samt Hälso- och sjukvården. Uppdraget ska rapporteras under våren. </a:t>
            </a:r>
          </a:p>
          <a:p>
            <a:pPr marL="0" indent="0">
              <a:buNone/>
            </a:pPr>
            <a:endParaRPr lang="sv-SE" sz="1600" dirty="0">
              <a:latin typeface="Calibri" panose="020F0502020204030204" pitchFamily="34" charset="0"/>
              <a:cs typeface="Times New Roman" panose="02020603050405020304" pitchFamily="18" charset="0"/>
            </a:endParaRPr>
          </a:p>
          <a:p>
            <a:pPr marL="0" indent="0">
              <a:buNone/>
            </a:pPr>
            <a:r>
              <a:rPr lang="sv-SE" sz="1600" dirty="0">
                <a:latin typeface="Calibri" panose="020F0502020204030204" pitchFamily="34" charset="0"/>
                <a:cs typeface="Times New Roman" panose="02020603050405020304" pitchFamily="18" charset="0"/>
              </a:rPr>
              <a:t>Därefter kommer arbetet att fortsätta med att belysa hur regionen på bästa sätt kan samverka inom folkhälsofrågor med kommuner och civilsamhälle.</a:t>
            </a:r>
          </a:p>
          <a:p>
            <a:pPr marL="0" indent="0">
              <a:buNone/>
            </a:pPr>
            <a:endParaRPr lang="sv-SE" sz="1600" dirty="0">
              <a:latin typeface="Calibri" panose="020F0502020204030204" pitchFamily="34" charset="0"/>
              <a:cs typeface="Times New Roman" panose="02020603050405020304" pitchFamily="18" charset="0"/>
            </a:endParaRPr>
          </a:p>
          <a:p>
            <a:pPr marL="0" indent="0">
              <a:buNone/>
            </a:pPr>
            <a:r>
              <a:rPr lang="sv-SE" sz="1600" b="1" dirty="0">
                <a:latin typeface="Calibri" panose="020F0502020204030204" pitchFamily="34" charset="0"/>
                <a:cs typeface="Times New Roman" panose="02020603050405020304" pitchFamily="18" charset="0"/>
              </a:rPr>
              <a:t>Beredningsgruppen önskar fortlöpande återkoppling av uppdraget </a:t>
            </a:r>
            <a:endParaRPr lang="sv-SE" sz="1600" dirty="0">
              <a:latin typeface="Calibri" panose="020F0502020204030204" pitchFamily="34" charset="0"/>
              <a:cs typeface="Times New Roman" panose="02020603050405020304" pitchFamily="18" charset="0"/>
            </a:endParaRPr>
          </a:p>
          <a:p>
            <a:endParaRPr lang="sv-SE" sz="1600" dirty="0">
              <a:latin typeface="Calibri" panose="020F0502020204030204" pitchFamily="34" charset="0"/>
              <a:cs typeface="Times New Roman" panose="02020603050405020304" pitchFamily="18" charset="0"/>
            </a:endParaRPr>
          </a:p>
          <a:p>
            <a:pPr marL="0" indent="0">
              <a:buNone/>
            </a:pPr>
            <a:endParaRPr lang="sv-SE" sz="1800" dirty="0"/>
          </a:p>
          <a:p>
            <a:pPr marL="0" indent="0">
              <a:buNone/>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sv-SE" sz="1800" dirty="0"/>
          </a:p>
          <a:p>
            <a:pPr marL="0" indent="0">
              <a:buNone/>
            </a:pPr>
            <a:endParaRPr lang="sv-SE" sz="1800" b="1" dirty="0"/>
          </a:p>
          <a:p>
            <a:pPr marL="0" indent="0">
              <a:buNone/>
            </a:pPr>
            <a:endParaRPr lang="sv-SE" sz="1800" b="1" dirty="0"/>
          </a:p>
          <a:p>
            <a:pPr marL="0" indent="0">
              <a:buNone/>
            </a:pPr>
            <a:endParaRPr lang="sv-SE" sz="1800" b="1" dirty="0"/>
          </a:p>
          <a:p>
            <a:pPr marL="0" indent="0">
              <a:buNone/>
            </a:pPr>
            <a:endParaRPr lang="sv-SE" dirty="0"/>
          </a:p>
        </p:txBody>
      </p:sp>
      <p:pic>
        <p:nvPicPr>
          <p:cNvPr id="4" name="Bildobjekt 3" descr="En bild som visar svart, mörker&#10;&#10;Automatiskt genererad beskrivning">
            <a:extLst>
              <a:ext uri="{FF2B5EF4-FFF2-40B4-BE49-F238E27FC236}">
                <a16:creationId xmlns:a16="http://schemas.microsoft.com/office/drawing/2014/main" id="{D6997020-C52A-A832-FE95-C21022136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501" y="6096000"/>
            <a:ext cx="1581764" cy="531946"/>
          </a:xfrm>
          <a:prstGeom prst="rect">
            <a:avLst/>
          </a:prstGeom>
        </p:spPr>
      </p:pic>
    </p:spTree>
    <p:extLst>
      <p:ext uri="{BB962C8B-B14F-4D97-AF65-F5344CB8AC3E}">
        <p14:creationId xmlns:p14="http://schemas.microsoft.com/office/powerpoint/2010/main" val="277916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9AC387-326F-4D85-6E98-B04DFE080D66}"/>
              </a:ext>
            </a:extLst>
          </p:cNvPr>
          <p:cNvSpPr>
            <a:spLocks noGrp="1"/>
          </p:cNvSpPr>
          <p:nvPr>
            <p:ph type="title"/>
          </p:nvPr>
        </p:nvSpPr>
        <p:spPr>
          <a:xfrm>
            <a:off x="340518" y="328938"/>
            <a:ext cx="11265693" cy="806918"/>
          </a:xfrm>
        </p:spPr>
        <p:txBody>
          <a:bodyPr/>
          <a:lstStyle/>
          <a:p>
            <a:r>
              <a:rPr lang="sv-SE" dirty="0"/>
              <a:t>Hälso- och sjukvård - kostnadsfördelning </a:t>
            </a:r>
            <a:endParaRPr lang="sv-SE" sz="2800" dirty="0"/>
          </a:p>
        </p:txBody>
      </p:sp>
      <p:sp>
        <p:nvSpPr>
          <p:cNvPr id="3" name="Platshållare för text 2">
            <a:extLst>
              <a:ext uri="{FF2B5EF4-FFF2-40B4-BE49-F238E27FC236}">
                <a16:creationId xmlns:a16="http://schemas.microsoft.com/office/drawing/2014/main" id="{D0F22ECC-108B-9889-52E3-757CF5795A82}"/>
              </a:ext>
            </a:extLst>
          </p:cNvPr>
          <p:cNvSpPr>
            <a:spLocks noGrp="1"/>
          </p:cNvSpPr>
          <p:nvPr>
            <p:ph type="body" sz="quarter" idx="10"/>
          </p:nvPr>
        </p:nvSpPr>
        <p:spPr>
          <a:xfrm>
            <a:off x="340518" y="1407318"/>
            <a:ext cx="11610690" cy="4567755"/>
          </a:xfrm>
        </p:spPr>
        <p:txBody>
          <a:bodyPr/>
          <a:lstStyle/>
          <a:p>
            <a:pPr marL="0" indent="0">
              <a:buNone/>
            </a:pPr>
            <a:r>
              <a:rPr lang="sv-SE" sz="1600" dirty="0">
                <a:latin typeface="Calibri" panose="020F0502020204030204" pitchFamily="34" charset="0"/>
                <a:cs typeface="Times New Roman" panose="02020603050405020304" pitchFamily="18" charset="0"/>
              </a:rPr>
              <a:t>Alexandra Strandberg, område samverkan och Ing-Marie Fritzon, Forshaga kommun utgör en arbetsgrupp med uppdrag att se över gällande avtal. Arbetsgruppen adjungerar personer som är aktuella för enskilda sakområden. </a:t>
            </a:r>
          </a:p>
          <a:p>
            <a:pPr marL="0" indent="0">
              <a:buNone/>
            </a:pPr>
            <a:endParaRPr lang="sv-SE" sz="1600" dirty="0">
              <a:latin typeface="Calibri" panose="020F0502020204030204" pitchFamily="34" charset="0"/>
              <a:cs typeface="Times New Roman" panose="02020603050405020304" pitchFamily="18" charset="0"/>
            </a:endParaRPr>
          </a:p>
          <a:p>
            <a:pPr marL="0" indent="0">
              <a:buNone/>
            </a:pPr>
            <a:r>
              <a:rPr lang="sv-SE" sz="1600" dirty="0">
                <a:latin typeface="Calibri" panose="020F0502020204030204" pitchFamily="34" charset="0"/>
                <a:cs typeface="Times New Roman" panose="02020603050405020304" pitchFamily="18" charset="0"/>
              </a:rPr>
              <a:t>Nuläge: Det sker en förflyttning av hälso- och sjukvården samtidig som det finns en otydlighet gällande ansvar/kostnadsfördelningen mellan huvudmännen. Detta leder till tolkningsutrymme på medarbetarnivå och felaktigt nyttjande av resurser. </a:t>
            </a:r>
          </a:p>
          <a:p>
            <a:pPr marL="0" indent="0">
              <a:buNone/>
            </a:pPr>
            <a:endParaRPr lang="sv-SE" sz="1600" dirty="0">
              <a:latin typeface="Calibri" panose="020F0502020204030204" pitchFamily="34" charset="0"/>
              <a:cs typeface="Times New Roman" panose="02020603050405020304" pitchFamily="18" charset="0"/>
            </a:endParaRPr>
          </a:p>
          <a:p>
            <a:pPr marL="0" indent="0">
              <a:buNone/>
            </a:pPr>
            <a:r>
              <a:rPr lang="sv-SE" sz="1600" dirty="0">
                <a:latin typeface="Calibri" panose="020F0502020204030204" pitchFamily="34" charset="0"/>
                <a:cs typeface="Times New Roman" panose="02020603050405020304" pitchFamily="18" charset="0"/>
              </a:rPr>
              <a:t>Bakgrund för uppdraget är att nuvarande avtal tidigare har förlängts utan bearbetning, samtidigt som det har varit svårt att skapa samsyn. </a:t>
            </a:r>
          </a:p>
          <a:p>
            <a:pPr marL="0" indent="0">
              <a:buNone/>
            </a:pPr>
            <a:endParaRPr lang="sv-SE" sz="1600" dirty="0">
              <a:latin typeface="Calibri" panose="020F0502020204030204" pitchFamily="34" charset="0"/>
              <a:cs typeface="Times New Roman" panose="02020603050405020304" pitchFamily="18" charset="0"/>
            </a:endParaRPr>
          </a:p>
          <a:p>
            <a:pPr marL="0" indent="0">
              <a:buNone/>
            </a:pPr>
            <a:r>
              <a:rPr lang="sv-SE" sz="1600" dirty="0">
                <a:latin typeface="Calibri" panose="020F0502020204030204" pitchFamily="34" charset="0"/>
                <a:cs typeface="Times New Roman" panose="02020603050405020304" pitchFamily="18" charset="0"/>
              </a:rPr>
              <a:t>Arbetsgruppens uppdrag  är att k</a:t>
            </a:r>
            <a:r>
              <a:rPr lang="en-US" sz="1600" dirty="0" err="1">
                <a:latin typeface="Calibri" panose="020F0502020204030204" pitchFamily="34" charset="0"/>
                <a:cs typeface="Times New Roman" panose="02020603050405020304" pitchFamily="18" charset="0"/>
              </a:rPr>
              <a:t>largöra</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vilka</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produkter</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som</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inkluderas</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kostnadsfrågan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samt</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ansvarsfördelningen</a:t>
            </a:r>
            <a:r>
              <a:rPr lang="en-US" sz="1600" dirty="0">
                <a:latin typeface="Calibri" panose="020F0502020204030204" pitchFamily="34" charset="0"/>
                <a:cs typeface="Times New Roman" panose="02020603050405020304" pitchFamily="18" charset="0"/>
              </a:rPr>
              <a:t>. Detta </a:t>
            </a:r>
            <a:r>
              <a:rPr lang="en-US" sz="1600" dirty="0" err="1">
                <a:latin typeface="Calibri" panose="020F0502020204030204" pitchFamily="34" charset="0"/>
                <a:cs typeface="Times New Roman" panose="02020603050405020304" pitchFamily="18" charset="0"/>
              </a:rPr>
              <a:t>kan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exempelvis</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gälla</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syrgaskoncentrator</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bladderscan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saturationsmätare</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obs</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ej</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patientbundna</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produkter</a:t>
            </a:r>
            <a:r>
              <a:rPr lang="en-US" sz="1600" dirty="0">
                <a:latin typeface="Calibri" panose="020F0502020204030204" pitchFamily="34" charset="0"/>
                <a:cs typeface="Times New Roman" panose="02020603050405020304" pitchFamily="18" charset="0"/>
              </a:rPr>
              <a:t>)</a:t>
            </a:r>
          </a:p>
          <a:p>
            <a:pPr marL="0" indent="0">
              <a:buNone/>
            </a:pPr>
            <a:endParaRPr lang="en-US" sz="1600" dirty="0">
              <a:latin typeface="Calibri" panose="020F0502020204030204" pitchFamily="34" charset="0"/>
              <a:cs typeface="Times New Roman" panose="02020603050405020304" pitchFamily="18" charset="0"/>
            </a:endParaRPr>
          </a:p>
          <a:p>
            <a:pPr marL="0" indent="0">
              <a:buNone/>
            </a:pPr>
            <a:r>
              <a:rPr lang="en-US" sz="1600" dirty="0">
                <a:latin typeface="Calibri" panose="020F0502020204030204" pitchFamily="34" charset="0"/>
                <a:cs typeface="Times New Roman" panose="02020603050405020304" pitchFamily="18" charset="0"/>
              </a:rPr>
              <a:t>För det </a:t>
            </a:r>
            <a:r>
              <a:rPr lang="en-US" sz="1600" dirty="0" err="1">
                <a:latin typeface="Calibri" panose="020F0502020204030204" pitchFamily="34" charset="0"/>
                <a:cs typeface="Times New Roman" panose="02020603050405020304" pitchFamily="18" charset="0"/>
              </a:rPr>
              <a:t>fortsatta</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arbetet</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önskar</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arbetsgruppen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en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referensgrupp</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bestående</a:t>
            </a:r>
            <a:r>
              <a:rPr lang="en-US" sz="1600" dirty="0">
                <a:latin typeface="Calibri" panose="020F0502020204030204" pitchFamily="34" charset="0"/>
                <a:cs typeface="Times New Roman" panose="02020603050405020304" pitchFamily="18" charset="0"/>
              </a:rPr>
              <a:t> av </a:t>
            </a:r>
            <a:r>
              <a:rPr lang="en-US" sz="1600" dirty="0" err="1">
                <a:latin typeface="Calibri" panose="020F0502020204030204" pitchFamily="34" charset="0"/>
                <a:cs typeface="Times New Roman" panose="02020603050405020304" pitchFamily="18" charset="0"/>
              </a:rPr>
              <a:t>personer</a:t>
            </a:r>
            <a:r>
              <a:rPr lang="en-US" sz="1600" dirty="0">
                <a:latin typeface="Calibri" panose="020F0502020204030204" pitchFamily="34" charset="0"/>
                <a:cs typeface="Times New Roman" panose="02020603050405020304" pitchFamily="18" charset="0"/>
              </a:rPr>
              <a:t> med </a:t>
            </a:r>
            <a:r>
              <a:rPr lang="en-US" sz="1600" dirty="0" err="1">
                <a:latin typeface="Calibri" panose="020F0502020204030204" pitchFamily="34" charset="0"/>
                <a:cs typeface="Times New Roman" panose="02020603050405020304" pitchFamily="18" charset="0"/>
              </a:rPr>
              <a:t>kostnads</a:t>
            </a:r>
            <a:r>
              <a:rPr lang="en-US" sz="1600" dirty="0">
                <a:latin typeface="Calibri" panose="020F0502020204030204" pitchFamily="34" charset="0"/>
                <a:cs typeface="Times New Roman" panose="02020603050405020304" pitchFamily="18" charset="0"/>
              </a:rPr>
              <a:t>/</a:t>
            </a:r>
            <a:r>
              <a:rPr lang="en-US" sz="1600" dirty="0" err="1">
                <a:latin typeface="Calibri" panose="020F0502020204030204" pitchFamily="34" charset="0"/>
                <a:cs typeface="Times New Roman" panose="02020603050405020304" pitchFamily="18" charset="0"/>
              </a:rPr>
              <a:t>budgetansvar</a:t>
            </a:r>
            <a:r>
              <a:rPr lang="en-US" sz="1600" dirty="0">
                <a:latin typeface="Calibri" panose="020F0502020204030204" pitchFamily="34" charset="0"/>
                <a:cs typeface="Times New Roman" panose="02020603050405020304" pitchFamily="18" charset="0"/>
              </a:rPr>
              <a:t>, och </a:t>
            </a:r>
            <a:r>
              <a:rPr lang="en-US" sz="1600" dirty="0" err="1">
                <a:latin typeface="Calibri" panose="020F0502020204030204" pitchFamily="34" charset="0"/>
                <a:cs typeface="Times New Roman" panose="02020603050405020304" pitchFamily="18" charset="0"/>
              </a:rPr>
              <a:t>föreslår</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att</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frågan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går</a:t>
            </a:r>
            <a:r>
              <a:rPr lang="en-US" sz="1600" dirty="0">
                <a:latin typeface="Calibri" panose="020F0502020204030204" pitchFamily="34" charset="0"/>
                <a:cs typeface="Times New Roman" panose="02020603050405020304" pitchFamily="18" charset="0"/>
              </a:rPr>
              <a:t> till </a:t>
            </a:r>
            <a:r>
              <a:rPr lang="en-US" sz="1600" dirty="0" err="1">
                <a:latin typeface="Calibri" panose="020F0502020204030204" pitchFamily="34" charset="0"/>
                <a:cs typeface="Times New Roman" panose="02020603050405020304" pitchFamily="18" charset="0"/>
              </a:rPr>
              <a:t>HosSoc</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nätverket</a:t>
            </a:r>
            <a:r>
              <a:rPr lang="en-US" sz="1600" dirty="0">
                <a:latin typeface="Calibri" panose="020F0502020204030204" pitchFamily="34" charset="0"/>
                <a:cs typeface="Times New Roman" panose="02020603050405020304" pitchFamily="18" charset="0"/>
              </a:rPr>
              <a:t> för </a:t>
            </a:r>
            <a:r>
              <a:rPr lang="en-US" sz="1600" dirty="0" err="1">
                <a:latin typeface="Calibri" panose="020F0502020204030204" pitchFamily="34" charset="0"/>
                <a:cs typeface="Times New Roman" panose="02020603050405020304" pitchFamily="18" charset="0"/>
              </a:rPr>
              <a:t>att</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tillsätta</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en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grupp</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bestående</a:t>
            </a:r>
            <a:r>
              <a:rPr lang="en-US" sz="1600" dirty="0">
                <a:latin typeface="Calibri" panose="020F0502020204030204" pitchFamily="34" charset="0"/>
                <a:cs typeface="Times New Roman" panose="02020603050405020304" pitchFamily="18" charset="0"/>
              </a:rPr>
              <a:t> av </a:t>
            </a:r>
            <a:r>
              <a:rPr lang="en-US" sz="1600" dirty="0" err="1">
                <a:latin typeface="Calibri" panose="020F0502020204030204" pitchFamily="34" charset="0"/>
                <a:cs typeface="Times New Roman" panose="02020603050405020304" pitchFamily="18" charset="0"/>
              </a:rPr>
              <a:t>socialchefer</a:t>
            </a:r>
            <a:r>
              <a:rPr lang="en-US" sz="1600" dirty="0">
                <a:latin typeface="Calibri" panose="020F0502020204030204" pitchFamily="34" charset="0"/>
                <a:cs typeface="Times New Roman" panose="02020603050405020304" pitchFamily="18" charset="0"/>
              </a:rPr>
              <a:t> och </a:t>
            </a:r>
            <a:r>
              <a:rPr lang="en-US" sz="1600" dirty="0" err="1">
                <a:latin typeface="Calibri" panose="020F0502020204030204" pitchFamily="34" charset="0"/>
                <a:cs typeface="Times New Roman" panose="02020603050405020304" pitchFamily="18" charset="0"/>
              </a:rPr>
              <a:t>områdeschefer</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från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hälso</a:t>
            </a:r>
            <a:r>
              <a:rPr lang="en-US" sz="1600" dirty="0">
                <a:latin typeface="Calibri" panose="020F0502020204030204" pitchFamily="34" charset="0"/>
                <a:cs typeface="Times New Roman" panose="02020603050405020304" pitchFamily="18" charset="0"/>
              </a:rPr>
              <a:t>- och </a:t>
            </a:r>
            <a:r>
              <a:rPr lang="en-US" sz="1600" dirty="0" err="1">
                <a:latin typeface="Calibri" panose="020F0502020204030204" pitchFamily="34" charset="0"/>
                <a:cs typeface="Times New Roman" panose="02020603050405020304" pitchFamily="18" charset="0"/>
              </a:rPr>
              <a:t>sjukvården</a:t>
            </a:r>
            <a:r>
              <a:rPr lang="en-US" sz="1600" dirty="0">
                <a:latin typeface="Calibri" panose="020F0502020204030204" pitchFamily="34" charset="0"/>
                <a:cs typeface="Times New Roman" panose="02020603050405020304" pitchFamily="18" charset="0"/>
              </a:rPr>
              <a:t>. </a:t>
            </a:r>
          </a:p>
          <a:p>
            <a:pPr marL="0" indent="0">
              <a:buNone/>
            </a:pPr>
            <a:endParaRPr lang="en-US" sz="1600" dirty="0">
              <a:latin typeface="Calibri" panose="020F0502020204030204" pitchFamily="34" charset="0"/>
              <a:cs typeface="Times New Roman" panose="02020603050405020304" pitchFamily="18" charset="0"/>
            </a:endParaRPr>
          </a:p>
          <a:p>
            <a:pPr marL="0" indent="0">
              <a:buNone/>
            </a:pPr>
            <a:r>
              <a:rPr lang="en-US" sz="1600" b="1" dirty="0" err="1">
                <a:latin typeface="Calibri" panose="020F0502020204030204" pitchFamily="34" charset="0"/>
                <a:cs typeface="Times New Roman" panose="02020603050405020304" pitchFamily="18" charset="0"/>
              </a:rPr>
              <a:t>Beslut</a:t>
            </a:r>
            <a:r>
              <a:rPr lang="en-US" sz="1600" b="1"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Beredningsgruppen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bifaller</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förslag</a:t>
            </a:r>
            <a:r>
              <a:rPr lang="en-US" sz="1600" dirty="0">
                <a:latin typeface="Calibri" panose="020F0502020204030204" pitchFamily="34" charset="0"/>
                <a:cs typeface="Times New Roman" panose="02020603050405020304" pitchFamily="18" charset="0"/>
              </a:rPr>
              <a:t> om </a:t>
            </a:r>
            <a:r>
              <a:rPr lang="en-US" sz="1600" dirty="0" err="1">
                <a:latin typeface="Calibri" panose="020F0502020204030204" pitchFamily="34" charset="0"/>
                <a:cs typeface="Times New Roman" panose="02020603050405020304" pitchFamily="18" charset="0"/>
              </a:rPr>
              <a:t>att</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frågan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tas</a:t>
            </a:r>
            <a:r>
              <a:rPr lang="en-US" sz="1600" dirty="0">
                <a:latin typeface="Calibri" panose="020F0502020204030204" pitchFamily="34" charset="0"/>
                <a:cs typeface="Times New Roman" panose="02020603050405020304" pitchFamily="18" charset="0"/>
              </a:rPr>
              <a:t> i </a:t>
            </a:r>
            <a:r>
              <a:rPr lang="en-US" sz="1600" dirty="0" err="1">
                <a:latin typeface="Calibri" panose="020F0502020204030204" pitchFamily="34" charset="0"/>
                <a:cs typeface="Times New Roman" panose="02020603050405020304" pitchFamily="18" charset="0"/>
              </a:rPr>
              <a:t>HosSoc</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nätverket</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så</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att</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en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referensgrupp</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kan</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bildas</a:t>
            </a:r>
            <a:r>
              <a:rPr lang="en-US" sz="1600" dirty="0">
                <a:latin typeface="Calibri" panose="020F0502020204030204" pitchFamily="34" charset="0"/>
                <a:cs typeface="Times New Roman" panose="02020603050405020304" pitchFamily="18" charset="0"/>
              </a:rPr>
              <a:t>. </a:t>
            </a:r>
          </a:p>
          <a:p>
            <a:endParaRPr lang="sv-SE" sz="1600" dirty="0">
              <a:latin typeface="Calibri" panose="020F0502020204030204" pitchFamily="34" charset="0"/>
              <a:cs typeface="Times New Roman" panose="02020603050405020304" pitchFamily="18" charset="0"/>
            </a:endParaRPr>
          </a:p>
          <a:p>
            <a:pPr marL="0" indent="0">
              <a:buNone/>
            </a:pPr>
            <a:endParaRPr lang="sv-SE" sz="1600" dirty="0">
              <a:latin typeface="Calibri" panose="020F0502020204030204" pitchFamily="34" charset="0"/>
              <a:cs typeface="Times New Roman" panose="02020603050405020304" pitchFamily="18" charset="0"/>
            </a:endParaRPr>
          </a:p>
          <a:p>
            <a:pPr marL="0" indent="0">
              <a:buNone/>
            </a:pPr>
            <a:endParaRPr lang="sv-SE" sz="1800" dirty="0"/>
          </a:p>
          <a:p>
            <a:pPr marL="0" indent="0">
              <a:buNone/>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sv-SE" sz="1800" dirty="0"/>
          </a:p>
          <a:p>
            <a:pPr marL="0" indent="0">
              <a:buNone/>
            </a:pPr>
            <a:endParaRPr lang="sv-SE" sz="1800" b="1" dirty="0"/>
          </a:p>
          <a:p>
            <a:pPr marL="0" indent="0">
              <a:buNone/>
            </a:pPr>
            <a:endParaRPr lang="sv-SE" sz="1800" b="1" dirty="0"/>
          </a:p>
          <a:p>
            <a:pPr marL="0" indent="0">
              <a:buNone/>
            </a:pPr>
            <a:endParaRPr lang="sv-SE" sz="1800" b="1" dirty="0"/>
          </a:p>
          <a:p>
            <a:pPr marL="0" indent="0">
              <a:buNone/>
            </a:pPr>
            <a:endParaRPr lang="sv-SE" dirty="0"/>
          </a:p>
        </p:txBody>
      </p:sp>
      <p:pic>
        <p:nvPicPr>
          <p:cNvPr id="4" name="Bildobjekt 3" descr="En bild som visar svart, mörker&#10;&#10;Automatiskt genererad beskrivning">
            <a:extLst>
              <a:ext uri="{FF2B5EF4-FFF2-40B4-BE49-F238E27FC236}">
                <a16:creationId xmlns:a16="http://schemas.microsoft.com/office/drawing/2014/main" id="{D6997020-C52A-A832-FE95-C21022136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501" y="6096000"/>
            <a:ext cx="1581764" cy="531946"/>
          </a:xfrm>
          <a:prstGeom prst="rect">
            <a:avLst/>
          </a:prstGeom>
        </p:spPr>
      </p:pic>
    </p:spTree>
    <p:extLst>
      <p:ext uri="{BB962C8B-B14F-4D97-AF65-F5344CB8AC3E}">
        <p14:creationId xmlns:p14="http://schemas.microsoft.com/office/powerpoint/2010/main" val="40379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VÄRMLAND" id="{7C94A9D3-E26F-D94E-9ACB-32D2B492D442}" vid="{EE01F526-56F3-6741-BFB9-2EBDD1C10716}"/>
    </a:ext>
  </a:extLst>
</a:theme>
</file>

<file path=ppt/theme/theme10.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1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12.xml><?xml version="1.0" encoding="utf-8"?>
<a:theme xmlns:a="http://schemas.openxmlformats.org/drawingml/2006/main" name="Värmland">
  <a:themeElements>
    <a:clrScheme name="Värmland">
      <a:dk1>
        <a:sysClr val="windowText" lastClr="000000"/>
      </a:dk1>
      <a:lt1>
        <a:sysClr val="window" lastClr="FFFFFF"/>
      </a:lt1>
      <a:dk2>
        <a:srgbClr val="0A7719"/>
      </a:dk2>
      <a:lt2>
        <a:srgbClr val="3B9247"/>
      </a:lt2>
      <a:accent1>
        <a:srgbClr val="0A7719"/>
      </a:accent1>
      <a:accent2>
        <a:srgbClr val="3B9247"/>
      </a:accent2>
      <a:accent3>
        <a:srgbClr val="6CAD75"/>
      </a:accent3>
      <a:accent4>
        <a:srgbClr val="9DC9A3"/>
      </a:accent4>
      <a:accent5>
        <a:srgbClr val="CEE4D1"/>
      </a:accent5>
      <a:accent6>
        <a:srgbClr val="70AD47"/>
      </a:accent6>
      <a:hlink>
        <a:srgbClr val="000000"/>
      </a:hlink>
      <a:folHlink>
        <a:srgbClr val="000000"/>
      </a:folHlink>
    </a:clrScheme>
    <a:fontScheme name="Värmland">
      <a:majorFont>
        <a:latin typeface="Noto Serif"/>
        <a:ea typeface=""/>
        <a:cs typeface=""/>
      </a:majorFont>
      <a:minorFont>
        <a:latin typeface="Noto Sans"/>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6600" b="1"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chor="t">
        <a:noAutofit/>
      </a:bodyPr>
      <a:lstStyle>
        <a:defPPr algn="l">
          <a:defRPr sz="3000" dirty="0" err="1" smtClean="0"/>
        </a:defPPr>
      </a:lstStyle>
    </a:txDef>
  </a:objectDefaults>
  <a:extraClrSchemeLst/>
  <a:extLst>
    <a:ext uri="{05A4C25C-085E-4340-85A3-A5531E510DB2}">
      <thm15:themeFamily xmlns:thm15="http://schemas.microsoft.com/office/thememl/2012/main" name="Presentation4" id="{B70D7FED-9AD8-6544-8E78-A852F9150050}" vid="{E70CE39D-A87A-AF4A-BF51-0E776F5F596C}"/>
    </a:ext>
  </a:ext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tbildning_KAU_10 nov" id="{D4263B9E-302E-2045-A911-D9D90508EAA8}" vid="{8FF4C62F-648C-BB4E-9D5B-09058C63868A}"/>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tbildning_KAU_10 nov" id="{D4263B9E-302E-2045-A911-D9D90508EAA8}" vid="{9181A700-9C15-9C41-932B-EF637D018FD0}"/>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bildning_KAU_10 nov" id="{D4263B9E-302E-2045-A911-D9D90508EAA8}" vid="{268F3511-BE77-CC4D-BF81-DDA393A189C0}"/>
    </a:ext>
  </a:extLst>
</a:theme>
</file>

<file path=ppt/theme/theme5.xml><?xml version="1.0" encoding="utf-8"?>
<a:theme xmlns:a="http://schemas.openxmlformats.org/drawingml/2006/main" name="4_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bildning_KAU_10 nov" id="{D4263B9E-302E-2045-A911-D9D90508EAA8}" vid="{E7AB81A7-A5AA-C442-8FF0-ABAB692004AD}"/>
    </a:ext>
  </a:extLst>
</a:theme>
</file>

<file path=ppt/theme/theme6.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bildning_KAU_10 nov" id="{D4263B9E-302E-2045-A911-D9D90508EAA8}" vid="{91F5FE72-EEC4-E347-ADBE-E3DCD43699DF}"/>
    </a:ext>
  </a:extLst>
</a:theme>
</file>

<file path=ppt/theme/theme7.xml><?xml version="1.0" encoding="utf-8"?>
<a:theme xmlns:a="http://schemas.openxmlformats.org/drawingml/2006/main" name="1_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bildning_KAU_10 nov" id="{D4263B9E-302E-2045-A911-D9D90508EAA8}" vid="{14D7D74D-6AB9-884C-BA70-93CA3887CF5D}"/>
    </a:ext>
  </a:extLst>
</a:theme>
</file>

<file path=ppt/theme/theme8.xml><?xml version="1.0" encoding="utf-8"?>
<a:theme xmlns:a="http://schemas.openxmlformats.org/drawingml/2006/main" name="6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bildning_KAU_10 nov" id="{D4263B9E-302E-2045-A911-D9D90508EAA8}" vid="{767599B6-CB5E-114F-A1EA-5186C28DCE3B}"/>
    </a:ext>
  </a:extLst>
</a:theme>
</file>

<file path=ppt/theme/theme9.xml><?xml version="1.0" encoding="utf-8"?>
<a:theme xmlns:a="http://schemas.openxmlformats.org/drawingml/2006/main" name="1_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tbildning_KAU_10 nov" id="{D4263B9E-302E-2045-A911-D9D90508EAA8}" vid="{D2B0DA31-37AD-0A48-A05C-FEB655ECB0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BE8EEEB05B646A34B125D1E287672" ma:contentTypeVersion="6" ma:contentTypeDescription="Create a new document." ma:contentTypeScope="" ma:versionID="8e76624d65cd9afff1ebb90b8508b477">
  <xsd:schema xmlns:xsd="http://www.w3.org/2001/XMLSchema" xmlns:xs="http://www.w3.org/2001/XMLSchema" xmlns:p="http://schemas.microsoft.com/office/2006/metadata/properties" xmlns:ns2="5690fe05-4739-4251-bab2-2fbf28037296" xmlns:ns3="f90391a6-4161-47e0-bdea-533b44406ed6" targetNamespace="http://schemas.microsoft.com/office/2006/metadata/properties" ma:root="true" ma:fieldsID="182829804136ca719bf2aa17d08cd314" ns2:_="" ns3:_="">
    <xsd:import namespace="5690fe05-4739-4251-bab2-2fbf28037296"/>
    <xsd:import namespace="f90391a6-4161-47e0-bdea-533b44406ed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0fe05-4739-4251-bab2-2fbf280372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0391a6-4161-47e0-bdea-533b44406ed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0555D4-C428-4404-9E1F-3947A7323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0fe05-4739-4251-bab2-2fbf28037296"/>
    <ds:schemaRef ds:uri="f90391a6-4161-47e0-bdea-533b44406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29D0FC-D37C-463A-B79E-7B6659A17F26}">
  <ds:schemaRefs>
    <ds:schemaRef ds:uri="http://schemas.microsoft.com/sharepoint/v3/contenttype/forms"/>
  </ds:schemaRefs>
</ds:datastoreItem>
</file>

<file path=customXml/itemProps3.xml><?xml version="1.0" encoding="utf-8"?>
<ds:datastoreItem xmlns:ds="http://schemas.openxmlformats.org/officeDocument/2006/customXml" ds:itemID="{32544A5E-A8FD-473D-A2C9-AF494BD58A8E}">
  <ds:schemaRefs>
    <ds:schemaRef ds:uri="http://purl.org/dc/elements/1.1/"/>
    <ds:schemaRef ds:uri="http://www.w3.org/XML/1998/namespace"/>
    <ds:schemaRef ds:uri="d143f313-62a0-488b-9db5-78e1f87ecf60"/>
    <ds:schemaRef ds:uri="http://purl.org/dc/dcmitype/"/>
    <ds:schemaRef ds:uri="f61a31fe-cdda-41b6-91cf-c46014b1425a"/>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REGION VÄRMLAND</Template>
  <TotalTime>10447</TotalTime>
  <Words>1894</Words>
  <Application>Microsoft Office PowerPoint</Application>
  <PresentationFormat>Bredbild</PresentationFormat>
  <Paragraphs>247</Paragraphs>
  <Slides>20</Slides>
  <Notes>19</Notes>
  <HiddenSlides>0</HiddenSlides>
  <MMClips>0</MMClips>
  <ScaleCrop>false</ScaleCrop>
  <HeadingPairs>
    <vt:vector size="6" baseType="variant">
      <vt:variant>
        <vt:lpstr>Använt teckensnitt</vt:lpstr>
      </vt:variant>
      <vt:variant>
        <vt:i4>8</vt:i4>
      </vt:variant>
      <vt:variant>
        <vt:lpstr>Tema</vt:lpstr>
      </vt:variant>
      <vt:variant>
        <vt:i4>12</vt:i4>
      </vt:variant>
      <vt:variant>
        <vt:lpstr>Bildrubriker</vt:lpstr>
      </vt:variant>
      <vt:variant>
        <vt:i4>20</vt:i4>
      </vt:variant>
    </vt:vector>
  </HeadingPairs>
  <TitlesOfParts>
    <vt:vector size="40" baseType="lpstr">
      <vt:lpstr>Arial</vt:lpstr>
      <vt:lpstr>Calibri</vt:lpstr>
      <vt:lpstr>Calibri Light</vt:lpstr>
      <vt:lpstr>Courier New</vt:lpstr>
      <vt:lpstr>Noto Sans</vt:lpstr>
      <vt:lpstr>Noto Serif</vt:lpstr>
      <vt:lpstr>Segoe UI</vt:lpstr>
      <vt:lpstr>Symbol</vt:lpstr>
      <vt:lpstr>REGION VÄRMLAND</vt:lpstr>
      <vt:lpstr>Region Varmland Grå</vt:lpstr>
      <vt:lpstr>Stor rubrik</vt:lpstr>
      <vt:lpstr>Office-tema</vt:lpstr>
      <vt:lpstr>4_Office-tema</vt:lpstr>
      <vt:lpstr>1_Office-tema</vt:lpstr>
      <vt:lpstr>1_Office Theme</vt:lpstr>
      <vt:lpstr>6_Office-tema</vt:lpstr>
      <vt:lpstr>1_Region Varmland</vt:lpstr>
      <vt:lpstr>SKL PPT Vit</vt:lpstr>
      <vt:lpstr>Region Varmland</vt:lpstr>
      <vt:lpstr>Värmland</vt:lpstr>
      <vt:lpstr>PowerPoint-presentation</vt:lpstr>
      <vt:lpstr> </vt:lpstr>
      <vt:lpstr>Beredningsgruppen 2024-02-12</vt:lpstr>
      <vt:lpstr>Nya medlemmar i Beredningsgruppen</vt:lpstr>
      <vt:lpstr>Beredningsgruppens uppdrag</vt:lpstr>
      <vt:lpstr>Omställningen till nära vård, hälsa och omsorg </vt:lpstr>
      <vt:lpstr>Omställningen till nära vård, hälsa och omsorg </vt:lpstr>
      <vt:lpstr>Region Värmlands folkhälsouppdrag </vt:lpstr>
      <vt:lpstr>Hälso- och sjukvård - kostnadsfördelning </vt:lpstr>
      <vt:lpstr>Nya Perspektivs konferenser och seminarier  </vt:lpstr>
      <vt:lpstr>Nya Perspektivs återkommande seminarier och konferenser</vt:lpstr>
      <vt:lpstr>Övriga frågor </vt:lpstr>
      <vt:lpstr>Nya Perspektiv</vt:lpstr>
      <vt:lpstr>Nya perspektiv</vt:lpstr>
      <vt:lpstr>Bakgrund- Nya perspektiv</vt:lpstr>
      <vt:lpstr>Stolthet, långsiktighet och uthållighet</vt:lpstr>
      <vt:lpstr>Utgångspunkter i samverkan</vt:lpstr>
      <vt:lpstr>Beredningsgruppen </vt:lpstr>
      <vt:lpstr>PowerPoint-presentation</vt:lpstr>
      <vt:lpstr>Beredningsgruppen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André Szeles</dc:creator>
  <cp:lastModifiedBy>Birgit Häger</cp:lastModifiedBy>
  <cp:revision>245</cp:revision>
  <cp:lastPrinted>2023-02-02T12:16:48Z</cp:lastPrinted>
  <dcterms:created xsi:type="dcterms:W3CDTF">2022-05-27T05:34:44Z</dcterms:created>
  <dcterms:modified xsi:type="dcterms:W3CDTF">2024-02-15T12:22:04Z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0x010100689BE8EEEB05B646A34B125D1E287672</vt:lpwstr>
  </property>
</Properties>
</file>