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7" r:id="rId4"/>
    <p:sldId id="261" r:id="rId5"/>
    <p:sldId id="258" r:id="rId6"/>
    <p:sldId id="259" r:id="rId7"/>
    <p:sldId id="260" r:id="rId8"/>
    <p:sldId id="263" r:id="rId9"/>
    <p:sldId id="262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2E0E7E-BDF7-4F2D-BB9F-CE9B5949B7DC}" v="65" dt="2018-10-09T08:12:24.7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F9EAD-26C2-4416-B2F6-0C49B4847E5E}" type="datetimeFigureOut">
              <a:rPr lang="sv-SE" smtClean="0"/>
              <a:t>2018-10-09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D15BB-D34C-438F-86FF-4B294F7020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6027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2018-10-09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Thomas Emmesjö    Smärtcentrum    CSK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2018-10-09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Thomas Emmesjö    Smärtcentrum    CSK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2018-10-09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Thomas Emmesjö    Smärtcentrum    CSK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2018-10-09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Thomas Emmesjö    Smärtcentrum    CSK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2018-10-09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Thomas Emmesjö    Smärtcentrum    CSK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2018-10-09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Thomas Emmesjö    Smärtcentrum    CSK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2018-10-09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Thomas Emmesjö    Smärtcentrum    CSK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2018-10-09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Thomas Emmesjö    Smärtcentrum    CSK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2018-10-09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Thomas Emmesjö    Smärtcentrum    CSK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BF06-16EC-4275-BC7D-EFF991DD4E46}" type="datetime1">
              <a:rPr lang="sv-SE" smtClean="0"/>
              <a:pPr/>
              <a:t>2018-10-09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Thomas Emmesjö  Smärtcentrum  CSK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65B7-FB6F-4204-90BF-166D0EAA572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476854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2018-10-09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Thomas Emmesjö    Smärtcentrum    CSK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2018-10-09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Thomas Emmesjö    Smärtcentrum    CSK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2018-10-09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Thomas Emmesjö    Smärtcentrum    CSK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2018-10-09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Thomas Emmesjö    Smärtcentrum    CSK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2018-10-09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Thomas Emmesjö    Smärtcentrum    CSK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2018-10-09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Thomas Emmesjö    Smärtcentrum    CSK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2018-10-09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Thomas Emmesjö    Smärtcentrum    CSK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2018-10-09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Thomas Emmesjö    Smärtcentrum    CSK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/>
              <a:t>2018-10-09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Thomas Emmesjö    Smärtcentrum    CSK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69A69C-FF12-4EE4-ADE9-CAAE0CB09B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5400" b="1" dirty="0"/>
              <a:t>Läkemedel vid palliativ vård i livets slutskede</a:t>
            </a:r>
            <a:endParaRPr lang="sv-SE" sz="5400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397E8E0-35C9-44D0-B486-EE3304C4E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4216400"/>
            <a:ext cx="8689976" cy="2044700"/>
          </a:xfrm>
        </p:spPr>
        <p:txBody>
          <a:bodyPr>
            <a:noAutofit/>
          </a:bodyPr>
          <a:lstStyle/>
          <a:p>
            <a:r>
              <a:rPr lang="sv-SE" sz="4000" b="1" dirty="0"/>
              <a:t>Thomas </a:t>
            </a:r>
            <a:r>
              <a:rPr lang="sv-SE" sz="4000" b="1" dirty="0" err="1"/>
              <a:t>emmesjö</a:t>
            </a:r>
            <a:endParaRPr lang="sv-SE" sz="4000" b="1" dirty="0"/>
          </a:p>
          <a:p>
            <a:r>
              <a:rPr lang="sv-SE" sz="4000" b="1" dirty="0"/>
              <a:t>Smärtcentrum</a:t>
            </a:r>
          </a:p>
          <a:p>
            <a:r>
              <a:rPr lang="sv-SE" sz="4000" b="1" dirty="0" err="1"/>
              <a:t>csk</a:t>
            </a:r>
            <a:endParaRPr lang="sv-SE" sz="4000" b="1" dirty="0"/>
          </a:p>
        </p:txBody>
      </p:sp>
    </p:spTree>
    <p:extLst>
      <p:ext uri="{BB962C8B-B14F-4D97-AF65-F5344CB8AC3E}">
        <p14:creationId xmlns:p14="http://schemas.microsoft.com/office/powerpoint/2010/main" val="419356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92974E-E6E2-4439-BB49-4A44CE0A4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0735FD40-73BC-42D1-8E45-E599A78873D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38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7FCA15-AE67-4F04-B7EF-B45F88A1B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BCAF31A9-7ACB-4B59-8CAE-A49AA598891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49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38A6EC-294F-4BB4-8840-54650ABC4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6600" dirty="0"/>
              <a:t>Bakgrund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2E74848-AF35-4958-8BAF-AC08721B3F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955887"/>
          </a:xfrm>
        </p:spPr>
        <p:txBody>
          <a:bodyPr>
            <a:noAutofit/>
          </a:bodyPr>
          <a:lstStyle/>
          <a:p>
            <a:r>
              <a:rPr lang="sv-SE" sz="2800" dirty="0"/>
              <a:t>Läkemedelsrekommendationerna i dokumentet utgår från nationella rekommendationer</a:t>
            </a:r>
          </a:p>
          <a:p>
            <a:r>
              <a:rPr lang="sv-SE" sz="2800" dirty="0"/>
              <a:t>förankrats lokalt i Värmland</a:t>
            </a:r>
          </a:p>
          <a:p>
            <a:r>
              <a:rPr lang="sv-SE" sz="2800" dirty="0"/>
              <a:t>patienter i livets slutskede </a:t>
            </a:r>
          </a:p>
          <a:p>
            <a:r>
              <a:rPr lang="sv-SE" sz="2800" dirty="0"/>
              <a:t>Döden är oundviklig inom en överskådlig framtid</a:t>
            </a:r>
          </a:p>
          <a:p>
            <a:r>
              <a:rPr lang="sv-SE" sz="2800" dirty="0"/>
              <a:t>Målet ändras från livsförlängande </a:t>
            </a:r>
            <a:r>
              <a:rPr lang="sv-SE" sz="2800" dirty="0">
                <a:sym typeface="Wingdings" panose="05000000000000000000" pitchFamily="2" charset="2"/>
              </a:rPr>
              <a:t></a:t>
            </a:r>
            <a:r>
              <a:rPr lang="sv-SE" sz="2800" dirty="0"/>
              <a:t> lindrande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C4B71713-4BC1-455B-B8B1-33948848F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51B5-F9CB-4383-A019-5FEF65106F75}" type="datetime1">
              <a:rPr lang="sv-SE" smtClean="0"/>
              <a:t>2018-10-09</a:t>
            </a:fld>
            <a:endParaRPr lang="en-US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0202442-128B-48CF-8A16-726AB5AE7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Thomas Emmesjö     Smärtcentrum     CSK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6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Symtomlindring i livets slutskede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sv-SE" sz="3200" dirty="0"/>
              <a:t>Rossel o slem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sv-SE" sz="3200" dirty="0"/>
              <a:t>Illamående/kräkningar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sv-SE" sz="3200" dirty="0" err="1"/>
              <a:t>Dyspné</a:t>
            </a:r>
            <a:endParaRPr lang="sv-SE" sz="32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sv-SE" sz="3200" dirty="0"/>
              <a:t>Konfusion/delirium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sv-SE" sz="3200" dirty="0"/>
              <a:t>Oro/ångest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sv-SE" sz="3200" dirty="0"/>
              <a:t>Sedering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sv-SE" sz="3200" dirty="0"/>
              <a:t>Smärta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sv-SE" dirty="0"/>
          </a:p>
          <a:p>
            <a:pPr marL="342900" lvl="1" indent="-342900">
              <a:buFont typeface="Arial" pitchFamily="34" charset="0"/>
              <a:buChar char="•"/>
            </a:pPr>
            <a:endParaRPr lang="sv-SE" dirty="0"/>
          </a:p>
          <a:p>
            <a:pPr marL="342900" lvl="1" indent="-342900">
              <a:buFont typeface="Arial" pitchFamily="34" charset="0"/>
              <a:buChar char="•"/>
            </a:pPr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BF06-16EC-4275-BC7D-EFF991DD4E46}" type="datetime1">
              <a:rPr lang="sv-SE" smtClean="0"/>
              <a:pPr/>
              <a:t>2018-10-09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Thomas Emmesjö  Smärtcentrum  CSK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3774" y="2180493"/>
            <a:ext cx="10351752" cy="2845148"/>
          </a:xfrm>
        </p:spPr>
        <p:txBody>
          <a:bodyPr>
            <a:noAutofit/>
          </a:bodyPr>
          <a:lstStyle/>
          <a:p>
            <a:pPr algn="ctr"/>
            <a:r>
              <a:rPr lang="sv-SE" sz="6600" b="1" dirty="0"/>
              <a:t>Mekanismbaserad behandling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5709-61C0-41FA-9B5A-74C057E14C96}" type="datetime1">
              <a:rPr lang="sv-SE" smtClean="0"/>
              <a:t>2018-10-09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Thomas Emmesjö     Smärtcentrum     CSK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E44A23-0B22-4995-9CE0-6DB72087D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98803"/>
          </a:xfrm>
        </p:spPr>
        <p:txBody>
          <a:bodyPr/>
          <a:lstStyle/>
          <a:p>
            <a:r>
              <a:rPr lang="sv-SE" b="1" dirty="0"/>
              <a:t>Rekommenderade läkemedel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81B1CC0-2A43-4290-A613-10F5A630D7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805940"/>
            <a:ext cx="10363826" cy="4183380"/>
          </a:xfrm>
        </p:spPr>
        <p:txBody>
          <a:bodyPr>
            <a:normAutofit lnSpcReduction="10000"/>
          </a:bodyPr>
          <a:lstStyle/>
          <a:p>
            <a:r>
              <a:rPr lang="sv-SE" sz="2800" dirty="0"/>
              <a:t>Läkemedel i injektionsform</a:t>
            </a:r>
          </a:p>
          <a:p>
            <a:pPr marL="0" indent="0">
              <a:buNone/>
            </a:pPr>
            <a:endParaRPr lang="sv-SE" sz="2800" dirty="0"/>
          </a:p>
          <a:p>
            <a:r>
              <a:rPr lang="sv-SE" sz="2800" dirty="0"/>
              <a:t>Smärta</a:t>
            </a:r>
          </a:p>
          <a:p>
            <a:pPr marL="0" indent="0">
              <a:buNone/>
            </a:pPr>
            <a:endParaRPr lang="sv-SE" sz="2800" dirty="0"/>
          </a:p>
          <a:p>
            <a:r>
              <a:rPr lang="sv-SE" sz="2800" dirty="0"/>
              <a:t>Andnöd</a:t>
            </a:r>
          </a:p>
          <a:p>
            <a:pPr marL="0" indent="0">
              <a:buNone/>
            </a:pPr>
            <a:endParaRPr lang="sv-SE" sz="2800" dirty="0"/>
          </a:p>
          <a:p>
            <a:r>
              <a:rPr lang="sv-SE" sz="2800" dirty="0"/>
              <a:t>Ångest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B67E197B-5D3D-44AA-B496-14B5475A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0326-C4D1-4E41-A652-810AD9AC89DD}" type="datetime1">
              <a:rPr lang="sv-SE" smtClean="0"/>
              <a:t>2018-10-09</a:t>
            </a:fld>
            <a:endParaRPr lang="en-US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91C9AA65-6CA7-435C-8619-3F26D8D16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Thomas Emmesjö     Smärtcentrum     CSK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26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7D583D-F8AE-4CC2-AA15-9413EE7A5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32491"/>
          </a:xfrm>
        </p:spPr>
        <p:txBody>
          <a:bodyPr/>
          <a:lstStyle/>
          <a:p>
            <a:r>
              <a:rPr lang="sv-SE" b="1" dirty="0"/>
              <a:t>Rekommenderade läkemedel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66251DF-8FF8-4B76-A01C-05B86F8F7DD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51008"/>
            <a:ext cx="10363826" cy="4240191"/>
          </a:xfrm>
        </p:spPr>
        <p:txBody>
          <a:bodyPr>
            <a:normAutofit lnSpcReduction="10000"/>
          </a:bodyPr>
          <a:lstStyle/>
          <a:p>
            <a:r>
              <a:rPr lang="sv-SE" sz="2800" dirty="0"/>
              <a:t>Illamående</a:t>
            </a:r>
          </a:p>
          <a:p>
            <a:pPr marL="0" indent="0">
              <a:buNone/>
            </a:pPr>
            <a:endParaRPr lang="sv-SE" sz="2800" dirty="0"/>
          </a:p>
          <a:p>
            <a:r>
              <a:rPr lang="sv-SE" sz="2800" dirty="0"/>
              <a:t>Rosslighet</a:t>
            </a:r>
          </a:p>
          <a:p>
            <a:pPr marL="0" indent="0">
              <a:buNone/>
            </a:pPr>
            <a:endParaRPr lang="sv-SE" sz="2800" dirty="0"/>
          </a:p>
          <a:p>
            <a:r>
              <a:rPr lang="sv-SE" sz="2800" dirty="0"/>
              <a:t>symtomlindring till alla patienter oavsett diagnos</a:t>
            </a:r>
          </a:p>
          <a:p>
            <a:endParaRPr lang="sv-SE" sz="2800" dirty="0"/>
          </a:p>
          <a:p>
            <a:r>
              <a:rPr lang="sv-SE" sz="2800" dirty="0"/>
              <a:t>färdiga ordinationsmallar i Cosmic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1B25E3B-4933-4AD1-9765-4D85AF01C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280C6-0388-4894-8A56-3B1BCAED3FFB}" type="datetime1">
              <a:rPr lang="sv-SE" smtClean="0"/>
              <a:t>2018-10-09</a:t>
            </a:fld>
            <a:endParaRPr lang="en-US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7416BB0F-9324-4A33-803A-2D336F30E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Thomas Emmesjö     Smärtcentrum     CSK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76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633C55-0CC0-4D3C-9435-A9E0C492D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56283"/>
          </a:xfrm>
        </p:spPr>
        <p:txBody>
          <a:bodyPr/>
          <a:lstStyle/>
          <a:p>
            <a:r>
              <a:rPr lang="sv-SE" b="1" dirty="0"/>
              <a:t>Rekommenderade läkemedel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A4A505F-148E-4A93-A9BC-0C9B2F0300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701800"/>
            <a:ext cx="10363826" cy="4089399"/>
          </a:xfrm>
        </p:spPr>
        <p:txBody>
          <a:bodyPr>
            <a:noAutofit/>
          </a:bodyPr>
          <a:lstStyle/>
          <a:p>
            <a:r>
              <a:rPr lang="sv-SE" sz="2800" dirty="0"/>
              <a:t>palliativ vård i hemmet vanligtvis subkutana injektioner</a:t>
            </a:r>
          </a:p>
          <a:p>
            <a:pPr marL="0" indent="0">
              <a:buNone/>
            </a:pPr>
            <a:endParaRPr lang="sv-SE" sz="2800" dirty="0"/>
          </a:p>
          <a:p>
            <a:r>
              <a:rPr lang="sv-SE" sz="2800" dirty="0"/>
              <a:t>läkemedel kan också ges intravenöst</a:t>
            </a:r>
          </a:p>
          <a:p>
            <a:pPr marL="0" indent="0">
              <a:buNone/>
            </a:pPr>
            <a:endParaRPr lang="sv-SE" sz="2800" dirty="0"/>
          </a:p>
          <a:p>
            <a:r>
              <a:rPr lang="sv-SE" sz="2800" dirty="0"/>
              <a:t> För mer information om dosering och upprepande av dos se blanketten </a:t>
            </a:r>
            <a:r>
              <a:rPr lang="sv-SE" sz="2800" i="1" dirty="0"/>
              <a:t>Ordinationer Palliativ vård i hemme</a:t>
            </a:r>
            <a:r>
              <a:rPr lang="sv-SE" sz="2800" dirty="0"/>
              <a:t>t i </a:t>
            </a:r>
            <a:r>
              <a:rPr lang="sv-SE" sz="2800" dirty="0" err="1"/>
              <a:t>cosmic</a:t>
            </a:r>
            <a:endParaRPr lang="sv-SE" sz="2800" dirty="0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6C97468-3BFA-489B-A79A-FFEE24CE0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184C-140E-4B96-8592-E8534D7E4301}" type="datetime1">
              <a:rPr lang="sv-SE" smtClean="0"/>
              <a:t>2018-10-09</a:t>
            </a:fld>
            <a:endParaRPr lang="en-US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BE453E13-3B2C-4CA8-8185-409D93B8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Thomas Emmesjö     Smärtcentrum     CSK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57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BB6518-2691-4039-BD2C-C17F580BD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51574FBF-CEB1-493F-82B6-3A3B7C5B3D5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20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93B731-0CE9-45F0-BCD4-256E11892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F6704340-E399-4C54-8DF7-9B26D956D43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28890"/>
      </p:ext>
    </p:extLst>
  </p:cSld>
  <p:clrMapOvr>
    <a:masterClrMapping/>
  </p:clrMapOvr>
</p:sld>
</file>

<file path=ppt/theme/theme1.xml><?xml version="1.0" encoding="utf-8"?>
<a:theme xmlns:a="http://schemas.openxmlformats.org/drawingml/2006/main" name="Droppe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TM04033925[[fn=Droppe]]</Template>
  <TotalTime>117</TotalTime>
  <Words>146</Words>
  <Application>Microsoft Office PowerPoint</Application>
  <PresentationFormat>Bredbild</PresentationFormat>
  <Paragraphs>58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6" baseType="lpstr">
      <vt:lpstr>Arial</vt:lpstr>
      <vt:lpstr>Calibri</vt:lpstr>
      <vt:lpstr>Tw Cen MT</vt:lpstr>
      <vt:lpstr>Wingdings</vt:lpstr>
      <vt:lpstr>Droppe</vt:lpstr>
      <vt:lpstr>Läkemedel vid palliativ vård i livets slutskede</vt:lpstr>
      <vt:lpstr>Bakgrund</vt:lpstr>
      <vt:lpstr>Symtomlindring i livets slutskede</vt:lpstr>
      <vt:lpstr>PowerPoint-presentation</vt:lpstr>
      <vt:lpstr>Rekommenderade läkemedel</vt:lpstr>
      <vt:lpstr>Rekommenderade läkemedel</vt:lpstr>
      <vt:lpstr>Rekommenderade läkemedel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Läkemedel vid palliativ vård i livets slutskede</dc:title>
  <dc:creator>Thomas Emmesjö</dc:creator>
  <cp:lastModifiedBy>Ulrika Nilsson</cp:lastModifiedBy>
  <cp:revision>5</cp:revision>
  <dcterms:created xsi:type="dcterms:W3CDTF">2018-10-08T19:16:24Z</dcterms:created>
  <dcterms:modified xsi:type="dcterms:W3CDTF">2018-10-09T16:12:47Z</dcterms:modified>
</cp:coreProperties>
</file>