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4" r:id="rId5"/>
    <p:sldMasterId id="2147483689" r:id="rId6"/>
  </p:sldMasterIdLst>
  <p:notesMasterIdLst>
    <p:notesMasterId r:id="rId23"/>
  </p:notesMasterIdLst>
  <p:sldIdLst>
    <p:sldId id="302" r:id="rId7"/>
    <p:sldId id="269" r:id="rId8"/>
    <p:sldId id="330" r:id="rId9"/>
    <p:sldId id="332" r:id="rId10"/>
    <p:sldId id="335" r:id="rId11"/>
    <p:sldId id="343" r:id="rId12"/>
    <p:sldId id="344" r:id="rId13"/>
    <p:sldId id="345" r:id="rId14"/>
    <p:sldId id="333" r:id="rId15"/>
    <p:sldId id="350" r:id="rId16"/>
    <p:sldId id="351" r:id="rId17"/>
    <p:sldId id="322" r:id="rId18"/>
    <p:sldId id="342" r:id="rId19"/>
    <p:sldId id="337" r:id="rId20"/>
    <p:sldId id="331" r:id="rId21"/>
    <p:sldId id="347"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a vit" id="{1C985EFB-534E-014A-B6ED-01DD5635971C}">
          <p14:sldIdLst>
            <p14:sldId id="302"/>
            <p14:sldId id="269"/>
            <p14:sldId id="330"/>
            <p14:sldId id="332"/>
            <p14:sldId id="335"/>
            <p14:sldId id="343"/>
            <p14:sldId id="344"/>
            <p14:sldId id="345"/>
            <p14:sldId id="333"/>
            <p14:sldId id="350"/>
            <p14:sldId id="351"/>
            <p14:sldId id="322"/>
            <p14:sldId id="342"/>
            <p14:sldId id="337"/>
            <p14:sldId id="331"/>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62F5-56B0-EF59-1F58-76C7ABC2E12A}" v="211" dt="2026-02-06T13:07:59.570"/>
    <p1510:client id="{961ACD03-AF24-43FF-8E4B-BC629B15C009}" v="106" dt="2026-02-05T17:55:05.984"/>
    <p1510:client id="{CB3838CA-DA35-45C8-B55D-99399B15B46F}" v="140" dt="2026-02-06T13:28:12.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3"/>
    <p:restoredTop sz="94404" autoAdjust="0"/>
  </p:normalViewPr>
  <p:slideViewPr>
    <p:cSldViewPr snapToGrid="0">
      <p:cViewPr varScale="1">
        <p:scale>
          <a:sx n="74" d="100"/>
          <a:sy n="74" d="100"/>
        </p:scale>
        <p:origin x="5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9B612-085A-F24A-B377-73B6AB246975}" type="datetimeFigureOut">
              <a:rPr lang="sv-SE" smtClean="0"/>
              <a:t>2026-02-06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E3368-49FA-BE46-9EA3-8DD6C63243EE}" type="slidenum">
              <a:rPr lang="sv-SE" smtClean="0"/>
              <a:t>‹#›</a:t>
            </a:fld>
            <a:endParaRPr lang="sv-SE"/>
          </a:p>
        </p:txBody>
      </p:sp>
    </p:spTree>
    <p:extLst>
      <p:ext uri="{BB962C8B-B14F-4D97-AF65-F5344CB8AC3E}">
        <p14:creationId xmlns:p14="http://schemas.microsoft.com/office/powerpoint/2010/main" val="301430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peoh02\AppData\Local\Temp\MicrosoftEdgeDownloads\a860353f-f31f-420b-9ad7-eb6470eb8de8\det-handlar-live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gionvarmland.se/vardgivarwebben/samverkan-avtal-och-vardval/folkhalsa/folkhalsoarbete-i-regionen/psykisk-halsa/suicidprevention/lansgemensam-strategisk-plan-for-suicidpreven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Länssamordningen för psykisk hälsa och suicidprevention har fått ett regeringsuppdrag att ta fram en handlingsplan för psykisk hälsa och suicidprevention som är gemensam för hela länet. Arbetet med handlingsplanen utgår från den nationella strategin för psykisk hälsa och suicidprevention "Det handlar om livet", där 28 myndigheter deltagit i arbetet med att ta fram målområden. </a:t>
            </a:r>
          </a:p>
          <a:p>
            <a:endParaRPr lang="sv-SE" dirty="0"/>
          </a:p>
          <a:p>
            <a:r>
              <a:rPr lang="sv-SE" dirty="0"/>
              <a:t>För att få in ett så brett perspektiv som möjligt och </a:t>
            </a:r>
            <a:r>
              <a:rPr lang="sv-SE" dirty="0">
                <a:solidFill>
                  <a:srgbClr val="000000"/>
                </a:solidFill>
              </a:rPr>
              <a:t>fö</a:t>
            </a:r>
            <a:r>
              <a:rPr lang="sv-SE" dirty="0">
                <a:solidFill>
                  <a:srgbClr val="111111"/>
                </a:solidFill>
              </a:rPr>
              <a:t>r att det ska ske en positiv förändring inom områdena är det viktigt att hela samhället hjälps åt. Därför vill vi ge er möjlighet att delta i framtagandet av planen, genom att lyfta fram era synpunkter, behov och önskemål. Så att det lokala arbetet speglar den nationella målbilden. </a:t>
            </a:r>
          </a:p>
          <a:p>
            <a:endParaRPr lang="sv-SE" dirty="0">
              <a:solidFill>
                <a:srgbClr val="111111"/>
              </a:solidFill>
            </a:endParaRPr>
          </a:p>
          <a:p>
            <a:r>
              <a:rPr lang="sv-SE" dirty="0">
                <a:solidFill>
                  <a:srgbClr val="111111"/>
                </a:solidFill>
              </a:rPr>
              <a:t>Tillsammans skapar vi förändring och genom att identifiera hur och när vi behöver hjälpas åt över organisationsgränserna kan vi skapa ett starkare preventionsarbete på flera nivåer samtidigt.  </a:t>
            </a:r>
          </a:p>
          <a:p>
            <a:endParaRPr lang="sv-SE" dirty="0"/>
          </a:p>
          <a:p>
            <a:r>
              <a:rPr lang="sv-SE" dirty="0"/>
              <a:t>Era åsikter är viktiga och en grund för en användbar och bred handlingsplan för länet. </a:t>
            </a:r>
          </a:p>
          <a:p>
            <a:endParaRPr lang="sv-SE" dirty="0">
              <a:solidFill>
                <a:srgbClr val="111111"/>
              </a:solidFill>
              <a:highlight>
                <a:srgbClr val="FFFFFF"/>
              </a:highlight>
            </a:endParaRPr>
          </a:p>
        </p:txBody>
      </p:sp>
      <p:sp>
        <p:nvSpPr>
          <p:cNvPr id="4" name="Platshållare för bildnummer 3"/>
          <p:cNvSpPr>
            <a:spLocks noGrp="1"/>
          </p:cNvSpPr>
          <p:nvPr>
            <p:ph type="sldNum" sz="quarter" idx="5"/>
          </p:nvPr>
        </p:nvSpPr>
        <p:spPr/>
        <p:txBody>
          <a:bodyPr/>
          <a:lstStyle/>
          <a:p>
            <a:fld id="{C67E3368-49FA-BE46-9EA3-8DD6C63243EE}" type="slidenum">
              <a:rPr lang="sv-SE" smtClean="0"/>
              <a:t>1</a:t>
            </a:fld>
            <a:endParaRPr lang="sv-SE"/>
          </a:p>
        </p:txBody>
      </p:sp>
    </p:spTree>
    <p:extLst>
      <p:ext uri="{BB962C8B-B14F-4D97-AF65-F5344CB8AC3E}">
        <p14:creationId xmlns:p14="http://schemas.microsoft.com/office/powerpoint/2010/main" val="390586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latin typeface="Calibri"/>
                <a:ea typeface="Calibri"/>
                <a:cs typeface="Calibri"/>
              </a:rPr>
              <a:t>Handlingsplanen</a:t>
            </a:r>
            <a:r>
              <a:rPr lang="en-US" dirty="0">
                <a:latin typeface="Calibri"/>
                <a:ea typeface="Calibri"/>
                <a:cs typeface="Calibri"/>
              </a:rPr>
              <a:t> </a:t>
            </a:r>
            <a:r>
              <a:rPr lang="en-US" dirty="0" err="1">
                <a:latin typeface="Calibri"/>
                <a:ea typeface="Calibri"/>
                <a:cs typeface="Calibri"/>
              </a:rPr>
              <a:t>kommer</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följas</a:t>
            </a:r>
            <a:r>
              <a:rPr lang="en-US" dirty="0">
                <a:latin typeface="Calibri"/>
                <a:ea typeface="Calibri"/>
                <a:cs typeface="Calibri"/>
              </a:rPr>
              <a:t> </a:t>
            </a:r>
            <a:r>
              <a:rPr lang="en-US" dirty="0" err="1">
                <a:latin typeface="Calibri"/>
                <a:ea typeface="Calibri"/>
                <a:cs typeface="Calibri"/>
              </a:rPr>
              <a:t>upp</a:t>
            </a:r>
            <a:r>
              <a:rPr lang="en-US" dirty="0">
                <a:latin typeface="Calibri"/>
                <a:ea typeface="Calibri"/>
                <a:cs typeface="Calibri"/>
              </a:rPr>
              <a:t> och </a:t>
            </a:r>
            <a:r>
              <a:rPr lang="en-US" dirty="0" err="1">
                <a:latin typeface="Calibri"/>
                <a:ea typeface="Calibri"/>
                <a:cs typeface="Calibri"/>
              </a:rPr>
              <a:t>revideras</a:t>
            </a:r>
            <a:r>
              <a:rPr lang="en-US" dirty="0">
                <a:latin typeface="Calibri"/>
                <a:ea typeface="Calibri"/>
                <a:cs typeface="Calibri"/>
              </a:rPr>
              <a:t> </a:t>
            </a:r>
            <a:r>
              <a:rPr lang="en-US" dirty="0" err="1">
                <a:latin typeface="Calibri"/>
                <a:ea typeface="Calibri"/>
                <a:cs typeface="Calibri"/>
              </a:rPr>
              <a:t>kontinuerligt</a:t>
            </a:r>
            <a:r>
              <a:rPr lang="en-US" dirty="0">
                <a:latin typeface="Calibri"/>
                <a:ea typeface="Calibri"/>
                <a:cs typeface="Calibri"/>
              </a:rPr>
              <a:t> och ska </a:t>
            </a:r>
            <a:r>
              <a:rPr lang="en-US" dirty="0" err="1">
                <a:latin typeface="Calibri"/>
                <a:ea typeface="Calibri"/>
                <a:cs typeface="Calibri"/>
              </a:rPr>
              <a:t>ses</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ett</a:t>
            </a:r>
            <a:r>
              <a:rPr lang="en-US" dirty="0">
                <a:latin typeface="Calibri"/>
                <a:ea typeface="Calibri"/>
                <a:cs typeface="Calibri"/>
              </a:rPr>
              <a:t> </a:t>
            </a:r>
            <a:r>
              <a:rPr lang="en-US" dirty="0" err="1">
                <a:latin typeface="Calibri"/>
                <a:ea typeface="Calibri"/>
                <a:cs typeface="Calibri"/>
              </a:rPr>
              <a:t>levande</a:t>
            </a:r>
            <a:r>
              <a:rPr lang="en-US" dirty="0">
                <a:latin typeface="Calibri"/>
                <a:ea typeface="Calibri"/>
                <a:cs typeface="Calibri"/>
              </a:rPr>
              <a:t> </a:t>
            </a:r>
            <a:r>
              <a:rPr lang="en-US" dirty="0" err="1">
                <a:latin typeface="Calibri"/>
                <a:ea typeface="Calibri"/>
                <a:cs typeface="Calibri"/>
              </a:rPr>
              <a:t>dokument</a:t>
            </a:r>
            <a:r>
              <a:rPr lang="en-US" dirty="0">
                <a:latin typeface="Calibri"/>
                <a:ea typeface="Calibri"/>
                <a:cs typeface="Calibri"/>
              </a:rPr>
              <a:t>.</a:t>
            </a:r>
          </a:p>
        </p:txBody>
      </p:sp>
      <p:sp>
        <p:nvSpPr>
          <p:cNvPr id="4" name="Platshållare för bildnummer 3"/>
          <p:cNvSpPr>
            <a:spLocks noGrp="1"/>
          </p:cNvSpPr>
          <p:nvPr>
            <p:ph type="sldNum" sz="quarter" idx="5"/>
          </p:nvPr>
        </p:nvSpPr>
        <p:spPr/>
        <p:txBody>
          <a:bodyPr/>
          <a:lstStyle/>
          <a:p>
            <a:fld id="{C67E3368-49FA-BE46-9EA3-8DD6C63243EE}" type="slidenum">
              <a:rPr lang="sv-SE" smtClean="0"/>
              <a:t>2</a:t>
            </a:fld>
            <a:endParaRPr lang="sv-SE"/>
          </a:p>
        </p:txBody>
      </p:sp>
    </p:spTree>
    <p:extLst>
      <p:ext uri="{BB962C8B-B14F-4D97-AF65-F5344CB8AC3E}">
        <p14:creationId xmlns:p14="http://schemas.microsoft.com/office/powerpoint/2010/main" val="27950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bg1"/>
                </a:solidFill>
              </a:rPr>
              <a:t>Den nationella strategin för psykisk hälsa och suicidprevention ”det handlar om livet” ska skapa förutsättningar för ett samordnat och långsiktigt arbete för en god psykisk hälsa genom hela livet. </a:t>
            </a:r>
            <a:r>
              <a:rPr lang="sv-SE" dirty="0">
                <a:hlinkClick r:id="rId3"/>
              </a:rPr>
              <a:t>det-handlar-livet.pdf</a:t>
            </a:r>
            <a:r>
              <a:rPr lang="sv-SE" dirty="0"/>
              <a:t>.</a:t>
            </a:r>
            <a:endParaRPr lang="sv-SE" dirty="0">
              <a:solidFill>
                <a:schemeClr val="bg1"/>
              </a:solidFill>
            </a:endParaRPr>
          </a:p>
        </p:txBody>
      </p:sp>
      <p:sp>
        <p:nvSpPr>
          <p:cNvPr id="4" name="Platshållare för bildnummer 3"/>
          <p:cNvSpPr>
            <a:spLocks noGrp="1"/>
          </p:cNvSpPr>
          <p:nvPr>
            <p:ph type="sldNum" sz="quarter" idx="5"/>
          </p:nvPr>
        </p:nvSpPr>
        <p:spPr/>
        <p:txBody>
          <a:bodyPr/>
          <a:lstStyle/>
          <a:p>
            <a:fld id="{C67E3368-49FA-BE46-9EA3-8DD6C63243EE}" type="slidenum">
              <a:rPr lang="sv-SE" smtClean="0"/>
              <a:t>3</a:t>
            </a:fld>
            <a:endParaRPr lang="sv-SE"/>
          </a:p>
        </p:txBody>
      </p:sp>
    </p:spTree>
    <p:extLst>
      <p:ext uri="{BB962C8B-B14F-4D97-AF65-F5344CB8AC3E}">
        <p14:creationId xmlns:p14="http://schemas.microsoft.com/office/powerpoint/2010/main" val="254478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C00000"/>
                </a:solidFill>
                <a:effectLst/>
                <a:ea typeface="Aptos" panose="020B0004020202020204" pitchFamily="34" charset="0"/>
              </a:rPr>
              <a:t>Strategin bygger på en vision samt fyra mål och sju delmål som bland annat syftar till att skapa ett samhälle som främjar en god och jämlik psykisk hälsa i hela befolkningen.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accent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 fyra övergripande målen </a:t>
            </a:r>
            <a:r>
              <a:rPr lang="sv-SE" dirty="0"/>
              <a:t>följs av sju delmål som ska vägleda det operativa arbetet inom området. Delmålen ska enskilt och gemensamt bidra till att uppfylla de övergripande målen och åstadkomma en förflyttning mot den nationella strategins vision. För att delmålen ska uppfyllas behöver en rad insatser och aktiviteter genomföras. Under varje delmål presenteras därför ett antal prioriterade områden inom vilka det är särskilt angeläget att utveckla arbetet under strategiperioden.</a:t>
            </a:r>
            <a:endParaRPr lang="sv-SE" sz="1200" dirty="0">
              <a:solidFill>
                <a:schemeClr val="accent2"/>
              </a:solidFill>
            </a:endParaRPr>
          </a:p>
          <a:p>
            <a:endParaRPr lang="sv-SE" dirty="0"/>
          </a:p>
        </p:txBody>
      </p:sp>
      <p:sp>
        <p:nvSpPr>
          <p:cNvPr id="4" name="Platshållare för bildnummer 3"/>
          <p:cNvSpPr>
            <a:spLocks noGrp="1"/>
          </p:cNvSpPr>
          <p:nvPr>
            <p:ph type="sldNum" sz="quarter" idx="5"/>
          </p:nvPr>
        </p:nvSpPr>
        <p:spPr/>
        <p:txBody>
          <a:bodyPr/>
          <a:lstStyle/>
          <a:p>
            <a:fld id="{C67E3368-49FA-BE46-9EA3-8DD6C63243EE}" type="slidenum">
              <a:rPr lang="sv-SE" smtClean="0"/>
              <a:t>4</a:t>
            </a:fld>
            <a:endParaRPr lang="sv-SE"/>
          </a:p>
        </p:txBody>
      </p:sp>
    </p:spTree>
    <p:extLst>
      <p:ext uri="{BB962C8B-B14F-4D97-AF65-F5344CB8AC3E}">
        <p14:creationId xmlns:p14="http://schemas.microsoft.com/office/powerpoint/2010/main" val="20935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7E3368-49FA-BE46-9EA3-8DD6C63243EE}" type="slidenum">
              <a:rPr lang="sv-SE" smtClean="0"/>
              <a:t>5</a:t>
            </a:fld>
            <a:endParaRPr lang="sv-SE"/>
          </a:p>
        </p:txBody>
      </p:sp>
    </p:spTree>
    <p:extLst>
      <p:ext uri="{BB962C8B-B14F-4D97-AF65-F5344CB8AC3E}">
        <p14:creationId xmlns:p14="http://schemas.microsoft.com/office/powerpoint/2010/main" val="309962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880"/>
              </a:lnSpc>
              <a:spcBef>
                <a:spcPts val="1000"/>
              </a:spcBef>
            </a:pPr>
            <a:r>
              <a:rPr lang="sv-SE" b="1">
                <a:solidFill>
                  <a:srgbClr val="C00000"/>
                </a:solidFill>
              </a:rPr>
              <a:t>Extra material</a:t>
            </a:r>
            <a:endParaRPr lang="en-US">
              <a:solidFill>
                <a:srgbClr val="C00000"/>
              </a:solidFill>
            </a:endParaRPr>
          </a:p>
          <a:p>
            <a:pPr>
              <a:lnSpc>
                <a:spcPts val="2880"/>
              </a:lnSpc>
              <a:spcBef>
                <a:spcPts val="1000"/>
              </a:spcBef>
            </a:pPr>
            <a:r>
              <a:rPr lang="sv-SE">
                <a:solidFill>
                  <a:srgbClr val="C00000"/>
                </a:solidFill>
              </a:rPr>
              <a:t>Använd gärna befintligt styrdokument för psykisk hälsa och eller suicidprevention för er organisation i diskussionen. </a:t>
            </a:r>
            <a:endParaRPr lang="sv-SE" dirty="0">
              <a:solidFill>
                <a:srgbClr val="C00000"/>
              </a:solidFill>
            </a:endParaRPr>
          </a:p>
          <a:p>
            <a:pPr>
              <a:lnSpc>
                <a:spcPts val="2880"/>
              </a:lnSpc>
              <a:spcBef>
                <a:spcPts val="1000"/>
              </a:spcBef>
            </a:pPr>
            <a:r>
              <a:rPr lang="sv-SE">
                <a:solidFill>
                  <a:srgbClr val="C00000"/>
                </a:solidFill>
              </a:rPr>
              <a:t>Du som lokala ledaren för workshopen ansvarar för att tillgängliggöra det materialet för gruppdeltagarna.</a:t>
            </a:r>
            <a:endParaRPr lang="sv-SE" dirty="0">
              <a:solidFill>
                <a:srgbClr val="C00000"/>
              </a:solidFill>
            </a:endParaRPr>
          </a:p>
          <a:p>
            <a:pPr>
              <a:lnSpc>
                <a:spcPts val="2880"/>
              </a:lnSpc>
              <a:spcBef>
                <a:spcPts val="1000"/>
              </a:spcBef>
            </a:pPr>
            <a:endParaRPr lang="sv-SE" dirty="0">
              <a:solidFill>
                <a:srgbClr val="C00000"/>
              </a:solidFill>
            </a:endParaRPr>
          </a:p>
          <a:p>
            <a:pPr>
              <a:lnSpc>
                <a:spcPts val="2880"/>
              </a:lnSpc>
              <a:spcBef>
                <a:spcPts val="1000"/>
              </a:spcBef>
            </a:pPr>
            <a:r>
              <a:rPr lang="sv-SE" dirty="0">
                <a:solidFill>
                  <a:srgbClr val="C00000"/>
                </a:solidFill>
                <a:hlinkClick r:id="rId3">
                  <a:extLst>
                    <a:ext uri="{A12FA001-AC4F-418D-AE19-62706E023703}">
                      <ahyp:hlinkClr xmlns:ahyp="http://schemas.microsoft.com/office/drawing/2018/hyperlinkcolor" val="tx"/>
                    </a:ext>
                  </a:extLst>
                </a:hlinkClick>
              </a:rPr>
              <a:t>Länsgemensam strategisk plan för suicidprevention - Region Värmland</a:t>
            </a:r>
            <a:endParaRPr lang="sv-SE" dirty="0">
              <a:solidFill>
                <a:srgbClr val="C00000"/>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67E3368-49FA-BE46-9EA3-8DD6C63243EE}" type="slidenum">
              <a:rPr lang="sv-SE" smtClean="0"/>
              <a:t>6</a:t>
            </a:fld>
            <a:endParaRPr lang="sv-SE"/>
          </a:p>
        </p:txBody>
      </p:sp>
    </p:spTree>
    <p:extLst>
      <p:ext uri="{BB962C8B-B14F-4D97-AF65-F5344CB8AC3E}">
        <p14:creationId xmlns:p14="http://schemas.microsoft.com/office/powerpoint/2010/main" val="182485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länets gemensamma handlingsplan ska bli så bred som möjligt är det viktig för oss inom länssamordningen att så många som möjligt är med och påverkar. Det här ska vara en handlingsplan som alla känner igen sig i. Den kommer med jämna mellanrum att följas upp kan ses som en gemensam färdplan för Värmland. </a:t>
            </a:r>
            <a:endParaRPr lang="en-US" dirty="0"/>
          </a:p>
        </p:txBody>
      </p:sp>
      <p:sp>
        <p:nvSpPr>
          <p:cNvPr id="4" name="Platshållare för bildnummer 3"/>
          <p:cNvSpPr>
            <a:spLocks noGrp="1"/>
          </p:cNvSpPr>
          <p:nvPr>
            <p:ph type="sldNum" sz="quarter" idx="5"/>
          </p:nvPr>
        </p:nvSpPr>
        <p:spPr/>
        <p:txBody>
          <a:bodyPr/>
          <a:lstStyle/>
          <a:p>
            <a:fld id="{C67E3368-49FA-BE46-9EA3-8DD6C63243EE}" type="slidenum">
              <a:rPr lang="sv-SE" smtClean="0"/>
              <a:t>9</a:t>
            </a:fld>
            <a:endParaRPr lang="sv-SE"/>
          </a:p>
        </p:txBody>
      </p:sp>
    </p:spTree>
    <p:extLst>
      <p:ext uri="{BB962C8B-B14F-4D97-AF65-F5344CB8AC3E}">
        <p14:creationId xmlns:p14="http://schemas.microsoft.com/office/powerpoint/2010/main" val="385033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56704-7587-4CCE-72AB-A8281C488FE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025B81-349F-DB8D-880B-009BFA87D07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5FD8452-EAD3-6DA0-2499-2A45754D3795}"/>
              </a:ext>
            </a:extLst>
          </p:cNvPr>
          <p:cNvSpPr>
            <a:spLocks noGrp="1"/>
          </p:cNvSpPr>
          <p:nvPr>
            <p:ph type="body" idx="1"/>
          </p:nvPr>
        </p:nvSpPr>
        <p:spPr/>
        <p:txBody>
          <a:bodyPr/>
          <a:lstStyle/>
          <a:p>
            <a:r>
              <a:rPr lang="sv-SE" dirty="0" err="1"/>
              <a:t>Kanke</a:t>
            </a:r>
            <a:r>
              <a:rPr lang="sv-SE" dirty="0"/>
              <a:t> korta det i bilden och lägga som </a:t>
            </a:r>
            <a:r>
              <a:rPr lang="sv-SE" dirty="0" err="1"/>
              <a:t>talmanus</a:t>
            </a:r>
            <a:endParaRPr lang="sv-SE" dirty="0"/>
          </a:p>
        </p:txBody>
      </p:sp>
      <p:sp>
        <p:nvSpPr>
          <p:cNvPr id="4" name="Platshållare för bildnummer 3">
            <a:extLst>
              <a:ext uri="{FF2B5EF4-FFF2-40B4-BE49-F238E27FC236}">
                <a16:creationId xmlns:a16="http://schemas.microsoft.com/office/drawing/2014/main" id="{6CFF7930-9914-8607-B2A2-6FEA9ED008C3}"/>
              </a:ext>
            </a:extLst>
          </p:cNvPr>
          <p:cNvSpPr>
            <a:spLocks noGrp="1"/>
          </p:cNvSpPr>
          <p:nvPr>
            <p:ph type="sldNum" sz="quarter" idx="5"/>
          </p:nvPr>
        </p:nvSpPr>
        <p:spPr/>
        <p:txBody>
          <a:bodyPr/>
          <a:lstStyle/>
          <a:p>
            <a:fld id="{C67E3368-49FA-BE46-9EA3-8DD6C63243EE}" type="slidenum">
              <a:rPr lang="sv-SE" smtClean="0"/>
              <a:t>14</a:t>
            </a:fld>
            <a:endParaRPr lang="sv-SE"/>
          </a:p>
        </p:txBody>
      </p:sp>
    </p:spTree>
    <p:extLst>
      <p:ext uri="{BB962C8B-B14F-4D97-AF65-F5344CB8AC3E}">
        <p14:creationId xmlns:p14="http://schemas.microsoft.com/office/powerpoint/2010/main" val="318212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Ev</a:t>
            </a:r>
            <a:r>
              <a:rPr lang="sv-SE" dirty="0"/>
              <a:t> </a:t>
            </a:r>
            <a:r>
              <a:rPr lang="sv-SE" dirty="0" err="1"/>
              <a:t>talmanus</a:t>
            </a:r>
            <a:endParaRPr lang="sv-SE" dirty="0"/>
          </a:p>
        </p:txBody>
      </p:sp>
      <p:sp>
        <p:nvSpPr>
          <p:cNvPr id="4" name="Platshållare för bildnummer 3"/>
          <p:cNvSpPr>
            <a:spLocks noGrp="1"/>
          </p:cNvSpPr>
          <p:nvPr>
            <p:ph type="sldNum" sz="quarter" idx="5"/>
          </p:nvPr>
        </p:nvSpPr>
        <p:spPr/>
        <p:txBody>
          <a:bodyPr/>
          <a:lstStyle/>
          <a:p>
            <a:fld id="{C67E3368-49FA-BE46-9EA3-8DD6C63243EE}" type="slidenum">
              <a:rPr lang="sv-SE" smtClean="0"/>
              <a:t>15</a:t>
            </a:fld>
            <a:endParaRPr lang="sv-SE"/>
          </a:p>
        </p:txBody>
      </p:sp>
    </p:spTree>
    <p:extLst>
      <p:ext uri="{BB962C8B-B14F-4D97-AF65-F5344CB8AC3E}">
        <p14:creationId xmlns:p14="http://schemas.microsoft.com/office/powerpoint/2010/main" val="4056357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 logotyp">
    <p:bg>
      <p:bgPr>
        <a:solidFill>
          <a:schemeClr val="bg2"/>
        </a:solidFill>
        <a:effectLst/>
      </p:bgPr>
    </p:bg>
    <p:spTree>
      <p:nvGrpSpPr>
        <p:cNvPr id="1" name=""/>
        <p:cNvGrpSpPr/>
        <p:nvPr/>
      </p:nvGrpSpPr>
      <p:grpSpPr>
        <a:xfrm>
          <a:off x="0" y="0"/>
          <a:ext cx="0" cy="0"/>
          <a:chOff x="0" y="0"/>
          <a:chExt cx="0" cy="0"/>
        </a:xfrm>
      </p:grpSpPr>
      <p:sp>
        <p:nvSpPr>
          <p:cNvPr id="34" name="Platshållare för bild 33">
            <a:extLst>
              <a:ext uri="{FF2B5EF4-FFF2-40B4-BE49-F238E27FC236}">
                <a16:creationId xmlns:a16="http://schemas.microsoft.com/office/drawing/2014/main" id="{AC518504-C8ED-2D76-3279-2437D553881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80396 h 6858000"/>
              <a:gd name="connsiteX3" fmla="*/ 12183282 w 12192000"/>
              <a:gd name="connsiteY3" fmla="*/ 5877262 h 6858000"/>
              <a:gd name="connsiteX4" fmla="*/ 12128068 w 12192000"/>
              <a:gd name="connsiteY4" fmla="*/ 5877262 h 6858000"/>
              <a:gd name="connsiteX5" fmla="*/ 12028112 w 12192000"/>
              <a:gd name="connsiteY5" fmla="*/ 5902980 h 6858000"/>
              <a:gd name="connsiteX6" fmla="*/ 11864374 w 12192000"/>
              <a:gd name="connsiteY6" fmla="*/ 5939175 h 6858000"/>
              <a:gd name="connsiteX7" fmla="*/ 11714915 w 12192000"/>
              <a:gd name="connsiteY7" fmla="*/ 5932507 h 6858000"/>
              <a:gd name="connsiteX8" fmla="*/ 11657797 w 12192000"/>
              <a:gd name="connsiteY8" fmla="*/ 5940127 h 6858000"/>
              <a:gd name="connsiteX9" fmla="*/ 11553081 w 12192000"/>
              <a:gd name="connsiteY9" fmla="*/ 5963940 h 6858000"/>
              <a:gd name="connsiteX10" fmla="*/ 11544513 w 12192000"/>
              <a:gd name="connsiteY10" fmla="*/ 5963940 h 6858000"/>
              <a:gd name="connsiteX11" fmla="*/ 11457884 w 12192000"/>
              <a:gd name="connsiteY11" fmla="*/ 5947747 h 6858000"/>
              <a:gd name="connsiteX12" fmla="*/ 11409334 w 12192000"/>
              <a:gd name="connsiteY12" fmla="*/ 5947747 h 6858000"/>
              <a:gd name="connsiteX13" fmla="*/ 11228460 w 12192000"/>
              <a:gd name="connsiteY13" fmla="*/ 5990610 h 6858000"/>
              <a:gd name="connsiteX14" fmla="*/ 11187526 w 12192000"/>
              <a:gd name="connsiteY14" fmla="*/ 5986800 h 6858000"/>
              <a:gd name="connsiteX15" fmla="*/ 11115176 w 12192000"/>
              <a:gd name="connsiteY15" fmla="*/ 5986800 h 6858000"/>
              <a:gd name="connsiteX16" fmla="*/ 10986661 w 12192000"/>
              <a:gd name="connsiteY16" fmla="*/ 5992515 h 6858000"/>
              <a:gd name="connsiteX17" fmla="*/ 10861001 w 12192000"/>
              <a:gd name="connsiteY17" fmla="*/ 5965844 h 6858000"/>
              <a:gd name="connsiteX18" fmla="*/ 10766756 w 12192000"/>
              <a:gd name="connsiteY18" fmla="*/ 5969655 h 6858000"/>
              <a:gd name="connsiteX19" fmla="*/ 10712494 w 12192000"/>
              <a:gd name="connsiteY19" fmla="*/ 5975369 h 6858000"/>
              <a:gd name="connsiteX20" fmla="*/ 10648713 w 12192000"/>
              <a:gd name="connsiteY20" fmla="*/ 5987752 h 6858000"/>
              <a:gd name="connsiteX21" fmla="*/ 10583027 w 12192000"/>
              <a:gd name="connsiteY21" fmla="*/ 5990610 h 6858000"/>
              <a:gd name="connsiteX22" fmla="*/ 10562084 w 12192000"/>
              <a:gd name="connsiteY22" fmla="*/ 5989657 h 6858000"/>
              <a:gd name="connsiteX23" fmla="*/ 10496398 w 12192000"/>
              <a:gd name="connsiteY23" fmla="*/ 6086812 h 6858000"/>
              <a:gd name="connsiteX24" fmla="*/ 10496398 w 12192000"/>
              <a:gd name="connsiteY24" fmla="*/ 6148725 h 6858000"/>
              <a:gd name="connsiteX25" fmla="*/ 10430712 w 12192000"/>
              <a:gd name="connsiteY25" fmla="*/ 6217305 h 6858000"/>
              <a:gd name="connsiteX26" fmla="*/ 10367882 w 12192000"/>
              <a:gd name="connsiteY26" fmla="*/ 6228735 h 6858000"/>
              <a:gd name="connsiteX27" fmla="*/ 10292677 w 12192000"/>
              <a:gd name="connsiteY27" fmla="*/ 6228735 h 6858000"/>
              <a:gd name="connsiteX28" fmla="*/ 10238415 w 12192000"/>
              <a:gd name="connsiteY28" fmla="*/ 6236355 h 6858000"/>
              <a:gd name="connsiteX29" fmla="*/ 10205096 w 12192000"/>
              <a:gd name="connsiteY29" fmla="*/ 6247785 h 6858000"/>
              <a:gd name="connsiteX30" fmla="*/ 10122275 w 12192000"/>
              <a:gd name="connsiteY30" fmla="*/ 6260167 h 6858000"/>
              <a:gd name="connsiteX31" fmla="*/ 9993760 w 12192000"/>
              <a:gd name="connsiteY31" fmla="*/ 6332557 h 6858000"/>
              <a:gd name="connsiteX32" fmla="*/ 9890947 w 12192000"/>
              <a:gd name="connsiteY32" fmla="*/ 6360180 h 6858000"/>
              <a:gd name="connsiteX33" fmla="*/ 9796703 w 12192000"/>
              <a:gd name="connsiteY33" fmla="*/ 6371610 h 6858000"/>
              <a:gd name="connsiteX34" fmla="*/ 9710074 w 12192000"/>
              <a:gd name="connsiteY34" fmla="*/ 6388755 h 6858000"/>
              <a:gd name="connsiteX35" fmla="*/ 9680563 w 12192000"/>
              <a:gd name="connsiteY35" fmla="*/ 6403995 h 6858000"/>
              <a:gd name="connsiteX36" fmla="*/ 9640580 w 12192000"/>
              <a:gd name="connsiteY36" fmla="*/ 6438285 h 6858000"/>
              <a:gd name="connsiteX37" fmla="*/ 9513017 w 12192000"/>
              <a:gd name="connsiteY37" fmla="*/ 6504960 h 6858000"/>
              <a:gd name="connsiteX38" fmla="*/ 9373077 w 12192000"/>
              <a:gd name="connsiteY38" fmla="*/ 6548774 h 6858000"/>
              <a:gd name="connsiteX39" fmla="*/ 9348326 w 12192000"/>
              <a:gd name="connsiteY39" fmla="*/ 6554490 h 6858000"/>
              <a:gd name="connsiteX40" fmla="*/ 9229331 w 12192000"/>
              <a:gd name="connsiteY40" fmla="*/ 6590685 h 6858000"/>
              <a:gd name="connsiteX41" fmla="*/ 9097959 w 12192000"/>
              <a:gd name="connsiteY41" fmla="*/ 6600210 h 6858000"/>
              <a:gd name="connsiteX42" fmla="*/ 9044649 w 12192000"/>
              <a:gd name="connsiteY42" fmla="*/ 6603067 h 6858000"/>
              <a:gd name="connsiteX43" fmla="*/ 8941837 w 12192000"/>
              <a:gd name="connsiteY43" fmla="*/ 6604020 h 6858000"/>
              <a:gd name="connsiteX44" fmla="*/ 8839976 w 12192000"/>
              <a:gd name="connsiteY44" fmla="*/ 6568777 h 6858000"/>
              <a:gd name="connsiteX45" fmla="*/ 8753347 w 12192000"/>
              <a:gd name="connsiteY45" fmla="*/ 6575445 h 6858000"/>
              <a:gd name="connsiteX46" fmla="*/ 8665766 w 12192000"/>
              <a:gd name="connsiteY46" fmla="*/ 6626880 h 6858000"/>
              <a:gd name="connsiteX47" fmla="*/ 8630544 w 12192000"/>
              <a:gd name="connsiteY47" fmla="*/ 6668790 h 6858000"/>
              <a:gd name="connsiteX48" fmla="*/ 8569618 w 12192000"/>
              <a:gd name="connsiteY48" fmla="*/ 6782137 h 6858000"/>
              <a:gd name="connsiteX49" fmla="*/ 8503932 w 12192000"/>
              <a:gd name="connsiteY49" fmla="*/ 6811665 h 6858000"/>
              <a:gd name="connsiteX50" fmla="*/ 8432535 w 12192000"/>
              <a:gd name="connsiteY50" fmla="*/ 6825952 h 6858000"/>
              <a:gd name="connsiteX51" fmla="*/ 8419207 w 12192000"/>
              <a:gd name="connsiteY51" fmla="*/ 6853574 h 6858000"/>
              <a:gd name="connsiteX52" fmla="*/ 8421069 w 12192000"/>
              <a:gd name="connsiteY52" fmla="*/ 6858000 h 6858000"/>
              <a:gd name="connsiteX53" fmla="*/ 0 w 12192000"/>
              <a:gd name="connsiteY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192000" h="6858000">
                <a:moveTo>
                  <a:pt x="0" y="0"/>
                </a:moveTo>
                <a:lnTo>
                  <a:pt x="12192000" y="0"/>
                </a:lnTo>
                <a:lnTo>
                  <a:pt x="12192000" y="5880396"/>
                </a:lnTo>
                <a:lnTo>
                  <a:pt x="12183282" y="5877262"/>
                </a:lnTo>
                <a:cubicBezTo>
                  <a:pt x="12164243" y="5881072"/>
                  <a:pt x="12142348" y="5869642"/>
                  <a:pt x="12128068" y="5877262"/>
                </a:cubicBezTo>
                <a:cubicBezTo>
                  <a:pt x="12096653" y="5895360"/>
                  <a:pt x="12060479" y="5884882"/>
                  <a:pt x="12028112" y="5902980"/>
                </a:cubicBezTo>
                <a:cubicBezTo>
                  <a:pt x="11978610" y="5931555"/>
                  <a:pt x="11929107" y="5962987"/>
                  <a:pt x="11864374" y="5939175"/>
                </a:cubicBezTo>
                <a:cubicBezTo>
                  <a:pt x="11816775" y="5922030"/>
                  <a:pt x="11764417" y="5941080"/>
                  <a:pt x="11714915" y="5932507"/>
                </a:cubicBezTo>
                <a:cubicBezTo>
                  <a:pt x="11695876" y="5928697"/>
                  <a:pt x="11674932" y="5930602"/>
                  <a:pt x="11657797" y="5940127"/>
                </a:cubicBezTo>
                <a:cubicBezTo>
                  <a:pt x="11624478" y="5959177"/>
                  <a:pt x="11584496" y="5942985"/>
                  <a:pt x="11553081" y="5963940"/>
                </a:cubicBezTo>
                <a:cubicBezTo>
                  <a:pt x="11551177" y="5965844"/>
                  <a:pt x="11547369" y="5963940"/>
                  <a:pt x="11544513" y="5963940"/>
                </a:cubicBezTo>
                <a:cubicBezTo>
                  <a:pt x="11515002" y="5962987"/>
                  <a:pt x="11485491" y="5959177"/>
                  <a:pt x="11457884" y="5947747"/>
                </a:cubicBezTo>
                <a:cubicBezTo>
                  <a:pt x="11441701" y="5941080"/>
                  <a:pt x="11425517" y="5941080"/>
                  <a:pt x="11409334" y="5947747"/>
                </a:cubicBezTo>
                <a:cubicBezTo>
                  <a:pt x="11351264" y="5973465"/>
                  <a:pt x="11289386" y="5980132"/>
                  <a:pt x="11228460" y="5990610"/>
                </a:cubicBezTo>
                <a:cubicBezTo>
                  <a:pt x="11214181" y="5993467"/>
                  <a:pt x="11201805" y="5991562"/>
                  <a:pt x="11187526" y="5986800"/>
                </a:cubicBezTo>
                <a:cubicBezTo>
                  <a:pt x="11163726" y="5980132"/>
                  <a:pt x="11136119" y="5966797"/>
                  <a:pt x="11115176" y="5986800"/>
                </a:cubicBezTo>
                <a:cubicBezTo>
                  <a:pt x="11073290" y="6026805"/>
                  <a:pt x="11025691" y="6003944"/>
                  <a:pt x="10986661" y="5992515"/>
                </a:cubicBezTo>
                <a:cubicBezTo>
                  <a:pt x="10944774" y="5980132"/>
                  <a:pt x="10906695" y="5963940"/>
                  <a:pt x="10861001" y="5965844"/>
                </a:cubicBezTo>
                <a:cubicBezTo>
                  <a:pt x="10829586" y="5966797"/>
                  <a:pt x="10797219" y="5959177"/>
                  <a:pt x="10766756" y="5969655"/>
                </a:cubicBezTo>
                <a:cubicBezTo>
                  <a:pt x="10748669" y="5975369"/>
                  <a:pt x="10731534" y="5977275"/>
                  <a:pt x="10712494" y="5975369"/>
                </a:cubicBezTo>
                <a:cubicBezTo>
                  <a:pt x="10690599" y="5973465"/>
                  <a:pt x="10668704" y="5977275"/>
                  <a:pt x="10648713" y="5987752"/>
                </a:cubicBezTo>
                <a:cubicBezTo>
                  <a:pt x="10626817" y="5999182"/>
                  <a:pt x="10605874" y="6017280"/>
                  <a:pt x="10583027" y="5990610"/>
                </a:cubicBezTo>
                <a:cubicBezTo>
                  <a:pt x="10577315" y="5984894"/>
                  <a:pt x="10569699" y="5987752"/>
                  <a:pt x="10562084" y="5989657"/>
                </a:cubicBezTo>
                <a:cubicBezTo>
                  <a:pt x="10530669" y="5997277"/>
                  <a:pt x="10497350" y="6045855"/>
                  <a:pt x="10496398" y="6086812"/>
                </a:cubicBezTo>
                <a:cubicBezTo>
                  <a:pt x="10496398" y="6107767"/>
                  <a:pt x="10496398" y="6127769"/>
                  <a:pt x="10496398" y="6148725"/>
                </a:cubicBezTo>
                <a:cubicBezTo>
                  <a:pt x="10495446" y="6184920"/>
                  <a:pt x="10464031" y="6220162"/>
                  <a:pt x="10430712" y="6217305"/>
                </a:cubicBezTo>
                <a:cubicBezTo>
                  <a:pt x="10407865" y="6215400"/>
                  <a:pt x="10386922" y="6220162"/>
                  <a:pt x="10367882" y="6228735"/>
                </a:cubicBezTo>
                <a:cubicBezTo>
                  <a:pt x="10342179" y="6240165"/>
                  <a:pt x="10318380" y="6239212"/>
                  <a:pt x="10292677" y="6228735"/>
                </a:cubicBezTo>
                <a:cubicBezTo>
                  <a:pt x="10274590" y="6221115"/>
                  <a:pt x="10254598" y="6217305"/>
                  <a:pt x="10238415" y="6236355"/>
                </a:cubicBezTo>
                <a:cubicBezTo>
                  <a:pt x="10230799" y="6246832"/>
                  <a:pt x="10217472" y="6245880"/>
                  <a:pt x="10205096" y="6247785"/>
                </a:cubicBezTo>
                <a:cubicBezTo>
                  <a:pt x="10176537" y="6251595"/>
                  <a:pt x="10141314" y="6247785"/>
                  <a:pt x="10122275" y="6260167"/>
                </a:cubicBezTo>
                <a:cubicBezTo>
                  <a:pt x="10080389" y="6287790"/>
                  <a:pt x="10032790" y="6303030"/>
                  <a:pt x="9993760" y="6332557"/>
                </a:cubicBezTo>
                <a:cubicBezTo>
                  <a:pt x="9963297" y="6355417"/>
                  <a:pt x="9926170" y="6354465"/>
                  <a:pt x="9890947" y="6360180"/>
                </a:cubicBezTo>
                <a:cubicBezTo>
                  <a:pt x="9859532" y="6364942"/>
                  <a:pt x="9829069" y="6371610"/>
                  <a:pt x="9796703" y="6371610"/>
                </a:cubicBezTo>
                <a:cubicBezTo>
                  <a:pt x="9767192" y="6371610"/>
                  <a:pt x="9741489" y="6394470"/>
                  <a:pt x="9710074" y="6388755"/>
                </a:cubicBezTo>
                <a:cubicBezTo>
                  <a:pt x="9698650" y="6386850"/>
                  <a:pt x="9689130" y="6396375"/>
                  <a:pt x="9680563" y="6403995"/>
                </a:cubicBezTo>
                <a:cubicBezTo>
                  <a:pt x="9667235" y="6415425"/>
                  <a:pt x="9653908" y="6426855"/>
                  <a:pt x="9640580" y="6438285"/>
                </a:cubicBezTo>
                <a:cubicBezTo>
                  <a:pt x="9603453" y="6469717"/>
                  <a:pt x="9560615" y="6496387"/>
                  <a:pt x="9513017" y="6504960"/>
                </a:cubicBezTo>
                <a:cubicBezTo>
                  <a:pt x="9463514" y="6514485"/>
                  <a:pt x="9417820" y="6529725"/>
                  <a:pt x="9373077" y="6548774"/>
                </a:cubicBezTo>
                <a:cubicBezTo>
                  <a:pt x="9365462" y="6551632"/>
                  <a:pt x="9356894" y="6554490"/>
                  <a:pt x="9348326" y="6554490"/>
                </a:cubicBezTo>
                <a:cubicBezTo>
                  <a:pt x="9304536" y="6553537"/>
                  <a:pt x="9266457" y="6575445"/>
                  <a:pt x="9229331" y="6590685"/>
                </a:cubicBezTo>
                <a:cubicBezTo>
                  <a:pt x="9184588" y="6609735"/>
                  <a:pt x="9142702" y="6616402"/>
                  <a:pt x="9097959" y="6600210"/>
                </a:cubicBezTo>
                <a:cubicBezTo>
                  <a:pt x="9077968" y="6592590"/>
                  <a:pt x="9062737" y="6595447"/>
                  <a:pt x="9044649" y="6603067"/>
                </a:cubicBezTo>
                <a:cubicBezTo>
                  <a:pt x="9011330" y="6617355"/>
                  <a:pt x="8971348" y="6622117"/>
                  <a:pt x="8941837" y="6604020"/>
                </a:cubicBezTo>
                <a:cubicBezTo>
                  <a:pt x="8909470" y="6584017"/>
                  <a:pt x="8875199" y="6575445"/>
                  <a:pt x="8839976" y="6568777"/>
                </a:cubicBezTo>
                <a:cubicBezTo>
                  <a:pt x="8810465" y="6563062"/>
                  <a:pt x="8779050" y="6555442"/>
                  <a:pt x="8753347" y="6575445"/>
                </a:cubicBezTo>
                <a:cubicBezTo>
                  <a:pt x="8726692" y="6596399"/>
                  <a:pt x="8696229" y="6610687"/>
                  <a:pt x="8665766" y="6626880"/>
                </a:cubicBezTo>
                <a:cubicBezTo>
                  <a:pt x="8647679" y="6636405"/>
                  <a:pt x="8633400" y="6649740"/>
                  <a:pt x="8630544" y="6668790"/>
                </a:cubicBezTo>
                <a:cubicBezTo>
                  <a:pt x="8623880" y="6714510"/>
                  <a:pt x="8597225" y="6748799"/>
                  <a:pt x="8569618" y="6782137"/>
                </a:cubicBezTo>
                <a:cubicBezTo>
                  <a:pt x="8552482" y="6803092"/>
                  <a:pt x="8530587" y="6811665"/>
                  <a:pt x="8503932" y="6811665"/>
                </a:cubicBezTo>
                <a:cubicBezTo>
                  <a:pt x="8479181" y="6810712"/>
                  <a:pt x="8456334" y="6821190"/>
                  <a:pt x="8432535" y="6825952"/>
                </a:cubicBezTo>
                <a:cubicBezTo>
                  <a:pt x="8417303" y="6828810"/>
                  <a:pt x="8419207" y="6842145"/>
                  <a:pt x="8419207" y="6853574"/>
                </a:cubicBezTo>
                <a:lnTo>
                  <a:pt x="8421069" y="6858000"/>
                </a:lnTo>
                <a:lnTo>
                  <a:pt x="0" y="6858000"/>
                </a:lnTo>
                <a:close/>
              </a:path>
            </a:pathLst>
          </a:custGeom>
        </p:spPr>
        <p:txBody>
          <a:bodyPr wrap="square">
            <a:noAutofit/>
          </a:bodyPr>
          <a:lstStyle>
            <a:lvl1pPr marL="0" indent="0">
              <a:buNone/>
              <a:defRPr sz="2000"/>
            </a:lvl1pPr>
          </a:lstStyle>
          <a:p>
            <a:r>
              <a:rPr lang="sv-SE"/>
              <a:t>Klicka på ikonen för att lägga till en bild</a:t>
            </a:r>
          </a:p>
        </p:txBody>
      </p:sp>
      <p:sp>
        <p:nvSpPr>
          <p:cNvPr id="42" name="Platshållare för text 40">
            <a:extLst>
              <a:ext uri="{FF2B5EF4-FFF2-40B4-BE49-F238E27FC236}">
                <a16:creationId xmlns:a16="http://schemas.microsoft.com/office/drawing/2014/main" id="{434EE45E-857C-EF99-3F5F-386B5D9A27F6}"/>
              </a:ext>
            </a:extLst>
          </p:cNvPr>
          <p:cNvSpPr>
            <a:spLocks noGrp="1"/>
          </p:cNvSpPr>
          <p:nvPr>
            <p:ph type="body" sz="quarter" idx="11" hasCustomPrompt="1"/>
          </p:nvPr>
        </p:nvSpPr>
        <p:spPr>
          <a:xfrm>
            <a:off x="914400" y="4185920"/>
            <a:ext cx="6573327" cy="1711284"/>
          </a:xfrm>
        </p:spPr>
        <p:txBody>
          <a:bodyPr anchor="b">
            <a:noAutofit/>
          </a:bodyPr>
          <a:lstStyle>
            <a:lvl1pPr marL="0" indent="0">
              <a:lnSpc>
                <a:spcPts val="5660"/>
              </a:lnSpc>
              <a:buNone/>
              <a:defRPr sz="4800" i="0">
                <a:latin typeface="+mj-lt"/>
              </a:defRPr>
            </a:lvl1pPr>
          </a:lstStyle>
          <a:p>
            <a:pPr lvl="0"/>
            <a:r>
              <a:rPr lang="sv-SE" sz="4800">
                <a:latin typeface="+mj-lt"/>
              </a:rPr>
              <a:t>Här skrivs en rubrik på en eller två rader</a:t>
            </a:r>
            <a:endParaRPr lang="sv-SE" sz="4400">
              <a:latin typeface="+mj-lt"/>
            </a:endParaRPr>
          </a:p>
        </p:txBody>
      </p:sp>
      <p:pic>
        <p:nvPicPr>
          <p:cNvPr id="3" name="Nya_VARMLAND_svart.pdf">
            <a:extLst>
              <a:ext uri="{FF2B5EF4-FFF2-40B4-BE49-F238E27FC236}">
                <a16:creationId xmlns:a16="http://schemas.microsoft.com/office/drawing/2014/main" id="{12EE1093-CB23-19A5-3E5E-969FA1F00D50}"/>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2559433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logotyp">
    <p:bg>
      <p:bgPr>
        <a:solidFill>
          <a:schemeClr val="accent2"/>
        </a:solidFill>
        <a:effectLst/>
      </p:bgPr>
    </p:bg>
    <p:spTree>
      <p:nvGrpSpPr>
        <p:cNvPr id="1" name=""/>
        <p:cNvGrpSpPr/>
        <p:nvPr/>
      </p:nvGrpSpPr>
      <p:grpSpPr>
        <a:xfrm>
          <a:off x="0" y="0"/>
          <a:ext cx="0" cy="0"/>
          <a:chOff x="0" y="0"/>
          <a:chExt cx="0" cy="0"/>
        </a:xfrm>
      </p:grpSpPr>
      <p:sp>
        <p:nvSpPr>
          <p:cNvPr id="2" name="Bild 7">
            <a:extLst>
              <a:ext uri="{FF2B5EF4-FFF2-40B4-BE49-F238E27FC236}">
                <a16:creationId xmlns:a16="http://schemas.microsoft.com/office/drawing/2014/main" id="{242453A5-9B5B-F124-4E13-560FA47122F4}"/>
              </a:ext>
            </a:extLst>
          </p:cNvPr>
          <p:cNvSpPr/>
          <p:nvPr userDrawn="1"/>
        </p:nvSpPr>
        <p:spPr>
          <a:xfrm>
            <a:off x="8408810" y="5867647"/>
            <a:ext cx="3783190" cy="996140"/>
          </a:xfrm>
          <a:custGeom>
            <a:avLst/>
            <a:gdLst>
              <a:gd name="connsiteX0" fmla="*/ 1888778 w 3783190"/>
              <a:gd name="connsiteY0" fmla="*/ 996141 h 996140"/>
              <a:gd name="connsiteX1" fmla="*/ 50530 w 3783190"/>
              <a:gd name="connsiteY1" fmla="*/ 996141 h 996140"/>
              <a:gd name="connsiteX2" fmla="*/ 20068 w 3783190"/>
              <a:gd name="connsiteY2" fmla="*/ 996141 h 996140"/>
              <a:gd name="connsiteX3" fmla="*/ 76 w 3783190"/>
              <a:gd name="connsiteY3" fmla="*/ 978995 h 996140"/>
              <a:gd name="connsiteX4" fmla="*/ 13404 w 3783190"/>
              <a:gd name="connsiteY4" fmla="*/ 951373 h 996140"/>
              <a:gd name="connsiteX5" fmla="*/ 84801 w 3783190"/>
              <a:gd name="connsiteY5" fmla="*/ 937086 h 996140"/>
              <a:gd name="connsiteX6" fmla="*/ 150487 w 3783190"/>
              <a:gd name="connsiteY6" fmla="*/ 907558 h 996140"/>
              <a:gd name="connsiteX7" fmla="*/ 211413 w 3783190"/>
              <a:gd name="connsiteY7" fmla="*/ 794211 h 996140"/>
              <a:gd name="connsiteX8" fmla="*/ 246635 w 3783190"/>
              <a:gd name="connsiteY8" fmla="*/ 752301 h 996140"/>
              <a:gd name="connsiteX9" fmla="*/ 334216 w 3783190"/>
              <a:gd name="connsiteY9" fmla="*/ 700866 h 996140"/>
              <a:gd name="connsiteX10" fmla="*/ 420845 w 3783190"/>
              <a:gd name="connsiteY10" fmla="*/ 694198 h 996140"/>
              <a:gd name="connsiteX11" fmla="*/ 522706 w 3783190"/>
              <a:gd name="connsiteY11" fmla="*/ 729441 h 996140"/>
              <a:gd name="connsiteX12" fmla="*/ 625518 w 3783190"/>
              <a:gd name="connsiteY12" fmla="*/ 728488 h 996140"/>
              <a:gd name="connsiteX13" fmla="*/ 678828 w 3783190"/>
              <a:gd name="connsiteY13" fmla="*/ 725631 h 996140"/>
              <a:gd name="connsiteX14" fmla="*/ 810200 w 3783190"/>
              <a:gd name="connsiteY14" fmla="*/ 716106 h 996140"/>
              <a:gd name="connsiteX15" fmla="*/ 929195 w 3783190"/>
              <a:gd name="connsiteY15" fmla="*/ 679911 h 996140"/>
              <a:gd name="connsiteX16" fmla="*/ 953946 w 3783190"/>
              <a:gd name="connsiteY16" fmla="*/ 674195 h 996140"/>
              <a:gd name="connsiteX17" fmla="*/ 1093886 w 3783190"/>
              <a:gd name="connsiteY17" fmla="*/ 630381 h 996140"/>
              <a:gd name="connsiteX18" fmla="*/ 1221449 w 3783190"/>
              <a:gd name="connsiteY18" fmla="*/ 563706 h 996140"/>
              <a:gd name="connsiteX19" fmla="*/ 1261432 w 3783190"/>
              <a:gd name="connsiteY19" fmla="*/ 529416 h 996140"/>
              <a:gd name="connsiteX20" fmla="*/ 1290943 w 3783190"/>
              <a:gd name="connsiteY20" fmla="*/ 514176 h 996140"/>
              <a:gd name="connsiteX21" fmla="*/ 1377572 w 3783190"/>
              <a:gd name="connsiteY21" fmla="*/ 497031 h 996140"/>
              <a:gd name="connsiteX22" fmla="*/ 1471816 w 3783190"/>
              <a:gd name="connsiteY22" fmla="*/ 485601 h 996140"/>
              <a:gd name="connsiteX23" fmla="*/ 1574629 w 3783190"/>
              <a:gd name="connsiteY23" fmla="*/ 457978 h 996140"/>
              <a:gd name="connsiteX24" fmla="*/ 1703144 w 3783190"/>
              <a:gd name="connsiteY24" fmla="*/ 385588 h 996140"/>
              <a:gd name="connsiteX25" fmla="*/ 1785965 w 3783190"/>
              <a:gd name="connsiteY25" fmla="*/ 373206 h 996140"/>
              <a:gd name="connsiteX26" fmla="*/ 1819284 w 3783190"/>
              <a:gd name="connsiteY26" fmla="*/ 361776 h 996140"/>
              <a:gd name="connsiteX27" fmla="*/ 1873546 w 3783190"/>
              <a:gd name="connsiteY27" fmla="*/ 354156 h 996140"/>
              <a:gd name="connsiteX28" fmla="*/ 1948751 w 3783190"/>
              <a:gd name="connsiteY28" fmla="*/ 354156 h 996140"/>
              <a:gd name="connsiteX29" fmla="*/ 2011581 w 3783190"/>
              <a:gd name="connsiteY29" fmla="*/ 342726 h 996140"/>
              <a:gd name="connsiteX30" fmla="*/ 2077267 w 3783190"/>
              <a:gd name="connsiteY30" fmla="*/ 274146 h 996140"/>
              <a:gd name="connsiteX31" fmla="*/ 2077267 w 3783190"/>
              <a:gd name="connsiteY31" fmla="*/ 212233 h 996140"/>
              <a:gd name="connsiteX32" fmla="*/ 2142953 w 3783190"/>
              <a:gd name="connsiteY32" fmla="*/ 115078 h 996140"/>
              <a:gd name="connsiteX33" fmla="*/ 2163896 w 3783190"/>
              <a:gd name="connsiteY33" fmla="*/ 116031 h 996140"/>
              <a:gd name="connsiteX34" fmla="*/ 2229582 w 3783190"/>
              <a:gd name="connsiteY34" fmla="*/ 113173 h 996140"/>
              <a:gd name="connsiteX35" fmla="*/ 2293363 w 3783190"/>
              <a:gd name="connsiteY35" fmla="*/ 100790 h 996140"/>
              <a:gd name="connsiteX36" fmla="*/ 2347625 w 3783190"/>
              <a:gd name="connsiteY36" fmla="*/ 95076 h 996140"/>
              <a:gd name="connsiteX37" fmla="*/ 2441870 w 3783190"/>
              <a:gd name="connsiteY37" fmla="*/ 91265 h 996140"/>
              <a:gd name="connsiteX38" fmla="*/ 2567530 w 3783190"/>
              <a:gd name="connsiteY38" fmla="*/ 117936 h 996140"/>
              <a:gd name="connsiteX39" fmla="*/ 2696045 w 3783190"/>
              <a:gd name="connsiteY39" fmla="*/ 112221 h 996140"/>
              <a:gd name="connsiteX40" fmla="*/ 2768395 w 3783190"/>
              <a:gd name="connsiteY40" fmla="*/ 112221 h 996140"/>
              <a:gd name="connsiteX41" fmla="*/ 2809329 w 3783190"/>
              <a:gd name="connsiteY41" fmla="*/ 116031 h 996140"/>
              <a:gd name="connsiteX42" fmla="*/ 2990203 w 3783190"/>
              <a:gd name="connsiteY42" fmla="*/ 73168 h 996140"/>
              <a:gd name="connsiteX43" fmla="*/ 3038753 w 3783190"/>
              <a:gd name="connsiteY43" fmla="*/ 73168 h 996140"/>
              <a:gd name="connsiteX44" fmla="*/ 3125382 w 3783190"/>
              <a:gd name="connsiteY44" fmla="*/ 89361 h 996140"/>
              <a:gd name="connsiteX45" fmla="*/ 3133950 w 3783190"/>
              <a:gd name="connsiteY45" fmla="*/ 89361 h 996140"/>
              <a:gd name="connsiteX46" fmla="*/ 3238666 w 3783190"/>
              <a:gd name="connsiteY46" fmla="*/ 65548 h 996140"/>
              <a:gd name="connsiteX47" fmla="*/ 3295784 w 3783190"/>
              <a:gd name="connsiteY47" fmla="*/ 57928 h 996140"/>
              <a:gd name="connsiteX48" fmla="*/ 3445243 w 3783190"/>
              <a:gd name="connsiteY48" fmla="*/ 64596 h 996140"/>
              <a:gd name="connsiteX49" fmla="*/ 3608981 w 3783190"/>
              <a:gd name="connsiteY49" fmla="*/ 28401 h 996140"/>
              <a:gd name="connsiteX50" fmla="*/ 3708937 w 3783190"/>
              <a:gd name="connsiteY50" fmla="*/ 2683 h 996140"/>
              <a:gd name="connsiteX51" fmla="*/ 3764151 w 3783190"/>
              <a:gd name="connsiteY51" fmla="*/ 2683 h 996140"/>
              <a:gd name="connsiteX52" fmla="*/ 3782239 w 3783190"/>
              <a:gd name="connsiteY52" fmla="*/ 20781 h 996140"/>
              <a:gd name="connsiteX53" fmla="*/ 3783191 w 3783190"/>
              <a:gd name="connsiteY53" fmla="*/ 48403 h 996140"/>
              <a:gd name="connsiteX54" fmla="*/ 3783191 w 3783190"/>
              <a:gd name="connsiteY54" fmla="*/ 954231 h 996140"/>
              <a:gd name="connsiteX55" fmla="*/ 3743208 w 3783190"/>
              <a:gd name="connsiteY55" fmla="*/ 994236 h 996140"/>
              <a:gd name="connsiteX56" fmla="*/ 1893537 w 3783190"/>
              <a:gd name="connsiteY56" fmla="*/ 994236 h 9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83190" h="996140">
                <a:moveTo>
                  <a:pt x="1888778" y="996141"/>
                </a:moveTo>
                <a:cubicBezTo>
                  <a:pt x="1275711" y="996141"/>
                  <a:pt x="663597" y="996141"/>
                  <a:pt x="50530" y="996141"/>
                </a:cubicBezTo>
                <a:cubicBezTo>
                  <a:pt x="40059" y="996141"/>
                  <a:pt x="29587" y="996141"/>
                  <a:pt x="20068" y="996141"/>
                </a:cubicBezTo>
                <a:cubicBezTo>
                  <a:pt x="8644" y="996141"/>
                  <a:pt x="76" y="992331"/>
                  <a:pt x="76" y="978995"/>
                </a:cubicBezTo>
                <a:cubicBezTo>
                  <a:pt x="76" y="967566"/>
                  <a:pt x="-1828" y="954231"/>
                  <a:pt x="13404" y="951373"/>
                </a:cubicBezTo>
                <a:cubicBezTo>
                  <a:pt x="37203" y="946611"/>
                  <a:pt x="60050" y="936133"/>
                  <a:pt x="84801" y="937086"/>
                </a:cubicBezTo>
                <a:cubicBezTo>
                  <a:pt x="111456" y="937086"/>
                  <a:pt x="133351" y="928513"/>
                  <a:pt x="150487" y="907558"/>
                </a:cubicBezTo>
                <a:cubicBezTo>
                  <a:pt x="178094" y="874220"/>
                  <a:pt x="204749" y="839931"/>
                  <a:pt x="211413" y="794211"/>
                </a:cubicBezTo>
                <a:cubicBezTo>
                  <a:pt x="214269" y="775161"/>
                  <a:pt x="228548" y="761826"/>
                  <a:pt x="246635" y="752301"/>
                </a:cubicBezTo>
                <a:cubicBezTo>
                  <a:pt x="277098" y="736108"/>
                  <a:pt x="307561" y="721820"/>
                  <a:pt x="334216" y="700866"/>
                </a:cubicBezTo>
                <a:cubicBezTo>
                  <a:pt x="359919" y="680863"/>
                  <a:pt x="391334" y="688483"/>
                  <a:pt x="420845" y="694198"/>
                </a:cubicBezTo>
                <a:cubicBezTo>
                  <a:pt x="456068" y="700866"/>
                  <a:pt x="490339" y="709438"/>
                  <a:pt x="522706" y="729441"/>
                </a:cubicBezTo>
                <a:cubicBezTo>
                  <a:pt x="552217" y="747538"/>
                  <a:pt x="592199" y="742776"/>
                  <a:pt x="625518" y="728488"/>
                </a:cubicBezTo>
                <a:cubicBezTo>
                  <a:pt x="643606" y="720868"/>
                  <a:pt x="658837" y="718011"/>
                  <a:pt x="678828" y="725631"/>
                </a:cubicBezTo>
                <a:cubicBezTo>
                  <a:pt x="723571" y="741823"/>
                  <a:pt x="765457" y="735156"/>
                  <a:pt x="810200" y="716106"/>
                </a:cubicBezTo>
                <a:cubicBezTo>
                  <a:pt x="847326" y="700866"/>
                  <a:pt x="885405" y="678958"/>
                  <a:pt x="929195" y="679911"/>
                </a:cubicBezTo>
                <a:cubicBezTo>
                  <a:pt x="937763" y="679911"/>
                  <a:pt x="946331" y="677053"/>
                  <a:pt x="953946" y="674195"/>
                </a:cubicBezTo>
                <a:cubicBezTo>
                  <a:pt x="998689" y="655146"/>
                  <a:pt x="1044383" y="639906"/>
                  <a:pt x="1093886" y="630381"/>
                </a:cubicBezTo>
                <a:cubicBezTo>
                  <a:pt x="1141484" y="621808"/>
                  <a:pt x="1184322" y="595138"/>
                  <a:pt x="1221449" y="563706"/>
                </a:cubicBezTo>
                <a:cubicBezTo>
                  <a:pt x="1234777" y="552276"/>
                  <a:pt x="1248104" y="540846"/>
                  <a:pt x="1261432" y="529416"/>
                </a:cubicBezTo>
                <a:cubicBezTo>
                  <a:pt x="1269999" y="521796"/>
                  <a:pt x="1279519" y="512271"/>
                  <a:pt x="1290943" y="514176"/>
                </a:cubicBezTo>
                <a:cubicBezTo>
                  <a:pt x="1322358" y="519891"/>
                  <a:pt x="1348061" y="497031"/>
                  <a:pt x="1377572" y="497031"/>
                </a:cubicBezTo>
                <a:cubicBezTo>
                  <a:pt x="1409938" y="497031"/>
                  <a:pt x="1440401" y="490363"/>
                  <a:pt x="1471816" y="485601"/>
                </a:cubicBezTo>
                <a:cubicBezTo>
                  <a:pt x="1507039" y="479886"/>
                  <a:pt x="1544166" y="480838"/>
                  <a:pt x="1574629" y="457978"/>
                </a:cubicBezTo>
                <a:cubicBezTo>
                  <a:pt x="1613659" y="428451"/>
                  <a:pt x="1661258" y="413211"/>
                  <a:pt x="1703144" y="385588"/>
                </a:cubicBezTo>
                <a:cubicBezTo>
                  <a:pt x="1722183" y="373206"/>
                  <a:pt x="1757406" y="377016"/>
                  <a:pt x="1785965" y="373206"/>
                </a:cubicBezTo>
                <a:cubicBezTo>
                  <a:pt x="1798341" y="371301"/>
                  <a:pt x="1811668" y="372253"/>
                  <a:pt x="1819284" y="361776"/>
                </a:cubicBezTo>
                <a:cubicBezTo>
                  <a:pt x="1835467" y="342726"/>
                  <a:pt x="1855459" y="346536"/>
                  <a:pt x="1873546" y="354156"/>
                </a:cubicBezTo>
                <a:cubicBezTo>
                  <a:pt x="1899249" y="364633"/>
                  <a:pt x="1923048" y="365586"/>
                  <a:pt x="1948751" y="354156"/>
                </a:cubicBezTo>
                <a:cubicBezTo>
                  <a:pt x="1967791" y="345583"/>
                  <a:pt x="1988734" y="340821"/>
                  <a:pt x="2011581" y="342726"/>
                </a:cubicBezTo>
                <a:cubicBezTo>
                  <a:pt x="2044900" y="345583"/>
                  <a:pt x="2076315" y="310341"/>
                  <a:pt x="2077267" y="274146"/>
                </a:cubicBezTo>
                <a:cubicBezTo>
                  <a:pt x="2077267" y="253190"/>
                  <a:pt x="2077267" y="233188"/>
                  <a:pt x="2077267" y="212233"/>
                </a:cubicBezTo>
                <a:cubicBezTo>
                  <a:pt x="2078219" y="171276"/>
                  <a:pt x="2111538" y="122698"/>
                  <a:pt x="2142953" y="115078"/>
                </a:cubicBezTo>
                <a:cubicBezTo>
                  <a:pt x="2150568" y="113173"/>
                  <a:pt x="2158184" y="110315"/>
                  <a:pt x="2163896" y="116031"/>
                </a:cubicBezTo>
                <a:cubicBezTo>
                  <a:pt x="2186743" y="142701"/>
                  <a:pt x="2207686" y="124603"/>
                  <a:pt x="2229582" y="113173"/>
                </a:cubicBezTo>
                <a:cubicBezTo>
                  <a:pt x="2249573" y="102696"/>
                  <a:pt x="2271468" y="98886"/>
                  <a:pt x="2293363" y="100790"/>
                </a:cubicBezTo>
                <a:cubicBezTo>
                  <a:pt x="2312403" y="102696"/>
                  <a:pt x="2329538" y="100790"/>
                  <a:pt x="2347625" y="95076"/>
                </a:cubicBezTo>
                <a:cubicBezTo>
                  <a:pt x="2378088" y="84598"/>
                  <a:pt x="2410455" y="92218"/>
                  <a:pt x="2441870" y="91265"/>
                </a:cubicBezTo>
                <a:cubicBezTo>
                  <a:pt x="2487564" y="89361"/>
                  <a:pt x="2525643" y="105553"/>
                  <a:pt x="2567530" y="117936"/>
                </a:cubicBezTo>
                <a:cubicBezTo>
                  <a:pt x="2606560" y="129365"/>
                  <a:pt x="2654159" y="152226"/>
                  <a:pt x="2696045" y="112221"/>
                </a:cubicBezTo>
                <a:cubicBezTo>
                  <a:pt x="2716988" y="92218"/>
                  <a:pt x="2744595" y="105553"/>
                  <a:pt x="2768395" y="112221"/>
                </a:cubicBezTo>
                <a:cubicBezTo>
                  <a:pt x="2782674" y="116983"/>
                  <a:pt x="2795050" y="118888"/>
                  <a:pt x="2809329" y="116031"/>
                </a:cubicBezTo>
                <a:cubicBezTo>
                  <a:pt x="2870255" y="105553"/>
                  <a:pt x="2932133" y="98886"/>
                  <a:pt x="2990203" y="73168"/>
                </a:cubicBezTo>
                <a:cubicBezTo>
                  <a:pt x="3006386" y="66501"/>
                  <a:pt x="3022570" y="66501"/>
                  <a:pt x="3038753" y="73168"/>
                </a:cubicBezTo>
                <a:cubicBezTo>
                  <a:pt x="3066360" y="84598"/>
                  <a:pt x="3095871" y="88408"/>
                  <a:pt x="3125382" y="89361"/>
                </a:cubicBezTo>
                <a:cubicBezTo>
                  <a:pt x="3128238" y="89361"/>
                  <a:pt x="3132046" y="91265"/>
                  <a:pt x="3133950" y="89361"/>
                </a:cubicBezTo>
                <a:cubicBezTo>
                  <a:pt x="3165365" y="68406"/>
                  <a:pt x="3205347" y="84598"/>
                  <a:pt x="3238666" y="65548"/>
                </a:cubicBezTo>
                <a:cubicBezTo>
                  <a:pt x="3255801" y="56023"/>
                  <a:pt x="3276745" y="54118"/>
                  <a:pt x="3295784" y="57928"/>
                </a:cubicBezTo>
                <a:cubicBezTo>
                  <a:pt x="3345286" y="66501"/>
                  <a:pt x="3397644" y="47451"/>
                  <a:pt x="3445243" y="64596"/>
                </a:cubicBezTo>
                <a:cubicBezTo>
                  <a:pt x="3509976" y="88408"/>
                  <a:pt x="3559479" y="56976"/>
                  <a:pt x="3608981" y="28401"/>
                </a:cubicBezTo>
                <a:cubicBezTo>
                  <a:pt x="3641348" y="10303"/>
                  <a:pt x="3677522" y="20781"/>
                  <a:pt x="3708937" y="2683"/>
                </a:cubicBezTo>
                <a:cubicBezTo>
                  <a:pt x="3723217" y="-4937"/>
                  <a:pt x="3745112" y="6493"/>
                  <a:pt x="3764151" y="2683"/>
                </a:cubicBezTo>
                <a:cubicBezTo>
                  <a:pt x="3774623" y="778"/>
                  <a:pt x="3780335" y="10303"/>
                  <a:pt x="3782239" y="20781"/>
                </a:cubicBezTo>
                <a:cubicBezTo>
                  <a:pt x="3783191" y="30306"/>
                  <a:pt x="3783191" y="39831"/>
                  <a:pt x="3783191" y="48403"/>
                </a:cubicBezTo>
                <a:cubicBezTo>
                  <a:pt x="3783191" y="350346"/>
                  <a:pt x="3783191" y="652288"/>
                  <a:pt x="3783191" y="954231"/>
                </a:cubicBezTo>
                <a:cubicBezTo>
                  <a:pt x="3783191" y="994236"/>
                  <a:pt x="3783191" y="994236"/>
                  <a:pt x="3743208" y="994236"/>
                </a:cubicBezTo>
                <a:cubicBezTo>
                  <a:pt x="3126334" y="994236"/>
                  <a:pt x="2510412" y="994236"/>
                  <a:pt x="1893537" y="994236"/>
                </a:cubicBezTo>
                <a:close/>
              </a:path>
            </a:pathLst>
          </a:custGeom>
          <a:solidFill>
            <a:srgbClr val="FFFFFF"/>
          </a:solidFill>
          <a:ln w="9509" cap="flat">
            <a:noFill/>
            <a:prstDash val="solid"/>
            <a:miter/>
          </a:ln>
        </p:spPr>
        <p:txBody>
          <a:bodyPr rtlCol="0" anchor="ctr"/>
          <a:lstStyle/>
          <a:p>
            <a:endParaRPr lang="sv-SE"/>
          </a:p>
        </p:txBody>
      </p:sp>
      <p:sp>
        <p:nvSpPr>
          <p:cNvPr id="42" name="Platshållare för text 40">
            <a:extLst>
              <a:ext uri="{FF2B5EF4-FFF2-40B4-BE49-F238E27FC236}">
                <a16:creationId xmlns:a16="http://schemas.microsoft.com/office/drawing/2014/main" id="{434EE45E-857C-EF99-3F5F-386B5D9A27F6}"/>
              </a:ext>
            </a:extLst>
          </p:cNvPr>
          <p:cNvSpPr>
            <a:spLocks noGrp="1"/>
          </p:cNvSpPr>
          <p:nvPr>
            <p:ph type="body" sz="quarter" idx="11" hasCustomPrompt="1"/>
          </p:nvPr>
        </p:nvSpPr>
        <p:spPr>
          <a:xfrm>
            <a:off x="914400" y="4185920"/>
            <a:ext cx="6573327" cy="1711284"/>
          </a:xfrm>
        </p:spPr>
        <p:txBody>
          <a:bodyPr anchor="b">
            <a:noAutofit/>
          </a:bodyPr>
          <a:lstStyle>
            <a:lvl1pPr marL="0" indent="0">
              <a:lnSpc>
                <a:spcPts val="5660"/>
              </a:lnSpc>
              <a:buNone/>
              <a:defRPr sz="4800" i="0">
                <a:latin typeface="+mj-lt"/>
              </a:defRPr>
            </a:lvl1pPr>
          </a:lstStyle>
          <a:p>
            <a:pPr lvl="0"/>
            <a:r>
              <a:rPr lang="sv-SE" sz="4800">
                <a:latin typeface="+mj-lt"/>
              </a:rPr>
              <a:t>Här skrivs en rubrik på en eller två rader</a:t>
            </a:r>
            <a:endParaRPr lang="sv-SE" sz="4400">
              <a:latin typeface="+mj-lt"/>
            </a:endParaRPr>
          </a:p>
        </p:txBody>
      </p:sp>
      <p:pic>
        <p:nvPicPr>
          <p:cNvPr id="4" name="Nya_VARMLAND_svart.pdf">
            <a:extLst>
              <a:ext uri="{FF2B5EF4-FFF2-40B4-BE49-F238E27FC236}">
                <a16:creationId xmlns:a16="http://schemas.microsoft.com/office/drawing/2014/main" id="{FF45B428-4C76-2F9E-4DD3-09513BD9AB01}"/>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3618550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persriv + bild + vit logotyp">
    <p:bg>
      <p:bgPr>
        <a:solidFill>
          <a:schemeClr val="bg1"/>
        </a:solidFill>
        <a:effectLst/>
      </p:bgPr>
    </p:bg>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20FA6920-7168-3815-001E-FBC3BA92E42B}"/>
              </a:ext>
            </a:extLst>
          </p:cNvPr>
          <p:cNvSpPr>
            <a:spLocks noGrp="1"/>
          </p:cNvSpPr>
          <p:nvPr>
            <p:ph type="pic" sz="quarter" idx="10"/>
          </p:nvPr>
        </p:nvSpPr>
        <p:spPr>
          <a:xfrm>
            <a:off x="0" y="0"/>
            <a:ext cx="12192000" cy="6858000"/>
          </a:xfrm>
          <a:custGeom>
            <a:avLst/>
            <a:gdLst>
              <a:gd name="connsiteX0" fmla="*/ 2355749 w 12192000"/>
              <a:gd name="connsiteY0" fmla="*/ 1603439 h 6858000"/>
              <a:gd name="connsiteX1" fmla="*/ 2356723 w 12192000"/>
              <a:gd name="connsiteY1" fmla="*/ 1604775 h 6858000"/>
              <a:gd name="connsiteX2" fmla="*/ 2273934 w 12192000"/>
              <a:gd name="connsiteY2" fmla="*/ 1612790 h 6858000"/>
              <a:gd name="connsiteX3" fmla="*/ 2072319 w 12192000"/>
              <a:gd name="connsiteY3" fmla="*/ 1608782 h 6858000"/>
              <a:gd name="connsiteX4" fmla="*/ 2008037 w 12192000"/>
              <a:gd name="connsiteY4" fmla="*/ 1612122 h 6858000"/>
              <a:gd name="connsiteX5" fmla="*/ 1801552 w 12192000"/>
              <a:gd name="connsiteY5" fmla="*/ 1613458 h 6858000"/>
              <a:gd name="connsiteX6" fmla="*/ 1687595 w 12192000"/>
              <a:gd name="connsiteY6" fmla="*/ 1615461 h 6858000"/>
              <a:gd name="connsiteX7" fmla="*/ 1659350 w 12192000"/>
              <a:gd name="connsiteY7" fmla="*/ 1655536 h 6858000"/>
              <a:gd name="connsiteX8" fmla="*/ 1666168 w 12192000"/>
              <a:gd name="connsiteY8" fmla="*/ 1685592 h 6858000"/>
              <a:gd name="connsiteX9" fmla="*/ 1656428 w 12192000"/>
              <a:gd name="connsiteY9" fmla="*/ 1724331 h 6858000"/>
              <a:gd name="connsiteX10" fmla="*/ 1662272 w 12192000"/>
              <a:gd name="connsiteY10" fmla="*/ 1771753 h 6858000"/>
              <a:gd name="connsiteX11" fmla="*/ 1660324 w 12192000"/>
              <a:gd name="connsiteY11" fmla="*/ 1815167 h 6858000"/>
              <a:gd name="connsiteX12" fmla="*/ 1669089 w 12192000"/>
              <a:gd name="connsiteY12" fmla="*/ 1882626 h 6858000"/>
              <a:gd name="connsiteX13" fmla="*/ 1699283 w 12192000"/>
              <a:gd name="connsiteY13" fmla="*/ 1968119 h 6858000"/>
              <a:gd name="connsiteX14" fmla="*/ 1713893 w 12192000"/>
              <a:gd name="connsiteY14" fmla="*/ 2046265 h 6858000"/>
              <a:gd name="connsiteX15" fmla="*/ 1742138 w 12192000"/>
              <a:gd name="connsiteY15" fmla="*/ 2091683 h 6858000"/>
              <a:gd name="connsiteX16" fmla="*/ 1746034 w 12192000"/>
              <a:gd name="connsiteY16" fmla="*/ 2108381 h 6858000"/>
              <a:gd name="connsiteX17" fmla="*/ 1750904 w 12192000"/>
              <a:gd name="connsiteY17" fmla="*/ 2131090 h 6858000"/>
              <a:gd name="connsiteX18" fmla="*/ 1748956 w 12192000"/>
              <a:gd name="connsiteY18" fmla="*/ 2149791 h 6858000"/>
              <a:gd name="connsiteX19" fmla="*/ 1700257 w 12192000"/>
              <a:gd name="connsiteY19" fmla="*/ 2206564 h 6858000"/>
              <a:gd name="connsiteX20" fmla="*/ 1709023 w 12192000"/>
              <a:gd name="connsiteY20" fmla="*/ 2286045 h 6858000"/>
              <a:gd name="connsiteX21" fmla="*/ 1731425 w 12192000"/>
              <a:gd name="connsiteY21" fmla="*/ 2317437 h 6858000"/>
              <a:gd name="connsiteX22" fmla="*/ 1807395 w 12192000"/>
              <a:gd name="connsiteY22" fmla="*/ 2424971 h 6858000"/>
              <a:gd name="connsiteX23" fmla="*/ 1817135 w 12192000"/>
              <a:gd name="connsiteY23" fmla="*/ 2497106 h 6858000"/>
              <a:gd name="connsiteX24" fmla="*/ 1820057 w 12192000"/>
              <a:gd name="connsiteY24" fmla="*/ 2542524 h 6858000"/>
              <a:gd name="connsiteX25" fmla="*/ 1828823 w 12192000"/>
              <a:gd name="connsiteY25" fmla="*/ 2630688 h 6858000"/>
              <a:gd name="connsiteX26" fmla="*/ 1805447 w 12192000"/>
              <a:gd name="connsiteY26" fmla="*/ 2727535 h 6858000"/>
              <a:gd name="connsiteX27" fmla="*/ 1803500 w 12192000"/>
              <a:gd name="connsiteY27" fmla="*/ 2737554 h 6858000"/>
              <a:gd name="connsiteX28" fmla="*/ 1797655 w 12192000"/>
              <a:gd name="connsiteY28" fmla="*/ 2788983 h 6858000"/>
              <a:gd name="connsiteX29" fmla="*/ 1819083 w 12192000"/>
              <a:gd name="connsiteY29" fmla="*/ 2839745 h 6858000"/>
              <a:gd name="connsiteX30" fmla="*/ 1826875 w 12192000"/>
              <a:gd name="connsiteY30" fmla="*/ 2863790 h 6858000"/>
              <a:gd name="connsiteX31" fmla="*/ 1827849 w 12192000"/>
              <a:gd name="connsiteY31" fmla="*/ 2877148 h 6858000"/>
              <a:gd name="connsiteX32" fmla="*/ 1832719 w 12192000"/>
              <a:gd name="connsiteY32" fmla="*/ 2973327 h 6858000"/>
              <a:gd name="connsiteX33" fmla="*/ 1787916 w 12192000"/>
              <a:gd name="connsiteY33" fmla="*/ 3051473 h 6858000"/>
              <a:gd name="connsiteX34" fmla="*/ 1760644 w 12192000"/>
              <a:gd name="connsiteY34" fmla="*/ 3089544 h 6858000"/>
              <a:gd name="connsiteX35" fmla="*/ 1759670 w 12192000"/>
              <a:gd name="connsiteY35" fmla="*/ 3093551 h 6858000"/>
              <a:gd name="connsiteX36" fmla="*/ 1721685 w 12192000"/>
              <a:gd name="connsiteY36" fmla="*/ 3201753 h 6858000"/>
              <a:gd name="connsiteX37" fmla="*/ 1703179 w 12192000"/>
              <a:gd name="connsiteY37" fmla="*/ 3239824 h 6858000"/>
              <a:gd name="connsiteX38" fmla="*/ 1675907 w 12192000"/>
              <a:gd name="connsiteY38" fmla="*/ 3297265 h 6858000"/>
              <a:gd name="connsiteX39" fmla="*/ 1625260 w 12192000"/>
              <a:gd name="connsiteY39" fmla="*/ 3392776 h 6858000"/>
              <a:gd name="connsiteX40" fmla="*/ 1570717 w 12192000"/>
              <a:gd name="connsiteY40" fmla="*/ 3454892 h 6858000"/>
              <a:gd name="connsiteX41" fmla="*/ 1555134 w 12192000"/>
              <a:gd name="connsiteY41" fmla="*/ 3472258 h 6858000"/>
              <a:gd name="connsiteX42" fmla="*/ 1501564 w 12192000"/>
              <a:gd name="connsiteY42" fmla="*/ 3490959 h 6858000"/>
              <a:gd name="connsiteX43" fmla="*/ 1452865 w 12192000"/>
              <a:gd name="connsiteY43" fmla="*/ 3496302 h 6858000"/>
              <a:gd name="connsiteX44" fmla="*/ 1448969 w 12192000"/>
              <a:gd name="connsiteY44" fmla="*/ 3538381 h 6858000"/>
              <a:gd name="connsiteX45" fmla="*/ 1485007 w 12192000"/>
              <a:gd name="connsiteY45" fmla="*/ 3640571 h 6858000"/>
              <a:gd name="connsiteX46" fmla="*/ 1524940 w 12192000"/>
              <a:gd name="connsiteY46" fmla="*/ 3722057 h 6858000"/>
              <a:gd name="connsiteX47" fmla="*/ 1560004 w 12192000"/>
              <a:gd name="connsiteY47" fmla="*/ 3772818 h 6858000"/>
              <a:gd name="connsiteX48" fmla="*/ 1563899 w 12192000"/>
              <a:gd name="connsiteY48" fmla="*/ 3781501 h 6858000"/>
              <a:gd name="connsiteX49" fmla="*/ 1579483 w 12192000"/>
              <a:gd name="connsiteY49" fmla="*/ 3840277 h 6858000"/>
              <a:gd name="connsiteX50" fmla="*/ 1581431 w 12192000"/>
              <a:gd name="connsiteY50" fmla="*/ 3946475 h 6858000"/>
              <a:gd name="connsiteX51" fmla="*/ 1581431 w 12192000"/>
              <a:gd name="connsiteY51" fmla="*/ 4011263 h 6858000"/>
              <a:gd name="connsiteX52" fmla="*/ 1583379 w 12192000"/>
              <a:gd name="connsiteY52" fmla="*/ 4084733 h 6858000"/>
              <a:gd name="connsiteX53" fmla="*/ 1582405 w 12192000"/>
              <a:gd name="connsiteY53" fmla="*/ 4096088 h 6858000"/>
              <a:gd name="connsiteX54" fmla="*/ 1568769 w 12192000"/>
              <a:gd name="connsiteY54" fmla="*/ 4154864 h 6858000"/>
              <a:gd name="connsiteX55" fmla="*/ 1587275 w 12192000"/>
              <a:gd name="connsiteY55" fmla="*/ 4204289 h 6858000"/>
              <a:gd name="connsiteX56" fmla="*/ 1632078 w 12192000"/>
              <a:gd name="connsiteY56" fmla="*/ 4285107 h 6858000"/>
              <a:gd name="connsiteX57" fmla="*/ 1672012 w 12192000"/>
              <a:gd name="connsiteY57" fmla="*/ 4356574 h 6858000"/>
              <a:gd name="connsiteX58" fmla="*/ 1690517 w 12192000"/>
              <a:gd name="connsiteY58" fmla="*/ 4400656 h 6858000"/>
              <a:gd name="connsiteX59" fmla="*/ 1691491 w 12192000"/>
              <a:gd name="connsiteY59" fmla="*/ 4436723 h 6858000"/>
              <a:gd name="connsiteX60" fmla="*/ 1689543 w 12192000"/>
              <a:gd name="connsiteY60" fmla="*/ 4446742 h 6858000"/>
              <a:gd name="connsiteX61" fmla="*/ 1686622 w 12192000"/>
              <a:gd name="connsiteY61" fmla="*/ 4511529 h 6858000"/>
              <a:gd name="connsiteX62" fmla="*/ 1686622 w 12192000"/>
              <a:gd name="connsiteY62" fmla="*/ 4516205 h 6858000"/>
              <a:gd name="connsiteX63" fmla="*/ 1671037 w 12192000"/>
              <a:gd name="connsiteY63" fmla="*/ 4577653 h 6858000"/>
              <a:gd name="connsiteX64" fmla="*/ 1672012 w 12192000"/>
              <a:gd name="connsiteY64" fmla="*/ 4615723 h 6858000"/>
              <a:gd name="connsiteX65" fmla="*/ 1664219 w 12192000"/>
              <a:gd name="connsiteY65" fmla="*/ 4669157 h 6858000"/>
              <a:gd name="connsiteX66" fmla="*/ 1665194 w 12192000"/>
              <a:gd name="connsiteY66" fmla="*/ 4699880 h 6858000"/>
              <a:gd name="connsiteX67" fmla="*/ 1687595 w 12192000"/>
              <a:gd name="connsiteY67" fmla="*/ 4751977 h 6858000"/>
              <a:gd name="connsiteX68" fmla="*/ 1729477 w 12192000"/>
              <a:gd name="connsiteY68" fmla="*/ 4774018 h 6858000"/>
              <a:gd name="connsiteX69" fmla="*/ 1916482 w 12192000"/>
              <a:gd name="connsiteY69" fmla="*/ 4773351 h 6858000"/>
              <a:gd name="connsiteX70" fmla="*/ 2222313 w 12192000"/>
              <a:gd name="connsiteY70" fmla="*/ 4769343 h 6858000"/>
              <a:gd name="connsiteX71" fmla="*/ 2979099 w 12192000"/>
              <a:gd name="connsiteY71" fmla="*/ 4767339 h 6858000"/>
              <a:gd name="connsiteX72" fmla="*/ 3472909 w 12192000"/>
              <a:gd name="connsiteY72" fmla="*/ 4766004 h 6858000"/>
              <a:gd name="connsiteX73" fmla="*/ 4044638 w 12192000"/>
              <a:gd name="connsiteY73" fmla="*/ 4766004 h 6858000"/>
              <a:gd name="connsiteX74" fmla="*/ 4199502 w 12192000"/>
              <a:gd name="connsiteY74" fmla="*/ 4766004 h 6858000"/>
              <a:gd name="connsiteX75" fmla="*/ 4543319 w 12192000"/>
              <a:gd name="connsiteY75" fmla="*/ 4768008 h 6858000"/>
              <a:gd name="connsiteX76" fmla="*/ 4566694 w 12192000"/>
              <a:gd name="connsiteY76" fmla="*/ 4769343 h 6858000"/>
              <a:gd name="connsiteX77" fmla="*/ 4659223 w 12192000"/>
              <a:gd name="connsiteY77" fmla="*/ 4767339 h 6858000"/>
              <a:gd name="connsiteX78" fmla="*/ 4684546 w 12192000"/>
              <a:gd name="connsiteY78" fmla="*/ 4766004 h 6858000"/>
              <a:gd name="connsiteX79" fmla="*/ 5208550 w 12192000"/>
              <a:gd name="connsiteY79" fmla="*/ 4766672 h 6858000"/>
              <a:gd name="connsiteX80" fmla="*/ 5473474 w 12192000"/>
              <a:gd name="connsiteY80" fmla="*/ 4768008 h 6858000"/>
              <a:gd name="connsiteX81" fmla="*/ 5749112 w 12192000"/>
              <a:gd name="connsiteY81" fmla="*/ 4766004 h 6858000"/>
              <a:gd name="connsiteX82" fmla="*/ 6182535 w 12192000"/>
              <a:gd name="connsiteY82" fmla="*/ 4766004 h 6858000"/>
              <a:gd name="connsiteX83" fmla="*/ 6801015 w 12192000"/>
              <a:gd name="connsiteY83" fmla="*/ 4766004 h 6858000"/>
              <a:gd name="connsiteX84" fmla="*/ 7009448 w 12192000"/>
              <a:gd name="connsiteY84" fmla="*/ 4767339 h 6858000"/>
              <a:gd name="connsiteX85" fmla="*/ 7375666 w 12192000"/>
              <a:gd name="connsiteY85" fmla="*/ 4766004 h 6858000"/>
              <a:gd name="connsiteX86" fmla="*/ 7935707 w 12192000"/>
              <a:gd name="connsiteY86" fmla="*/ 4764668 h 6858000"/>
              <a:gd name="connsiteX87" fmla="*/ 7976615 w 12192000"/>
              <a:gd name="connsiteY87" fmla="*/ 4731272 h 6858000"/>
              <a:gd name="connsiteX88" fmla="*/ 7980511 w 12192000"/>
              <a:gd name="connsiteY88" fmla="*/ 4711235 h 6858000"/>
              <a:gd name="connsiteX89" fmla="*/ 7991224 w 12192000"/>
              <a:gd name="connsiteY89" fmla="*/ 4647783 h 6858000"/>
              <a:gd name="connsiteX90" fmla="*/ 7975641 w 12192000"/>
              <a:gd name="connsiteY90" fmla="*/ 4562290 h 6858000"/>
              <a:gd name="connsiteX91" fmla="*/ 7963953 w 12192000"/>
              <a:gd name="connsiteY91" fmla="*/ 4469451 h 6858000"/>
              <a:gd name="connsiteX92" fmla="*/ 7964927 w 12192000"/>
              <a:gd name="connsiteY92" fmla="*/ 4388633 h 6858000"/>
              <a:gd name="connsiteX93" fmla="*/ 7962979 w 12192000"/>
              <a:gd name="connsiteY93" fmla="*/ 4347223 h 6858000"/>
              <a:gd name="connsiteX94" fmla="*/ 7962979 w 12192000"/>
              <a:gd name="connsiteY94" fmla="*/ 4337204 h 6858000"/>
              <a:gd name="connsiteX95" fmla="*/ 7960057 w 12192000"/>
              <a:gd name="connsiteY95" fmla="*/ 4253047 h 6858000"/>
              <a:gd name="connsiteX96" fmla="*/ 7974667 w 12192000"/>
              <a:gd name="connsiteY96" fmla="*/ 4185588 h 6858000"/>
              <a:gd name="connsiteX97" fmla="*/ 7995120 w 12192000"/>
              <a:gd name="connsiteY97" fmla="*/ 4121468 h 6858000"/>
              <a:gd name="connsiteX98" fmla="*/ 8019470 w 12192000"/>
              <a:gd name="connsiteY98" fmla="*/ 4069371 h 6858000"/>
              <a:gd name="connsiteX99" fmla="*/ 8056481 w 12192000"/>
              <a:gd name="connsiteY99" fmla="*/ 4010595 h 6858000"/>
              <a:gd name="connsiteX100" fmla="*/ 8066221 w 12192000"/>
              <a:gd name="connsiteY100" fmla="*/ 3969852 h 6858000"/>
              <a:gd name="connsiteX101" fmla="*/ 8032132 w 12192000"/>
              <a:gd name="connsiteY101" fmla="*/ 3923766 h 6858000"/>
              <a:gd name="connsiteX102" fmla="*/ 8004860 w 12192000"/>
              <a:gd name="connsiteY102" fmla="*/ 3842949 h 6858000"/>
              <a:gd name="connsiteX103" fmla="*/ 8005834 w 12192000"/>
              <a:gd name="connsiteY103" fmla="*/ 3828923 h 6858000"/>
              <a:gd name="connsiteX104" fmla="*/ 7979537 w 12192000"/>
              <a:gd name="connsiteY104" fmla="*/ 3748773 h 6858000"/>
              <a:gd name="connsiteX105" fmla="*/ 7981485 w 12192000"/>
              <a:gd name="connsiteY105" fmla="*/ 3690665 h 6858000"/>
              <a:gd name="connsiteX106" fmla="*/ 7978563 w 12192000"/>
              <a:gd name="connsiteY106" fmla="*/ 3657937 h 6858000"/>
              <a:gd name="connsiteX107" fmla="*/ 7962005 w 12192000"/>
              <a:gd name="connsiteY107" fmla="*/ 3570441 h 6858000"/>
              <a:gd name="connsiteX108" fmla="*/ 7964927 w 12192000"/>
              <a:gd name="connsiteY108" fmla="*/ 3519012 h 6858000"/>
              <a:gd name="connsiteX109" fmla="*/ 8002912 w 12192000"/>
              <a:gd name="connsiteY109" fmla="*/ 3441534 h 6858000"/>
              <a:gd name="connsiteX110" fmla="*/ 8004860 w 12192000"/>
              <a:gd name="connsiteY110" fmla="*/ 3434187 h 6858000"/>
              <a:gd name="connsiteX111" fmla="*/ 8021418 w 12192000"/>
              <a:gd name="connsiteY111" fmla="*/ 3286578 h 6858000"/>
              <a:gd name="connsiteX112" fmla="*/ 8018496 w 12192000"/>
              <a:gd name="connsiteY112" fmla="*/ 3271884 h 6858000"/>
              <a:gd name="connsiteX113" fmla="*/ 8005834 w 12192000"/>
              <a:gd name="connsiteY113" fmla="*/ 3233813 h 6858000"/>
              <a:gd name="connsiteX114" fmla="*/ 8002912 w 12192000"/>
              <a:gd name="connsiteY114" fmla="*/ 3222458 h 6858000"/>
              <a:gd name="connsiteX115" fmla="*/ 7965901 w 12192000"/>
              <a:gd name="connsiteY115" fmla="*/ 3146316 h 6858000"/>
              <a:gd name="connsiteX116" fmla="*/ 7947395 w 12192000"/>
              <a:gd name="connsiteY116" fmla="*/ 3115592 h 6858000"/>
              <a:gd name="connsiteX117" fmla="*/ 7936681 w 12192000"/>
              <a:gd name="connsiteY117" fmla="*/ 3084201 h 6858000"/>
              <a:gd name="connsiteX118" fmla="*/ 7917202 w 12192000"/>
              <a:gd name="connsiteY118" fmla="*/ 3030100 h 6858000"/>
              <a:gd name="connsiteX119" fmla="*/ 7899670 w 12192000"/>
              <a:gd name="connsiteY119" fmla="*/ 2995368 h 6858000"/>
              <a:gd name="connsiteX120" fmla="*/ 7897722 w 12192000"/>
              <a:gd name="connsiteY120" fmla="*/ 2986685 h 6858000"/>
              <a:gd name="connsiteX121" fmla="*/ 7920124 w 12192000"/>
              <a:gd name="connsiteY121" fmla="*/ 2900525 h 6858000"/>
              <a:gd name="connsiteX122" fmla="*/ 7949343 w 12192000"/>
              <a:gd name="connsiteY122" fmla="*/ 2803677 h 6858000"/>
              <a:gd name="connsiteX123" fmla="*/ 7946421 w 12192000"/>
              <a:gd name="connsiteY123" fmla="*/ 2782972 h 6858000"/>
              <a:gd name="connsiteX124" fmla="*/ 7920124 w 12192000"/>
              <a:gd name="connsiteY124" fmla="*/ 2700151 h 6858000"/>
              <a:gd name="connsiteX125" fmla="*/ 7925967 w 12192000"/>
              <a:gd name="connsiteY125" fmla="*/ 2676106 h 6858000"/>
              <a:gd name="connsiteX126" fmla="*/ 7944473 w 12192000"/>
              <a:gd name="connsiteY126" fmla="*/ 2631356 h 6858000"/>
              <a:gd name="connsiteX127" fmla="*/ 7963953 w 12192000"/>
              <a:gd name="connsiteY127" fmla="*/ 2609315 h 6858000"/>
              <a:gd name="connsiteX128" fmla="*/ 7996094 w 12192000"/>
              <a:gd name="connsiteY128" fmla="*/ 2569240 h 6858000"/>
              <a:gd name="connsiteX129" fmla="*/ 8015574 w 12192000"/>
              <a:gd name="connsiteY129" fmla="*/ 2526494 h 6858000"/>
              <a:gd name="connsiteX130" fmla="*/ 8032132 w 12192000"/>
              <a:gd name="connsiteY130" fmla="*/ 2465714 h 6858000"/>
              <a:gd name="connsiteX131" fmla="*/ 8014600 w 12192000"/>
              <a:gd name="connsiteY131" fmla="*/ 2424303 h 6858000"/>
              <a:gd name="connsiteX132" fmla="*/ 8011678 w 12192000"/>
              <a:gd name="connsiteY132" fmla="*/ 2418960 h 6858000"/>
              <a:gd name="connsiteX133" fmla="*/ 7989276 w 12192000"/>
              <a:gd name="connsiteY133" fmla="*/ 2344822 h 6858000"/>
              <a:gd name="connsiteX134" fmla="*/ 7987329 w 12192000"/>
              <a:gd name="connsiteY134" fmla="*/ 2334803 h 6858000"/>
              <a:gd name="connsiteX135" fmla="*/ 7978563 w 12192000"/>
              <a:gd name="connsiteY135" fmla="*/ 2280034 h 6858000"/>
              <a:gd name="connsiteX136" fmla="*/ 7978563 w 12192000"/>
              <a:gd name="connsiteY136" fmla="*/ 2240627 h 6858000"/>
              <a:gd name="connsiteX137" fmla="*/ 8007782 w 12192000"/>
              <a:gd name="connsiteY137" fmla="*/ 2133093 h 6858000"/>
              <a:gd name="connsiteX138" fmla="*/ 8038950 w 12192000"/>
              <a:gd name="connsiteY138" fmla="*/ 2026895 h 6858000"/>
              <a:gd name="connsiteX139" fmla="*/ 8047716 w 12192000"/>
              <a:gd name="connsiteY139" fmla="*/ 1967451 h 6858000"/>
              <a:gd name="connsiteX140" fmla="*/ 8041872 w 12192000"/>
              <a:gd name="connsiteY140" fmla="*/ 1918026 h 6858000"/>
              <a:gd name="connsiteX141" fmla="*/ 8048689 w 12192000"/>
              <a:gd name="connsiteY141" fmla="*/ 1862589 h 6858000"/>
              <a:gd name="connsiteX142" fmla="*/ 8054533 w 12192000"/>
              <a:gd name="connsiteY142" fmla="*/ 1815835 h 6858000"/>
              <a:gd name="connsiteX143" fmla="*/ 8046742 w 12192000"/>
              <a:gd name="connsiteY143" fmla="*/ 1802477 h 6858000"/>
              <a:gd name="connsiteX144" fmla="*/ 8034080 w 12192000"/>
              <a:gd name="connsiteY144" fmla="*/ 1761734 h 6858000"/>
              <a:gd name="connsiteX145" fmla="*/ 8057455 w 12192000"/>
              <a:gd name="connsiteY145" fmla="*/ 1685592 h 6858000"/>
              <a:gd name="connsiteX146" fmla="*/ 8060377 w 12192000"/>
              <a:gd name="connsiteY146" fmla="*/ 1656872 h 6858000"/>
              <a:gd name="connsiteX147" fmla="*/ 8062325 w 12192000"/>
              <a:gd name="connsiteY147" fmla="*/ 1632159 h 6858000"/>
              <a:gd name="connsiteX148" fmla="*/ 8037976 w 12192000"/>
              <a:gd name="connsiteY148" fmla="*/ 1612790 h 6858000"/>
              <a:gd name="connsiteX149" fmla="*/ 7695133 w 12192000"/>
              <a:gd name="connsiteY149" fmla="*/ 1612790 h 6858000"/>
              <a:gd name="connsiteX150" fmla="*/ 7324045 w 12192000"/>
              <a:gd name="connsiteY150" fmla="*/ 1612790 h 6858000"/>
              <a:gd name="connsiteX151" fmla="*/ 5330298 w 12192000"/>
              <a:gd name="connsiteY151" fmla="*/ 1612790 h 6858000"/>
              <a:gd name="connsiteX152" fmla="*/ 4791685 w 12192000"/>
              <a:gd name="connsiteY152" fmla="*/ 1612790 h 6858000"/>
              <a:gd name="connsiteX153" fmla="*/ 3615111 w 12192000"/>
              <a:gd name="connsiteY153" fmla="*/ 1612790 h 6858000"/>
              <a:gd name="connsiteX154" fmla="*/ 2843715 w 12192000"/>
              <a:gd name="connsiteY154" fmla="*/ 1612122 h 6858000"/>
              <a:gd name="connsiteX155" fmla="*/ 2488211 w 12192000"/>
              <a:gd name="connsiteY155" fmla="*/ 1612790 h 6858000"/>
              <a:gd name="connsiteX156" fmla="*/ 2364515 w 12192000"/>
              <a:gd name="connsiteY156" fmla="*/ 1603439 h 6858000"/>
              <a:gd name="connsiteX157" fmla="*/ 2355749 w 12192000"/>
              <a:gd name="connsiteY157" fmla="*/ 160343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2000" h="6858000">
                <a:moveTo>
                  <a:pt x="2355749" y="1603439"/>
                </a:moveTo>
                <a:lnTo>
                  <a:pt x="2356723" y="1604775"/>
                </a:lnTo>
                <a:cubicBezTo>
                  <a:pt x="2329451" y="1607446"/>
                  <a:pt x="2301206" y="1612790"/>
                  <a:pt x="2273934" y="1612790"/>
                </a:cubicBezTo>
                <a:cubicBezTo>
                  <a:pt x="2206729" y="1612790"/>
                  <a:pt x="2139524" y="1609450"/>
                  <a:pt x="2072319" y="1608782"/>
                </a:cubicBezTo>
                <a:cubicBezTo>
                  <a:pt x="2050891" y="1608782"/>
                  <a:pt x="2029464" y="1612122"/>
                  <a:pt x="2008037" y="1612122"/>
                </a:cubicBezTo>
                <a:cubicBezTo>
                  <a:pt x="1939858" y="1613458"/>
                  <a:pt x="1870704" y="1613458"/>
                  <a:pt x="1801552" y="1613458"/>
                </a:cubicBezTo>
                <a:cubicBezTo>
                  <a:pt x="1763566" y="1614126"/>
                  <a:pt x="1725581" y="1614126"/>
                  <a:pt x="1687595" y="1615461"/>
                </a:cubicBezTo>
                <a:cubicBezTo>
                  <a:pt x="1665194" y="1616129"/>
                  <a:pt x="1653506" y="1635499"/>
                  <a:pt x="1659350" y="1655536"/>
                </a:cubicBezTo>
                <a:cubicBezTo>
                  <a:pt x="1663246" y="1665555"/>
                  <a:pt x="1666168" y="1675573"/>
                  <a:pt x="1666168" y="1685592"/>
                </a:cubicBezTo>
                <a:cubicBezTo>
                  <a:pt x="1665194" y="1698950"/>
                  <a:pt x="1659350" y="1711641"/>
                  <a:pt x="1656428" y="1724331"/>
                </a:cubicBezTo>
                <a:cubicBezTo>
                  <a:pt x="1653506" y="1740361"/>
                  <a:pt x="1649610" y="1756391"/>
                  <a:pt x="1662272" y="1771753"/>
                </a:cubicBezTo>
                <a:cubicBezTo>
                  <a:pt x="1673959" y="1785779"/>
                  <a:pt x="1672012" y="1801141"/>
                  <a:pt x="1660324" y="1815167"/>
                </a:cubicBezTo>
                <a:cubicBezTo>
                  <a:pt x="1643766" y="1835205"/>
                  <a:pt x="1647662" y="1864593"/>
                  <a:pt x="1669089" y="1882626"/>
                </a:cubicBezTo>
                <a:cubicBezTo>
                  <a:pt x="1699283" y="1908007"/>
                  <a:pt x="1708049" y="1936727"/>
                  <a:pt x="1699283" y="1968119"/>
                </a:cubicBezTo>
                <a:cubicBezTo>
                  <a:pt x="1691491" y="1995503"/>
                  <a:pt x="1703179" y="2020884"/>
                  <a:pt x="1713893" y="2046265"/>
                </a:cubicBezTo>
                <a:cubicBezTo>
                  <a:pt x="1720711" y="2062295"/>
                  <a:pt x="1733373" y="2076321"/>
                  <a:pt x="1742138" y="2091683"/>
                </a:cubicBezTo>
                <a:cubicBezTo>
                  <a:pt x="1746034" y="2096358"/>
                  <a:pt x="1745061" y="2103037"/>
                  <a:pt x="1746034" y="2108381"/>
                </a:cubicBezTo>
                <a:cubicBezTo>
                  <a:pt x="1747982" y="2115728"/>
                  <a:pt x="1750904" y="2123743"/>
                  <a:pt x="1750904" y="2131090"/>
                </a:cubicBezTo>
                <a:cubicBezTo>
                  <a:pt x="1750904" y="2137101"/>
                  <a:pt x="1752852" y="2145116"/>
                  <a:pt x="1748956" y="2149791"/>
                </a:cubicBezTo>
                <a:cubicBezTo>
                  <a:pt x="1733373" y="2169161"/>
                  <a:pt x="1712919" y="2186526"/>
                  <a:pt x="1700257" y="2206564"/>
                </a:cubicBezTo>
                <a:cubicBezTo>
                  <a:pt x="1682725" y="2233280"/>
                  <a:pt x="1680777" y="2259997"/>
                  <a:pt x="1709023" y="2286045"/>
                </a:cubicBezTo>
                <a:cubicBezTo>
                  <a:pt x="1719737" y="2294728"/>
                  <a:pt x="1719737" y="2309422"/>
                  <a:pt x="1731425" y="2317437"/>
                </a:cubicBezTo>
                <a:cubicBezTo>
                  <a:pt x="1774280" y="2347493"/>
                  <a:pt x="1784020" y="2388904"/>
                  <a:pt x="1807395" y="2424971"/>
                </a:cubicBezTo>
                <a:cubicBezTo>
                  <a:pt x="1821031" y="2445676"/>
                  <a:pt x="1815187" y="2473061"/>
                  <a:pt x="1817135" y="2497106"/>
                </a:cubicBezTo>
                <a:cubicBezTo>
                  <a:pt x="1818110" y="2512468"/>
                  <a:pt x="1814213" y="2528497"/>
                  <a:pt x="1820057" y="2542524"/>
                </a:cubicBezTo>
                <a:cubicBezTo>
                  <a:pt x="1832719" y="2571912"/>
                  <a:pt x="1838563" y="2599964"/>
                  <a:pt x="1828823" y="2630688"/>
                </a:cubicBezTo>
                <a:cubicBezTo>
                  <a:pt x="1818110" y="2662748"/>
                  <a:pt x="1813240" y="2695476"/>
                  <a:pt x="1805447" y="2727535"/>
                </a:cubicBezTo>
                <a:cubicBezTo>
                  <a:pt x="1803500" y="2730875"/>
                  <a:pt x="1802525" y="2734882"/>
                  <a:pt x="1803500" y="2737554"/>
                </a:cubicBezTo>
                <a:cubicBezTo>
                  <a:pt x="1812265" y="2755588"/>
                  <a:pt x="1821031" y="2772953"/>
                  <a:pt x="1797655" y="2788983"/>
                </a:cubicBezTo>
                <a:cubicBezTo>
                  <a:pt x="1804473" y="2805681"/>
                  <a:pt x="1812265" y="2823047"/>
                  <a:pt x="1819083" y="2839745"/>
                </a:cubicBezTo>
                <a:cubicBezTo>
                  <a:pt x="1822005" y="2847760"/>
                  <a:pt x="1824927" y="2855775"/>
                  <a:pt x="1826875" y="2863790"/>
                </a:cubicBezTo>
                <a:cubicBezTo>
                  <a:pt x="1827849" y="2868465"/>
                  <a:pt x="1824927" y="2873808"/>
                  <a:pt x="1827849" y="2877148"/>
                </a:cubicBezTo>
                <a:cubicBezTo>
                  <a:pt x="1852199" y="2908540"/>
                  <a:pt x="1836615" y="2940599"/>
                  <a:pt x="1832719" y="2973327"/>
                </a:cubicBezTo>
                <a:cubicBezTo>
                  <a:pt x="1828823" y="3003383"/>
                  <a:pt x="1811291" y="3027428"/>
                  <a:pt x="1787916" y="3051473"/>
                </a:cubicBezTo>
                <a:cubicBezTo>
                  <a:pt x="1776228" y="3062827"/>
                  <a:pt x="1769410" y="3076854"/>
                  <a:pt x="1760644" y="3089544"/>
                </a:cubicBezTo>
                <a:cubicBezTo>
                  <a:pt x="1759670" y="3090880"/>
                  <a:pt x="1759670" y="3092215"/>
                  <a:pt x="1759670" y="3093551"/>
                </a:cubicBezTo>
                <a:cubicBezTo>
                  <a:pt x="1784994" y="3136298"/>
                  <a:pt x="1755774" y="3169025"/>
                  <a:pt x="1721685" y="3201753"/>
                </a:cubicBezTo>
                <a:cubicBezTo>
                  <a:pt x="1710971" y="3212440"/>
                  <a:pt x="1709023" y="3227134"/>
                  <a:pt x="1703179" y="3239824"/>
                </a:cubicBezTo>
                <a:cubicBezTo>
                  <a:pt x="1693439" y="3259193"/>
                  <a:pt x="1685647" y="3278563"/>
                  <a:pt x="1675907" y="3297265"/>
                </a:cubicBezTo>
                <a:cubicBezTo>
                  <a:pt x="1659350" y="3329324"/>
                  <a:pt x="1639870" y="3360716"/>
                  <a:pt x="1625260" y="3392776"/>
                </a:cubicBezTo>
                <a:cubicBezTo>
                  <a:pt x="1613573" y="3416821"/>
                  <a:pt x="1599937" y="3438862"/>
                  <a:pt x="1570717" y="3454892"/>
                </a:cubicBezTo>
                <a:cubicBezTo>
                  <a:pt x="1562925" y="3458899"/>
                  <a:pt x="1559029" y="3466246"/>
                  <a:pt x="1555134" y="3472258"/>
                </a:cubicBezTo>
                <a:cubicBezTo>
                  <a:pt x="1543446" y="3490959"/>
                  <a:pt x="1530784" y="3496970"/>
                  <a:pt x="1501564" y="3490959"/>
                </a:cubicBezTo>
                <a:cubicBezTo>
                  <a:pt x="1483059" y="3487620"/>
                  <a:pt x="1464553" y="3483612"/>
                  <a:pt x="1452865" y="3496302"/>
                </a:cubicBezTo>
                <a:cubicBezTo>
                  <a:pt x="1441177" y="3508993"/>
                  <a:pt x="1432411" y="3523687"/>
                  <a:pt x="1448969" y="3538381"/>
                </a:cubicBezTo>
                <a:cubicBezTo>
                  <a:pt x="1483059" y="3568437"/>
                  <a:pt x="1481110" y="3604504"/>
                  <a:pt x="1485007" y="3640571"/>
                </a:cubicBezTo>
                <a:cubicBezTo>
                  <a:pt x="1488902" y="3668624"/>
                  <a:pt x="1491825" y="3698012"/>
                  <a:pt x="1524940" y="3722057"/>
                </a:cubicBezTo>
                <a:cubicBezTo>
                  <a:pt x="1543446" y="3735415"/>
                  <a:pt x="1560004" y="3752113"/>
                  <a:pt x="1560004" y="3772818"/>
                </a:cubicBezTo>
                <a:cubicBezTo>
                  <a:pt x="1560004" y="3776158"/>
                  <a:pt x="1560977" y="3779497"/>
                  <a:pt x="1563899" y="3781501"/>
                </a:cubicBezTo>
                <a:cubicBezTo>
                  <a:pt x="1587275" y="3798867"/>
                  <a:pt x="1579483" y="3820240"/>
                  <a:pt x="1579483" y="3840277"/>
                </a:cubicBezTo>
                <a:cubicBezTo>
                  <a:pt x="1579483" y="3875677"/>
                  <a:pt x="1581431" y="3911076"/>
                  <a:pt x="1581431" y="3946475"/>
                </a:cubicBezTo>
                <a:cubicBezTo>
                  <a:pt x="1581431" y="3967849"/>
                  <a:pt x="1581431" y="3989890"/>
                  <a:pt x="1581431" y="4011263"/>
                </a:cubicBezTo>
                <a:cubicBezTo>
                  <a:pt x="1582405" y="4035976"/>
                  <a:pt x="1583379" y="4060021"/>
                  <a:pt x="1583379" y="4084733"/>
                </a:cubicBezTo>
                <a:cubicBezTo>
                  <a:pt x="1583379" y="4088741"/>
                  <a:pt x="1585327" y="4093416"/>
                  <a:pt x="1582405" y="4096088"/>
                </a:cubicBezTo>
                <a:cubicBezTo>
                  <a:pt x="1564873" y="4114121"/>
                  <a:pt x="1566821" y="4134827"/>
                  <a:pt x="1568769" y="4154864"/>
                </a:cubicBezTo>
                <a:cubicBezTo>
                  <a:pt x="1570717" y="4171562"/>
                  <a:pt x="1581431" y="4187592"/>
                  <a:pt x="1587275" y="4204289"/>
                </a:cubicBezTo>
                <a:cubicBezTo>
                  <a:pt x="1597989" y="4232342"/>
                  <a:pt x="1610650" y="4259726"/>
                  <a:pt x="1632078" y="4285107"/>
                </a:cubicBezTo>
                <a:cubicBezTo>
                  <a:pt x="1650584" y="4307148"/>
                  <a:pt x="1659350" y="4332529"/>
                  <a:pt x="1672012" y="4356574"/>
                </a:cubicBezTo>
                <a:cubicBezTo>
                  <a:pt x="1679804" y="4371267"/>
                  <a:pt x="1686622" y="4385962"/>
                  <a:pt x="1690517" y="4400656"/>
                </a:cubicBezTo>
                <a:cubicBezTo>
                  <a:pt x="1693439" y="4412678"/>
                  <a:pt x="1691491" y="4424700"/>
                  <a:pt x="1691491" y="4436723"/>
                </a:cubicBezTo>
                <a:cubicBezTo>
                  <a:pt x="1691491" y="4440063"/>
                  <a:pt x="1687595" y="4444070"/>
                  <a:pt x="1689543" y="4446742"/>
                </a:cubicBezTo>
                <a:cubicBezTo>
                  <a:pt x="1701231" y="4468783"/>
                  <a:pt x="1687595" y="4490156"/>
                  <a:pt x="1686622" y="4511529"/>
                </a:cubicBezTo>
                <a:cubicBezTo>
                  <a:pt x="1686622" y="4513533"/>
                  <a:pt x="1687595" y="4514869"/>
                  <a:pt x="1686622" y="4516205"/>
                </a:cubicBezTo>
                <a:cubicBezTo>
                  <a:pt x="1668116" y="4534906"/>
                  <a:pt x="1673959" y="4556947"/>
                  <a:pt x="1671037" y="4577653"/>
                </a:cubicBezTo>
                <a:cubicBezTo>
                  <a:pt x="1669089" y="4590343"/>
                  <a:pt x="1668116" y="4603701"/>
                  <a:pt x="1672012" y="4615723"/>
                </a:cubicBezTo>
                <a:cubicBezTo>
                  <a:pt x="1678829" y="4635093"/>
                  <a:pt x="1670064" y="4651791"/>
                  <a:pt x="1664219" y="4669157"/>
                </a:cubicBezTo>
                <a:cubicBezTo>
                  <a:pt x="1660324" y="4678507"/>
                  <a:pt x="1662272" y="4689862"/>
                  <a:pt x="1665194" y="4699880"/>
                </a:cubicBezTo>
                <a:cubicBezTo>
                  <a:pt x="1671037" y="4717246"/>
                  <a:pt x="1680777" y="4734612"/>
                  <a:pt x="1687595" y="4751977"/>
                </a:cubicBezTo>
                <a:cubicBezTo>
                  <a:pt x="1693439" y="4767339"/>
                  <a:pt x="1704153" y="4774018"/>
                  <a:pt x="1729477" y="4774018"/>
                </a:cubicBezTo>
                <a:cubicBezTo>
                  <a:pt x="1791812" y="4773351"/>
                  <a:pt x="1854146" y="4773351"/>
                  <a:pt x="1916482" y="4773351"/>
                </a:cubicBezTo>
                <a:cubicBezTo>
                  <a:pt x="2018750" y="4772015"/>
                  <a:pt x="2120045" y="4769343"/>
                  <a:pt x="2222313" y="4769343"/>
                </a:cubicBezTo>
                <a:cubicBezTo>
                  <a:pt x="2474575" y="4768008"/>
                  <a:pt x="2726837" y="4767339"/>
                  <a:pt x="2979099" y="4767339"/>
                </a:cubicBezTo>
                <a:cubicBezTo>
                  <a:pt x="3143702" y="4767339"/>
                  <a:pt x="3308306" y="4766004"/>
                  <a:pt x="3472909" y="4766004"/>
                </a:cubicBezTo>
                <a:cubicBezTo>
                  <a:pt x="3663810" y="4766004"/>
                  <a:pt x="3853737" y="4766004"/>
                  <a:pt x="4044638" y="4766004"/>
                </a:cubicBezTo>
                <a:cubicBezTo>
                  <a:pt x="4096259" y="4766004"/>
                  <a:pt x="4147881" y="4766004"/>
                  <a:pt x="4199502" y="4766004"/>
                </a:cubicBezTo>
                <a:cubicBezTo>
                  <a:pt x="4313458" y="4766672"/>
                  <a:pt x="4428388" y="4767339"/>
                  <a:pt x="4543319" y="4768008"/>
                </a:cubicBezTo>
                <a:cubicBezTo>
                  <a:pt x="4551110" y="4768008"/>
                  <a:pt x="4558902" y="4769343"/>
                  <a:pt x="4566694" y="4769343"/>
                </a:cubicBezTo>
                <a:cubicBezTo>
                  <a:pt x="4597862" y="4772015"/>
                  <a:pt x="4628056" y="4778694"/>
                  <a:pt x="4659223" y="4767339"/>
                </a:cubicBezTo>
                <a:cubicBezTo>
                  <a:pt x="4666040" y="4764668"/>
                  <a:pt x="4675780" y="4766004"/>
                  <a:pt x="4684546" y="4766004"/>
                </a:cubicBezTo>
                <a:cubicBezTo>
                  <a:pt x="4858890" y="4766672"/>
                  <a:pt x="5034208" y="4766672"/>
                  <a:pt x="5208550" y="4766672"/>
                </a:cubicBezTo>
                <a:cubicBezTo>
                  <a:pt x="5297183" y="4766672"/>
                  <a:pt x="5384841" y="4768008"/>
                  <a:pt x="5473474" y="4768008"/>
                </a:cubicBezTo>
                <a:cubicBezTo>
                  <a:pt x="5565029" y="4767339"/>
                  <a:pt x="5657557" y="4766004"/>
                  <a:pt x="5749112" y="4766004"/>
                </a:cubicBezTo>
                <a:cubicBezTo>
                  <a:pt x="5893261" y="4766004"/>
                  <a:pt x="6038385" y="4766004"/>
                  <a:pt x="6182535" y="4766004"/>
                </a:cubicBezTo>
                <a:cubicBezTo>
                  <a:pt x="6389020" y="4766004"/>
                  <a:pt x="6594530" y="4766004"/>
                  <a:pt x="6801015" y="4766004"/>
                </a:cubicBezTo>
                <a:cubicBezTo>
                  <a:pt x="6870168" y="4766004"/>
                  <a:pt x="6940295" y="4767339"/>
                  <a:pt x="7009448" y="4767339"/>
                </a:cubicBezTo>
                <a:cubicBezTo>
                  <a:pt x="7131196" y="4767339"/>
                  <a:pt x="7253918" y="4766004"/>
                  <a:pt x="7375666" y="4766004"/>
                </a:cubicBezTo>
                <a:cubicBezTo>
                  <a:pt x="7561697" y="4765336"/>
                  <a:pt x="7748702" y="4764668"/>
                  <a:pt x="7935707" y="4764668"/>
                </a:cubicBezTo>
                <a:cubicBezTo>
                  <a:pt x="7971745" y="4764668"/>
                  <a:pt x="7981485" y="4755317"/>
                  <a:pt x="7976615" y="4731272"/>
                </a:cubicBezTo>
                <a:cubicBezTo>
                  <a:pt x="7975641" y="4724593"/>
                  <a:pt x="7975641" y="4715910"/>
                  <a:pt x="7980511" y="4711235"/>
                </a:cubicBezTo>
                <a:cubicBezTo>
                  <a:pt x="7999990" y="4691198"/>
                  <a:pt x="7991224" y="4668488"/>
                  <a:pt x="7991224" y="4647783"/>
                </a:cubicBezTo>
                <a:cubicBezTo>
                  <a:pt x="7990250" y="4619063"/>
                  <a:pt x="7985380" y="4590343"/>
                  <a:pt x="7975641" y="4562290"/>
                </a:cubicBezTo>
                <a:cubicBezTo>
                  <a:pt x="7964927" y="4531566"/>
                  <a:pt x="7970771" y="4500175"/>
                  <a:pt x="7963953" y="4469451"/>
                </a:cubicBezTo>
                <a:cubicBezTo>
                  <a:pt x="7958109" y="4442066"/>
                  <a:pt x="7960057" y="4416018"/>
                  <a:pt x="7964927" y="4388633"/>
                </a:cubicBezTo>
                <a:cubicBezTo>
                  <a:pt x="7967849" y="4375275"/>
                  <a:pt x="7962979" y="4361249"/>
                  <a:pt x="7962979" y="4347223"/>
                </a:cubicBezTo>
                <a:cubicBezTo>
                  <a:pt x="7962979" y="4343883"/>
                  <a:pt x="7961031" y="4339876"/>
                  <a:pt x="7962979" y="4337204"/>
                </a:cubicBezTo>
                <a:cubicBezTo>
                  <a:pt x="7982459" y="4308484"/>
                  <a:pt x="7960057" y="4281099"/>
                  <a:pt x="7960057" y="4253047"/>
                </a:cubicBezTo>
                <a:cubicBezTo>
                  <a:pt x="7961031" y="4230338"/>
                  <a:pt x="7958109" y="4208297"/>
                  <a:pt x="7974667" y="4185588"/>
                </a:cubicBezTo>
                <a:cubicBezTo>
                  <a:pt x="7988302" y="4166219"/>
                  <a:pt x="7993172" y="4142842"/>
                  <a:pt x="7995120" y="4121468"/>
                </a:cubicBezTo>
                <a:cubicBezTo>
                  <a:pt x="7997068" y="4102099"/>
                  <a:pt x="8004860" y="4086069"/>
                  <a:pt x="8019470" y="4069371"/>
                </a:cubicBezTo>
                <a:cubicBezTo>
                  <a:pt x="8035054" y="4051338"/>
                  <a:pt x="8045768" y="4030632"/>
                  <a:pt x="8056481" y="4010595"/>
                </a:cubicBezTo>
                <a:cubicBezTo>
                  <a:pt x="8063299" y="3997237"/>
                  <a:pt x="8070117" y="3982543"/>
                  <a:pt x="8066221" y="3969852"/>
                </a:cubicBezTo>
                <a:cubicBezTo>
                  <a:pt x="8060377" y="3953155"/>
                  <a:pt x="8046742" y="3937792"/>
                  <a:pt x="8032132" y="3923766"/>
                </a:cubicBezTo>
                <a:cubicBezTo>
                  <a:pt x="8006808" y="3899054"/>
                  <a:pt x="7985380" y="3875009"/>
                  <a:pt x="8004860" y="3842949"/>
                </a:cubicBezTo>
                <a:cubicBezTo>
                  <a:pt x="8006808" y="3838942"/>
                  <a:pt x="8007782" y="3833598"/>
                  <a:pt x="8005834" y="3828923"/>
                </a:cubicBezTo>
                <a:cubicBezTo>
                  <a:pt x="7997068" y="3802206"/>
                  <a:pt x="7985380" y="3775490"/>
                  <a:pt x="7979537" y="3748773"/>
                </a:cubicBezTo>
                <a:cubicBezTo>
                  <a:pt x="7975641" y="3730072"/>
                  <a:pt x="7981485" y="3710034"/>
                  <a:pt x="7981485" y="3690665"/>
                </a:cubicBezTo>
                <a:cubicBezTo>
                  <a:pt x="7981485" y="3679978"/>
                  <a:pt x="7980511" y="3668624"/>
                  <a:pt x="7978563" y="3657937"/>
                </a:cubicBezTo>
                <a:cubicBezTo>
                  <a:pt x="7973693" y="3628549"/>
                  <a:pt x="7966875" y="3599829"/>
                  <a:pt x="7962005" y="3570441"/>
                </a:cubicBezTo>
                <a:cubicBezTo>
                  <a:pt x="7959083" y="3553075"/>
                  <a:pt x="7945447" y="3534373"/>
                  <a:pt x="7964927" y="3519012"/>
                </a:cubicBezTo>
                <a:cubicBezTo>
                  <a:pt x="7993172" y="3496302"/>
                  <a:pt x="7985380" y="3466246"/>
                  <a:pt x="8002912" y="3441534"/>
                </a:cubicBezTo>
                <a:cubicBezTo>
                  <a:pt x="8004860" y="3439530"/>
                  <a:pt x="8004860" y="3436858"/>
                  <a:pt x="8004860" y="3434187"/>
                </a:cubicBezTo>
                <a:cubicBezTo>
                  <a:pt x="8010704" y="3384761"/>
                  <a:pt x="8016548" y="3336003"/>
                  <a:pt x="8021418" y="3286578"/>
                </a:cubicBezTo>
                <a:cubicBezTo>
                  <a:pt x="8022392" y="3281235"/>
                  <a:pt x="8019470" y="3276559"/>
                  <a:pt x="8018496" y="3271884"/>
                </a:cubicBezTo>
                <a:cubicBezTo>
                  <a:pt x="8014600" y="3259193"/>
                  <a:pt x="8009730" y="3246503"/>
                  <a:pt x="8005834" y="3233813"/>
                </a:cubicBezTo>
                <a:cubicBezTo>
                  <a:pt x="8004860" y="3229805"/>
                  <a:pt x="8005834" y="3224462"/>
                  <a:pt x="8002912" y="3222458"/>
                </a:cubicBezTo>
                <a:cubicBezTo>
                  <a:pt x="7972719" y="3201085"/>
                  <a:pt x="7973693" y="3173033"/>
                  <a:pt x="7965901" y="3146316"/>
                </a:cubicBezTo>
                <a:cubicBezTo>
                  <a:pt x="7962979" y="3135630"/>
                  <a:pt x="7952265" y="3126279"/>
                  <a:pt x="7947395" y="3115592"/>
                </a:cubicBezTo>
                <a:cubicBezTo>
                  <a:pt x="7942525" y="3105574"/>
                  <a:pt x="7940577" y="3094887"/>
                  <a:pt x="7936681" y="3084201"/>
                </a:cubicBezTo>
                <a:cubicBezTo>
                  <a:pt x="7930837" y="3066167"/>
                  <a:pt x="7924019" y="3048133"/>
                  <a:pt x="7917202" y="3030100"/>
                </a:cubicBezTo>
                <a:cubicBezTo>
                  <a:pt x="7912332" y="3018745"/>
                  <a:pt x="7905514" y="3006723"/>
                  <a:pt x="7899670" y="2995368"/>
                </a:cubicBezTo>
                <a:cubicBezTo>
                  <a:pt x="7898696" y="2992697"/>
                  <a:pt x="7897722" y="2989357"/>
                  <a:pt x="7897722" y="2986685"/>
                </a:cubicBezTo>
                <a:cubicBezTo>
                  <a:pt x="7904540" y="2957965"/>
                  <a:pt x="7912332" y="2929245"/>
                  <a:pt x="7920124" y="2900525"/>
                </a:cubicBezTo>
                <a:cubicBezTo>
                  <a:pt x="7929863" y="2867797"/>
                  <a:pt x="7940577" y="2835737"/>
                  <a:pt x="7949343" y="2803677"/>
                </a:cubicBezTo>
                <a:cubicBezTo>
                  <a:pt x="7951291" y="2796998"/>
                  <a:pt x="7948369" y="2789651"/>
                  <a:pt x="7946421" y="2782972"/>
                </a:cubicBezTo>
                <a:cubicBezTo>
                  <a:pt x="7937655" y="2755588"/>
                  <a:pt x="7927915" y="2728203"/>
                  <a:pt x="7920124" y="2700151"/>
                </a:cubicBezTo>
                <a:cubicBezTo>
                  <a:pt x="7918176" y="2692804"/>
                  <a:pt x="7923045" y="2684121"/>
                  <a:pt x="7925967" y="2676106"/>
                </a:cubicBezTo>
                <a:cubicBezTo>
                  <a:pt x="7931811" y="2661412"/>
                  <a:pt x="7936681" y="2646050"/>
                  <a:pt x="7944473" y="2631356"/>
                </a:cubicBezTo>
                <a:cubicBezTo>
                  <a:pt x="7948369" y="2623341"/>
                  <a:pt x="7955187" y="2613990"/>
                  <a:pt x="7963953" y="2609315"/>
                </a:cubicBezTo>
                <a:cubicBezTo>
                  <a:pt x="7983433" y="2598628"/>
                  <a:pt x="7991224" y="2585270"/>
                  <a:pt x="7996094" y="2569240"/>
                </a:cubicBezTo>
                <a:cubicBezTo>
                  <a:pt x="7999990" y="2554546"/>
                  <a:pt x="8010704" y="2541188"/>
                  <a:pt x="8015574" y="2526494"/>
                </a:cubicBezTo>
                <a:cubicBezTo>
                  <a:pt x="8022392" y="2506456"/>
                  <a:pt x="8032132" y="2486419"/>
                  <a:pt x="8032132" y="2465714"/>
                </a:cubicBezTo>
                <a:cubicBezTo>
                  <a:pt x="8033106" y="2452356"/>
                  <a:pt x="8021418" y="2438329"/>
                  <a:pt x="8014600" y="2424303"/>
                </a:cubicBezTo>
                <a:cubicBezTo>
                  <a:pt x="8013626" y="2422299"/>
                  <a:pt x="8011678" y="2420296"/>
                  <a:pt x="8011678" y="2418960"/>
                </a:cubicBezTo>
                <a:cubicBezTo>
                  <a:pt x="8017522" y="2392243"/>
                  <a:pt x="7996094" y="2369534"/>
                  <a:pt x="7989276" y="2344822"/>
                </a:cubicBezTo>
                <a:cubicBezTo>
                  <a:pt x="7987329" y="2341482"/>
                  <a:pt x="7987329" y="2338142"/>
                  <a:pt x="7987329" y="2334803"/>
                </a:cubicBezTo>
                <a:cubicBezTo>
                  <a:pt x="7992198" y="2316101"/>
                  <a:pt x="7993172" y="2298736"/>
                  <a:pt x="7978563" y="2280034"/>
                </a:cubicBezTo>
                <a:cubicBezTo>
                  <a:pt x="7970771" y="2269348"/>
                  <a:pt x="7979537" y="2253986"/>
                  <a:pt x="7978563" y="2240627"/>
                </a:cubicBezTo>
                <a:cubicBezTo>
                  <a:pt x="7975641" y="2203224"/>
                  <a:pt x="7983433" y="2166489"/>
                  <a:pt x="8007782" y="2133093"/>
                </a:cubicBezTo>
                <a:cubicBezTo>
                  <a:pt x="8033106" y="2099030"/>
                  <a:pt x="8034080" y="2062963"/>
                  <a:pt x="8038950" y="2026895"/>
                </a:cubicBezTo>
                <a:cubicBezTo>
                  <a:pt x="8041872" y="2006858"/>
                  <a:pt x="8047716" y="1987489"/>
                  <a:pt x="8047716" y="1967451"/>
                </a:cubicBezTo>
                <a:cubicBezTo>
                  <a:pt x="8047716" y="1951421"/>
                  <a:pt x="8041872" y="1934723"/>
                  <a:pt x="8041872" y="1918026"/>
                </a:cubicBezTo>
                <a:cubicBezTo>
                  <a:pt x="8041872" y="1899324"/>
                  <a:pt x="8045768" y="1881291"/>
                  <a:pt x="8048689" y="1862589"/>
                </a:cubicBezTo>
                <a:cubicBezTo>
                  <a:pt x="8050638" y="1847227"/>
                  <a:pt x="8053559" y="1831197"/>
                  <a:pt x="8054533" y="1815835"/>
                </a:cubicBezTo>
                <a:cubicBezTo>
                  <a:pt x="8054533" y="1811160"/>
                  <a:pt x="8050638" y="1805816"/>
                  <a:pt x="8046742" y="1802477"/>
                </a:cubicBezTo>
                <a:cubicBezTo>
                  <a:pt x="8033106" y="1789787"/>
                  <a:pt x="8030184" y="1775760"/>
                  <a:pt x="8034080" y="1761734"/>
                </a:cubicBezTo>
                <a:cubicBezTo>
                  <a:pt x="8040898" y="1736354"/>
                  <a:pt x="8050638" y="1710973"/>
                  <a:pt x="8057455" y="1685592"/>
                </a:cubicBezTo>
                <a:cubicBezTo>
                  <a:pt x="8060377" y="1676241"/>
                  <a:pt x="8060377" y="1666223"/>
                  <a:pt x="8060377" y="1656872"/>
                </a:cubicBezTo>
                <a:cubicBezTo>
                  <a:pt x="8060377" y="1648857"/>
                  <a:pt x="8060377" y="1640174"/>
                  <a:pt x="8062325" y="1632159"/>
                </a:cubicBezTo>
                <a:cubicBezTo>
                  <a:pt x="8065247" y="1615461"/>
                  <a:pt x="8061351" y="1612790"/>
                  <a:pt x="8037976" y="1612790"/>
                </a:cubicBezTo>
                <a:cubicBezTo>
                  <a:pt x="7924019" y="1612790"/>
                  <a:pt x="7809089" y="1612790"/>
                  <a:pt x="7695133" y="1612790"/>
                </a:cubicBezTo>
                <a:cubicBezTo>
                  <a:pt x="7571437" y="1612790"/>
                  <a:pt x="7447741" y="1612790"/>
                  <a:pt x="7324045" y="1612790"/>
                </a:cubicBezTo>
                <a:cubicBezTo>
                  <a:pt x="6659787" y="1612790"/>
                  <a:pt x="5994556" y="1612790"/>
                  <a:pt x="5330298" y="1612790"/>
                </a:cubicBezTo>
                <a:cubicBezTo>
                  <a:pt x="5151085" y="1612790"/>
                  <a:pt x="4970899" y="1612790"/>
                  <a:pt x="4791685" y="1612790"/>
                </a:cubicBezTo>
                <a:cubicBezTo>
                  <a:pt x="4400143" y="1612790"/>
                  <a:pt x="4007627" y="1612790"/>
                  <a:pt x="3615111" y="1612790"/>
                </a:cubicBezTo>
                <a:cubicBezTo>
                  <a:pt x="3357979" y="1612790"/>
                  <a:pt x="3100847" y="1612122"/>
                  <a:pt x="2843715" y="1612122"/>
                </a:cubicBezTo>
                <a:cubicBezTo>
                  <a:pt x="2725863" y="1612122"/>
                  <a:pt x="2607037" y="1613458"/>
                  <a:pt x="2488211" y="1612790"/>
                </a:cubicBezTo>
                <a:cubicBezTo>
                  <a:pt x="2447303" y="1612122"/>
                  <a:pt x="2405422" y="1606779"/>
                  <a:pt x="2364515" y="1603439"/>
                </a:cubicBezTo>
                <a:cubicBezTo>
                  <a:pt x="2361593" y="1603439"/>
                  <a:pt x="2358671" y="1603439"/>
                  <a:pt x="2355749" y="1603439"/>
                </a:cubicBezTo>
                <a:close/>
                <a:moveTo>
                  <a:pt x="0" y="0"/>
                </a:moveTo>
                <a:lnTo>
                  <a:pt x="12192000" y="0"/>
                </a:lnTo>
                <a:lnTo>
                  <a:pt x="12192000" y="6858000"/>
                </a:lnTo>
                <a:lnTo>
                  <a:pt x="0" y="6858000"/>
                </a:lnTo>
                <a:close/>
              </a:path>
            </a:pathLst>
          </a:custGeom>
          <a:solidFill>
            <a:schemeClr val="accent2"/>
          </a:solidFill>
        </p:spPr>
        <p:txBody>
          <a:bodyPr wrap="square">
            <a:noAutofit/>
          </a:bodyPr>
          <a:lstStyle>
            <a:lvl1pPr marL="0" indent="0">
              <a:buNone/>
              <a:defRPr sz="2000"/>
            </a:lvl1pPr>
          </a:lstStyle>
          <a:p>
            <a:r>
              <a:rPr lang="sv-SE" dirty="0"/>
              <a:t>Klicka på ikonen för att lägga till en bild</a:t>
            </a:r>
          </a:p>
        </p:txBody>
      </p:sp>
      <p:sp>
        <p:nvSpPr>
          <p:cNvPr id="10" name="Platshållare för text 4">
            <a:extLst>
              <a:ext uri="{FF2B5EF4-FFF2-40B4-BE49-F238E27FC236}">
                <a16:creationId xmlns:a16="http://schemas.microsoft.com/office/drawing/2014/main" id="{D301F313-FDE6-283E-D5AF-3CDC84EA7D32}"/>
              </a:ext>
            </a:extLst>
          </p:cNvPr>
          <p:cNvSpPr>
            <a:spLocks noGrp="1"/>
          </p:cNvSpPr>
          <p:nvPr>
            <p:ph type="body" sz="quarter" idx="12" hasCustomPrompt="1"/>
          </p:nvPr>
        </p:nvSpPr>
        <p:spPr>
          <a:xfrm>
            <a:off x="2249716" y="2126512"/>
            <a:ext cx="5312228" cy="555728"/>
          </a:xfrm>
        </p:spPr>
        <p:txBody>
          <a:bodyPr anchor="b">
            <a:noAutofit/>
          </a:bodyPr>
          <a:lstStyle>
            <a:lvl1pPr marL="0" indent="0">
              <a:buNone/>
              <a:defRPr sz="2000"/>
            </a:lvl1pPr>
          </a:lstStyle>
          <a:p>
            <a:pPr lvl="0"/>
            <a:r>
              <a:rPr lang="sv-SE" dirty="0"/>
              <a:t>FÖRTYDLIGANDE RUBRIK</a:t>
            </a:r>
          </a:p>
        </p:txBody>
      </p:sp>
      <p:sp>
        <p:nvSpPr>
          <p:cNvPr id="11" name="Platshållare för text 40">
            <a:extLst>
              <a:ext uri="{FF2B5EF4-FFF2-40B4-BE49-F238E27FC236}">
                <a16:creationId xmlns:a16="http://schemas.microsoft.com/office/drawing/2014/main" id="{F05DEE97-D38E-4453-119A-11FF033664E2}"/>
              </a:ext>
            </a:extLst>
          </p:cNvPr>
          <p:cNvSpPr>
            <a:spLocks noGrp="1"/>
          </p:cNvSpPr>
          <p:nvPr>
            <p:ph type="body" sz="quarter" idx="11" hasCustomPrompt="1"/>
          </p:nvPr>
        </p:nvSpPr>
        <p:spPr>
          <a:xfrm>
            <a:off x="2249716" y="2752034"/>
            <a:ext cx="5312228" cy="1408820"/>
          </a:xfrm>
        </p:spPr>
        <p:txBody>
          <a:bodyPr anchor="t">
            <a:noAutofit/>
          </a:bodyPr>
          <a:lstStyle>
            <a:lvl1pPr marL="0" indent="0">
              <a:lnSpc>
                <a:spcPts val="4820"/>
              </a:lnSpc>
              <a:spcBef>
                <a:spcPts val="0"/>
              </a:spcBef>
              <a:spcAft>
                <a:spcPts val="0"/>
              </a:spcAft>
              <a:buNone/>
              <a:defRPr sz="4400" i="0">
                <a:latin typeface="+mj-lt"/>
              </a:defRPr>
            </a:lvl1pPr>
          </a:lstStyle>
          <a:p>
            <a:pPr lvl="0"/>
            <a:r>
              <a:rPr lang="sv-SE" sz="4400" dirty="0"/>
              <a:t>En bra rubrik </a:t>
            </a:r>
            <a:br>
              <a:rPr lang="sv-SE" sz="4400" dirty="0"/>
            </a:br>
            <a:r>
              <a:rPr lang="sv-SE" sz="4400" dirty="0"/>
              <a:t>på två rader</a:t>
            </a:r>
            <a:endParaRPr lang="sv-SE" dirty="0"/>
          </a:p>
        </p:txBody>
      </p:sp>
    </p:spTree>
    <p:extLst>
      <p:ext uri="{BB962C8B-B14F-4D97-AF65-F5344CB8AC3E}">
        <p14:creationId xmlns:p14="http://schemas.microsoft.com/office/powerpoint/2010/main" val="7810548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persriv + bild">
    <p:spTree>
      <p:nvGrpSpPr>
        <p:cNvPr id="1" name=""/>
        <p:cNvGrpSpPr/>
        <p:nvPr/>
      </p:nvGrpSpPr>
      <p:grpSpPr>
        <a:xfrm>
          <a:off x="0" y="0"/>
          <a:ext cx="0" cy="0"/>
          <a:chOff x="0" y="0"/>
          <a:chExt cx="0" cy="0"/>
        </a:xfrm>
      </p:grpSpPr>
      <p:sp>
        <p:nvSpPr>
          <p:cNvPr id="9" name="Platshållare för text 4">
            <a:extLst>
              <a:ext uri="{FF2B5EF4-FFF2-40B4-BE49-F238E27FC236}">
                <a16:creationId xmlns:a16="http://schemas.microsoft.com/office/drawing/2014/main" id="{8D514685-9378-BFF3-9D64-3E4E79A8FCFD}"/>
              </a:ext>
            </a:extLst>
          </p:cNvPr>
          <p:cNvSpPr>
            <a:spLocks noGrp="1"/>
          </p:cNvSpPr>
          <p:nvPr>
            <p:ph type="body" sz="quarter" idx="12" hasCustomPrompt="1"/>
          </p:nvPr>
        </p:nvSpPr>
        <p:spPr>
          <a:xfrm>
            <a:off x="2249716" y="2126512"/>
            <a:ext cx="5312228" cy="555728"/>
          </a:xfrm>
        </p:spPr>
        <p:txBody>
          <a:bodyPr anchor="b">
            <a:noAutofit/>
          </a:bodyPr>
          <a:lstStyle>
            <a:lvl1pPr marL="0" indent="0">
              <a:buNone/>
              <a:defRPr sz="2000"/>
            </a:lvl1pPr>
          </a:lstStyle>
          <a:p>
            <a:pPr lvl="0"/>
            <a:r>
              <a:rPr lang="sv-SE" dirty="0"/>
              <a:t>FÖRTYDLIGANDE RUBRIK</a:t>
            </a:r>
          </a:p>
        </p:txBody>
      </p:sp>
      <p:sp>
        <p:nvSpPr>
          <p:cNvPr id="10" name="Platshållare för text 40">
            <a:extLst>
              <a:ext uri="{FF2B5EF4-FFF2-40B4-BE49-F238E27FC236}">
                <a16:creationId xmlns:a16="http://schemas.microsoft.com/office/drawing/2014/main" id="{AF9699CB-8AF8-4285-1E92-E70572FF3CD8}"/>
              </a:ext>
            </a:extLst>
          </p:cNvPr>
          <p:cNvSpPr>
            <a:spLocks noGrp="1"/>
          </p:cNvSpPr>
          <p:nvPr>
            <p:ph type="body" sz="quarter" idx="11" hasCustomPrompt="1"/>
          </p:nvPr>
        </p:nvSpPr>
        <p:spPr>
          <a:xfrm>
            <a:off x="2249716" y="2752034"/>
            <a:ext cx="5312228" cy="1408820"/>
          </a:xfrm>
        </p:spPr>
        <p:txBody>
          <a:bodyPr anchor="t">
            <a:noAutofit/>
          </a:bodyPr>
          <a:lstStyle>
            <a:lvl1pPr marL="0" indent="0">
              <a:lnSpc>
                <a:spcPts val="4820"/>
              </a:lnSpc>
              <a:spcBef>
                <a:spcPts val="0"/>
              </a:spcBef>
              <a:spcAft>
                <a:spcPts val="0"/>
              </a:spcAft>
              <a:buNone/>
              <a:defRPr sz="4400" i="0">
                <a:latin typeface="+mj-lt"/>
              </a:defRPr>
            </a:lvl1pPr>
          </a:lstStyle>
          <a:p>
            <a:pPr lvl="0"/>
            <a:r>
              <a:rPr lang="sv-SE" sz="4400" dirty="0"/>
              <a:t>En bra rubrik </a:t>
            </a:r>
            <a:br>
              <a:rPr lang="sv-SE" sz="4400" dirty="0"/>
            </a:br>
            <a:r>
              <a:rPr lang="sv-SE" sz="4400" dirty="0"/>
              <a:t>på två rader</a:t>
            </a:r>
            <a:endParaRPr lang="sv-SE" dirty="0"/>
          </a:p>
        </p:txBody>
      </p:sp>
      <p:sp>
        <p:nvSpPr>
          <p:cNvPr id="3" name="Platshållare för bild 2">
            <a:extLst>
              <a:ext uri="{FF2B5EF4-FFF2-40B4-BE49-F238E27FC236}">
                <a16:creationId xmlns:a16="http://schemas.microsoft.com/office/drawing/2014/main" id="{50075D2A-6437-7357-3490-CA4EB2C0EC00}"/>
              </a:ext>
            </a:extLst>
          </p:cNvPr>
          <p:cNvSpPr>
            <a:spLocks noGrp="1"/>
          </p:cNvSpPr>
          <p:nvPr>
            <p:ph type="pic" sz="quarter" idx="10"/>
          </p:nvPr>
        </p:nvSpPr>
        <p:spPr>
          <a:xfrm>
            <a:off x="0" y="0"/>
            <a:ext cx="12192000" cy="6858000"/>
          </a:xfrm>
          <a:custGeom>
            <a:avLst/>
            <a:gdLst>
              <a:gd name="connsiteX0" fmla="*/ 2355749 w 12192000"/>
              <a:gd name="connsiteY0" fmla="*/ 1603439 h 6858000"/>
              <a:gd name="connsiteX1" fmla="*/ 2356723 w 12192000"/>
              <a:gd name="connsiteY1" fmla="*/ 1604775 h 6858000"/>
              <a:gd name="connsiteX2" fmla="*/ 2273934 w 12192000"/>
              <a:gd name="connsiteY2" fmla="*/ 1612790 h 6858000"/>
              <a:gd name="connsiteX3" fmla="*/ 2072319 w 12192000"/>
              <a:gd name="connsiteY3" fmla="*/ 1608782 h 6858000"/>
              <a:gd name="connsiteX4" fmla="*/ 2008037 w 12192000"/>
              <a:gd name="connsiteY4" fmla="*/ 1612122 h 6858000"/>
              <a:gd name="connsiteX5" fmla="*/ 1801552 w 12192000"/>
              <a:gd name="connsiteY5" fmla="*/ 1613458 h 6858000"/>
              <a:gd name="connsiteX6" fmla="*/ 1687595 w 12192000"/>
              <a:gd name="connsiteY6" fmla="*/ 1615461 h 6858000"/>
              <a:gd name="connsiteX7" fmla="*/ 1659350 w 12192000"/>
              <a:gd name="connsiteY7" fmla="*/ 1655536 h 6858000"/>
              <a:gd name="connsiteX8" fmla="*/ 1666168 w 12192000"/>
              <a:gd name="connsiteY8" fmla="*/ 1685592 h 6858000"/>
              <a:gd name="connsiteX9" fmla="*/ 1656428 w 12192000"/>
              <a:gd name="connsiteY9" fmla="*/ 1724331 h 6858000"/>
              <a:gd name="connsiteX10" fmla="*/ 1662272 w 12192000"/>
              <a:gd name="connsiteY10" fmla="*/ 1771753 h 6858000"/>
              <a:gd name="connsiteX11" fmla="*/ 1660324 w 12192000"/>
              <a:gd name="connsiteY11" fmla="*/ 1815167 h 6858000"/>
              <a:gd name="connsiteX12" fmla="*/ 1669089 w 12192000"/>
              <a:gd name="connsiteY12" fmla="*/ 1882626 h 6858000"/>
              <a:gd name="connsiteX13" fmla="*/ 1699283 w 12192000"/>
              <a:gd name="connsiteY13" fmla="*/ 1968119 h 6858000"/>
              <a:gd name="connsiteX14" fmla="*/ 1713893 w 12192000"/>
              <a:gd name="connsiteY14" fmla="*/ 2046265 h 6858000"/>
              <a:gd name="connsiteX15" fmla="*/ 1742138 w 12192000"/>
              <a:gd name="connsiteY15" fmla="*/ 2091683 h 6858000"/>
              <a:gd name="connsiteX16" fmla="*/ 1746034 w 12192000"/>
              <a:gd name="connsiteY16" fmla="*/ 2108381 h 6858000"/>
              <a:gd name="connsiteX17" fmla="*/ 1750904 w 12192000"/>
              <a:gd name="connsiteY17" fmla="*/ 2131090 h 6858000"/>
              <a:gd name="connsiteX18" fmla="*/ 1748956 w 12192000"/>
              <a:gd name="connsiteY18" fmla="*/ 2149791 h 6858000"/>
              <a:gd name="connsiteX19" fmla="*/ 1700257 w 12192000"/>
              <a:gd name="connsiteY19" fmla="*/ 2206564 h 6858000"/>
              <a:gd name="connsiteX20" fmla="*/ 1709023 w 12192000"/>
              <a:gd name="connsiteY20" fmla="*/ 2286045 h 6858000"/>
              <a:gd name="connsiteX21" fmla="*/ 1731425 w 12192000"/>
              <a:gd name="connsiteY21" fmla="*/ 2317437 h 6858000"/>
              <a:gd name="connsiteX22" fmla="*/ 1807395 w 12192000"/>
              <a:gd name="connsiteY22" fmla="*/ 2424971 h 6858000"/>
              <a:gd name="connsiteX23" fmla="*/ 1817135 w 12192000"/>
              <a:gd name="connsiteY23" fmla="*/ 2497106 h 6858000"/>
              <a:gd name="connsiteX24" fmla="*/ 1820057 w 12192000"/>
              <a:gd name="connsiteY24" fmla="*/ 2542524 h 6858000"/>
              <a:gd name="connsiteX25" fmla="*/ 1828823 w 12192000"/>
              <a:gd name="connsiteY25" fmla="*/ 2630688 h 6858000"/>
              <a:gd name="connsiteX26" fmla="*/ 1805447 w 12192000"/>
              <a:gd name="connsiteY26" fmla="*/ 2727535 h 6858000"/>
              <a:gd name="connsiteX27" fmla="*/ 1803500 w 12192000"/>
              <a:gd name="connsiteY27" fmla="*/ 2737554 h 6858000"/>
              <a:gd name="connsiteX28" fmla="*/ 1797655 w 12192000"/>
              <a:gd name="connsiteY28" fmla="*/ 2788983 h 6858000"/>
              <a:gd name="connsiteX29" fmla="*/ 1819083 w 12192000"/>
              <a:gd name="connsiteY29" fmla="*/ 2839745 h 6858000"/>
              <a:gd name="connsiteX30" fmla="*/ 1826875 w 12192000"/>
              <a:gd name="connsiteY30" fmla="*/ 2863790 h 6858000"/>
              <a:gd name="connsiteX31" fmla="*/ 1827849 w 12192000"/>
              <a:gd name="connsiteY31" fmla="*/ 2877148 h 6858000"/>
              <a:gd name="connsiteX32" fmla="*/ 1832719 w 12192000"/>
              <a:gd name="connsiteY32" fmla="*/ 2973327 h 6858000"/>
              <a:gd name="connsiteX33" fmla="*/ 1787916 w 12192000"/>
              <a:gd name="connsiteY33" fmla="*/ 3051473 h 6858000"/>
              <a:gd name="connsiteX34" fmla="*/ 1760644 w 12192000"/>
              <a:gd name="connsiteY34" fmla="*/ 3089544 h 6858000"/>
              <a:gd name="connsiteX35" fmla="*/ 1759670 w 12192000"/>
              <a:gd name="connsiteY35" fmla="*/ 3093551 h 6858000"/>
              <a:gd name="connsiteX36" fmla="*/ 1721685 w 12192000"/>
              <a:gd name="connsiteY36" fmla="*/ 3201753 h 6858000"/>
              <a:gd name="connsiteX37" fmla="*/ 1703179 w 12192000"/>
              <a:gd name="connsiteY37" fmla="*/ 3239824 h 6858000"/>
              <a:gd name="connsiteX38" fmla="*/ 1675907 w 12192000"/>
              <a:gd name="connsiteY38" fmla="*/ 3297265 h 6858000"/>
              <a:gd name="connsiteX39" fmla="*/ 1625260 w 12192000"/>
              <a:gd name="connsiteY39" fmla="*/ 3392776 h 6858000"/>
              <a:gd name="connsiteX40" fmla="*/ 1570717 w 12192000"/>
              <a:gd name="connsiteY40" fmla="*/ 3454892 h 6858000"/>
              <a:gd name="connsiteX41" fmla="*/ 1555134 w 12192000"/>
              <a:gd name="connsiteY41" fmla="*/ 3472258 h 6858000"/>
              <a:gd name="connsiteX42" fmla="*/ 1501564 w 12192000"/>
              <a:gd name="connsiteY42" fmla="*/ 3490959 h 6858000"/>
              <a:gd name="connsiteX43" fmla="*/ 1452865 w 12192000"/>
              <a:gd name="connsiteY43" fmla="*/ 3496302 h 6858000"/>
              <a:gd name="connsiteX44" fmla="*/ 1448969 w 12192000"/>
              <a:gd name="connsiteY44" fmla="*/ 3538381 h 6858000"/>
              <a:gd name="connsiteX45" fmla="*/ 1485007 w 12192000"/>
              <a:gd name="connsiteY45" fmla="*/ 3640571 h 6858000"/>
              <a:gd name="connsiteX46" fmla="*/ 1524940 w 12192000"/>
              <a:gd name="connsiteY46" fmla="*/ 3722057 h 6858000"/>
              <a:gd name="connsiteX47" fmla="*/ 1560004 w 12192000"/>
              <a:gd name="connsiteY47" fmla="*/ 3772818 h 6858000"/>
              <a:gd name="connsiteX48" fmla="*/ 1563899 w 12192000"/>
              <a:gd name="connsiteY48" fmla="*/ 3781501 h 6858000"/>
              <a:gd name="connsiteX49" fmla="*/ 1579483 w 12192000"/>
              <a:gd name="connsiteY49" fmla="*/ 3840277 h 6858000"/>
              <a:gd name="connsiteX50" fmla="*/ 1581431 w 12192000"/>
              <a:gd name="connsiteY50" fmla="*/ 3946475 h 6858000"/>
              <a:gd name="connsiteX51" fmla="*/ 1581431 w 12192000"/>
              <a:gd name="connsiteY51" fmla="*/ 4011263 h 6858000"/>
              <a:gd name="connsiteX52" fmla="*/ 1583379 w 12192000"/>
              <a:gd name="connsiteY52" fmla="*/ 4084733 h 6858000"/>
              <a:gd name="connsiteX53" fmla="*/ 1582405 w 12192000"/>
              <a:gd name="connsiteY53" fmla="*/ 4096088 h 6858000"/>
              <a:gd name="connsiteX54" fmla="*/ 1568769 w 12192000"/>
              <a:gd name="connsiteY54" fmla="*/ 4154864 h 6858000"/>
              <a:gd name="connsiteX55" fmla="*/ 1587275 w 12192000"/>
              <a:gd name="connsiteY55" fmla="*/ 4204289 h 6858000"/>
              <a:gd name="connsiteX56" fmla="*/ 1632078 w 12192000"/>
              <a:gd name="connsiteY56" fmla="*/ 4285107 h 6858000"/>
              <a:gd name="connsiteX57" fmla="*/ 1672012 w 12192000"/>
              <a:gd name="connsiteY57" fmla="*/ 4356574 h 6858000"/>
              <a:gd name="connsiteX58" fmla="*/ 1690517 w 12192000"/>
              <a:gd name="connsiteY58" fmla="*/ 4400656 h 6858000"/>
              <a:gd name="connsiteX59" fmla="*/ 1691491 w 12192000"/>
              <a:gd name="connsiteY59" fmla="*/ 4436723 h 6858000"/>
              <a:gd name="connsiteX60" fmla="*/ 1689543 w 12192000"/>
              <a:gd name="connsiteY60" fmla="*/ 4446742 h 6858000"/>
              <a:gd name="connsiteX61" fmla="*/ 1686622 w 12192000"/>
              <a:gd name="connsiteY61" fmla="*/ 4511529 h 6858000"/>
              <a:gd name="connsiteX62" fmla="*/ 1686622 w 12192000"/>
              <a:gd name="connsiteY62" fmla="*/ 4516205 h 6858000"/>
              <a:gd name="connsiteX63" fmla="*/ 1671037 w 12192000"/>
              <a:gd name="connsiteY63" fmla="*/ 4577653 h 6858000"/>
              <a:gd name="connsiteX64" fmla="*/ 1672012 w 12192000"/>
              <a:gd name="connsiteY64" fmla="*/ 4615723 h 6858000"/>
              <a:gd name="connsiteX65" fmla="*/ 1664219 w 12192000"/>
              <a:gd name="connsiteY65" fmla="*/ 4669157 h 6858000"/>
              <a:gd name="connsiteX66" fmla="*/ 1665194 w 12192000"/>
              <a:gd name="connsiteY66" fmla="*/ 4699880 h 6858000"/>
              <a:gd name="connsiteX67" fmla="*/ 1687595 w 12192000"/>
              <a:gd name="connsiteY67" fmla="*/ 4751977 h 6858000"/>
              <a:gd name="connsiteX68" fmla="*/ 1729477 w 12192000"/>
              <a:gd name="connsiteY68" fmla="*/ 4774018 h 6858000"/>
              <a:gd name="connsiteX69" fmla="*/ 1916482 w 12192000"/>
              <a:gd name="connsiteY69" fmla="*/ 4773351 h 6858000"/>
              <a:gd name="connsiteX70" fmla="*/ 2222313 w 12192000"/>
              <a:gd name="connsiteY70" fmla="*/ 4769343 h 6858000"/>
              <a:gd name="connsiteX71" fmla="*/ 2979099 w 12192000"/>
              <a:gd name="connsiteY71" fmla="*/ 4767339 h 6858000"/>
              <a:gd name="connsiteX72" fmla="*/ 3472909 w 12192000"/>
              <a:gd name="connsiteY72" fmla="*/ 4766004 h 6858000"/>
              <a:gd name="connsiteX73" fmla="*/ 4044638 w 12192000"/>
              <a:gd name="connsiteY73" fmla="*/ 4766004 h 6858000"/>
              <a:gd name="connsiteX74" fmla="*/ 4199502 w 12192000"/>
              <a:gd name="connsiteY74" fmla="*/ 4766004 h 6858000"/>
              <a:gd name="connsiteX75" fmla="*/ 4543319 w 12192000"/>
              <a:gd name="connsiteY75" fmla="*/ 4768008 h 6858000"/>
              <a:gd name="connsiteX76" fmla="*/ 4566694 w 12192000"/>
              <a:gd name="connsiteY76" fmla="*/ 4769343 h 6858000"/>
              <a:gd name="connsiteX77" fmla="*/ 4659223 w 12192000"/>
              <a:gd name="connsiteY77" fmla="*/ 4767339 h 6858000"/>
              <a:gd name="connsiteX78" fmla="*/ 4684546 w 12192000"/>
              <a:gd name="connsiteY78" fmla="*/ 4766004 h 6858000"/>
              <a:gd name="connsiteX79" fmla="*/ 5208550 w 12192000"/>
              <a:gd name="connsiteY79" fmla="*/ 4766672 h 6858000"/>
              <a:gd name="connsiteX80" fmla="*/ 5473474 w 12192000"/>
              <a:gd name="connsiteY80" fmla="*/ 4768008 h 6858000"/>
              <a:gd name="connsiteX81" fmla="*/ 5749112 w 12192000"/>
              <a:gd name="connsiteY81" fmla="*/ 4766004 h 6858000"/>
              <a:gd name="connsiteX82" fmla="*/ 6182535 w 12192000"/>
              <a:gd name="connsiteY82" fmla="*/ 4766004 h 6858000"/>
              <a:gd name="connsiteX83" fmla="*/ 6801015 w 12192000"/>
              <a:gd name="connsiteY83" fmla="*/ 4766004 h 6858000"/>
              <a:gd name="connsiteX84" fmla="*/ 7009448 w 12192000"/>
              <a:gd name="connsiteY84" fmla="*/ 4767339 h 6858000"/>
              <a:gd name="connsiteX85" fmla="*/ 7375666 w 12192000"/>
              <a:gd name="connsiteY85" fmla="*/ 4766004 h 6858000"/>
              <a:gd name="connsiteX86" fmla="*/ 7935707 w 12192000"/>
              <a:gd name="connsiteY86" fmla="*/ 4764668 h 6858000"/>
              <a:gd name="connsiteX87" fmla="*/ 7976615 w 12192000"/>
              <a:gd name="connsiteY87" fmla="*/ 4731272 h 6858000"/>
              <a:gd name="connsiteX88" fmla="*/ 7980511 w 12192000"/>
              <a:gd name="connsiteY88" fmla="*/ 4711235 h 6858000"/>
              <a:gd name="connsiteX89" fmla="*/ 7991224 w 12192000"/>
              <a:gd name="connsiteY89" fmla="*/ 4647783 h 6858000"/>
              <a:gd name="connsiteX90" fmla="*/ 7975641 w 12192000"/>
              <a:gd name="connsiteY90" fmla="*/ 4562290 h 6858000"/>
              <a:gd name="connsiteX91" fmla="*/ 7963953 w 12192000"/>
              <a:gd name="connsiteY91" fmla="*/ 4469451 h 6858000"/>
              <a:gd name="connsiteX92" fmla="*/ 7964927 w 12192000"/>
              <a:gd name="connsiteY92" fmla="*/ 4388633 h 6858000"/>
              <a:gd name="connsiteX93" fmla="*/ 7962979 w 12192000"/>
              <a:gd name="connsiteY93" fmla="*/ 4347223 h 6858000"/>
              <a:gd name="connsiteX94" fmla="*/ 7962979 w 12192000"/>
              <a:gd name="connsiteY94" fmla="*/ 4337204 h 6858000"/>
              <a:gd name="connsiteX95" fmla="*/ 7960057 w 12192000"/>
              <a:gd name="connsiteY95" fmla="*/ 4253047 h 6858000"/>
              <a:gd name="connsiteX96" fmla="*/ 7974667 w 12192000"/>
              <a:gd name="connsiteY96" fmla="*/ 4185588 h 6858000"/>
              <a:gd name="connsiteX97" fmla="*/ 7995120 w 12192000"/>
              <a:gd name="connsiteY97" fmla="*/ 4121468 h 6858000"/>
              <a:gd name="connsiteX98" fmla="*/ 8019470 w 12192000"/>
              <a:gd name="connsiteY98" fmla="*/ 4069371 h 6858000"/>
              <a:gd name="connsiteX99" fmla="*/ 8056481 w 12192000"/>
              <a:gd name="connsiteY99" fmla="*/ 4010595 h 6858000"/>
              <a:gd name="connsiteX100" fmla="*/ 8066221 w 12192000"/>
              <a:gd name="connsiteY100" fmla="*/ 3969852 h 6858000"/>
              <a:gd name="connsiteX101" fmla="*/ 8032132 w 12192000"/>
              <a:gd name="connsiteY101" fmla="*/ 3923766 h 6858000"/>
              <a:gd name="connsiteX102" fmla="*/ 8004860 w 12192000"/>
              <a:gd name="connsiteY102" fmla="*/ 3842949 h 6858000"/>
              <a:gd name="connsiteX103" fmla="*/ 8005834 w 12192000"/>
              <a:gd name="connsiteY103" fmla="*/ 3828923 h 6858000"/>
              <a:gd name="connsiteX104" fmla="*/ 7979537 w 12192000"/>
              <a:gd name="connsiteY104" fmla="*/ 3748773 h 6858000"/>
              <a:gd name="connsiteX105" fmla="*/ 7981485 w 12192000"/>
              <a:gd name="connsiteY105" fmla="*/ 3690665 h 6858000"/>
              <a:gd name="connsiteX106" fmla="*/ 7978563 w 12192000"/>
              <a:gd name="connsiteY106" fmla="*/ 3657937 h 6858000"/>
              <a:gd name="connsiteX107" fmla="*/ 7962005 w 12192000"/>
              <a:gd name="connsiteY107" fmla="*/ 3570441 h 6858000"/>
              <a:gd name="connsiteX108" fmla="*/ 7964927 w 12192000"/>
              <a:gd name="connsiteY108" fmla="*/ 3519012 h 6858000"/>
              <a:gd name="connsiteX109" fmla="*/ 8002912 w 12192000"/>
              <a:gd name="connsiteY109" fmla="*/ 3441534 h 6858000"/>
              <a:gd name="connsiteX110" fmla="*/ 8004860 w 12192000"/>
              <a:gd name="connsiteY110" fmla="*/ 3434187 h 6858000"/>
              <a:gd name="connsiteX111" fmla="*/ 8021418 w 12192000"/>
              <a:gd name="connsiteY111" fmla="*/ 3286578 h 6858000"/>
              <a:gd name="connsiteX112" fmla="*/ 8018496 w 12192000"/>
              <a:gd name="connsiteY112" fmla="*/ 3271884 h 6858000"/>
              <a:gd name="connsiteX113" fmla="*/ 8005834 w 12192000"/>
              <a:gd name="connsiteY113" fmla="*/ 3233813 h 6858000"/>
              <a:gd name="connsiteX114" fmla="*/ 8002912 w 12192000"/>
              <a:gd name="connsiteY114" fmla="*/ 3222458 h 6858000"/>
              <a:gd name="connsiteX115" fmla="*/ 7965901 w 12192000"/>
              <a:gd name="connsiteY115" fmla="*/ 3146316 h 6858000"/>
              <a:gd name="connsiteX116" fmla="*/ 7947395 w 12192000"/>
              <a:gd name="connsiteY116" fmla="*/ 3115592 h 6858000"/>
              <a:gd name="connsiteX117" fmla="*/ 7936681 w 12192000"/>
              <a:gd name="connsiteY117" fmla="*/ 3084201 h 6858000"/>
              <a:gd name="connsiteX118" fmla="*/ 7917202 w 12192000"/>
              <a:gd name="connsiteY118" fmla="*/ 3030100 h 6858000"/>
              <a:gd name="connsiteX119" fmla="*/ 7899670 w 12192000"/>
              <a:gd name="connsiteY119" fmla="*/ 2995368 h 6858000"/>
              <a:gd name="connsiteX120" fmla="*/ 7897722 w 12192000"/>
              <a:gd name="connsiteY120" fmla="*/ 2986685 h 6858000"/>
              <a:gd name="connsiteX121" fmla="*/ 7920124 w 12192000"/>
              <a:gd name="connsiteY121" fmla="*/ 2900525 h 6858000"/>
              <a:gd name="connsiteX122" fmla="*/ 7949343 w 12192000"/>
              <a:gd name="connsiteY122" fmla="*/ 2803677 h 6858000"/>
              <a:gd name="connsiteX123" fmla="*/ 7946421 w 12192000"/>
              <a:gd name="connsiteY123" fmla="*/ 2782972 h 6858000"/>
              <a:gd name="connsiteX124" fmla="*/ 7920124 w 12192000"/>
              <a:gd name="connsiteY124" fmla="*/ 2700151 h 6858000"/>
              <a:gd name="connsiteX125" fmla="*/ 7925967 w 12192000"/>
              <a:gd name="connsiteY125" fmla="*/ 2676106 h 6858000"/>
              <a:gd name="connsiteX126" fmla="*/ 7944473 w 12192000"/>
              <a:gd name="connsiteY126" fmla="*/ 2631356 h 6858000"/>
              <a:gd name="connsiteX127" fmla="*/ 7963953 w 12192000"/>
              <a:gd name="connsiteY127" fmla="*/ 2609315 h 6858000"/>
              <a:gd name="connsiteX128" fmla="*/ 7996094 w 12192000"/>
              <a:gd name="connsiteY128" fmla="*/ 2569240 h 6858000"/>
              <a:gd name="connsiteX129" fmla="*/ 8015574 w 12192000"/>
              <a:gd name="connsiteY129" fmla="*/ 2526494 h 6858000"/>
              <a:gd name="connsiteX130" fmla="*/ 8032132 w 12192000"/>
              <a:gd name="connsiteY130" fmla="*/ 2465714 h 6858000"/>
              <a:gd name="connsiteX131" fmla="*/ 8014600 w 12192000"/>
              <a:gd name="connsiteY131" fmla="*/ 2424303 h 6858000"/>
              <a:gd name="connsiteX132" fmla="*/ 8011678 w 12192000"/>
              <a:gd name="connsiteY132" fmla="*/ 2418960 h 6858000"/>
              <a:gd name="connsiteX133" fmla="*/ 7989276 w 12192000"/>
              <a:gd name="connsiteY133" fmla="*/ 2344822 h 6858000"/>
              <a:gd name="connsiteX134" fmla="*/ 7987329 w 12192000"/>
              <a:gd name="connsiteY134" fmla="*/ 2334803 h 6858000"/>
              <a:gd name="connsiteX135" fmla="*/ 7978563 w 12192000"/>
              <a:gd name="connsiteY135" fmla="*/ 2280034 h 6858000"/>
              <a:gd name="connsiteX136" fmla="*/ 7978563 w 12192000"/>
              <a:gd name="connsiteY136" fmla="*/ 2240627 h 6858000"/>
              <a:gd name="connsiteX137" fmla="*/ 8007782 w 12192000"/>
              <a:gd name="connsiteY137" fmla="*/ 2133093 h 6858000"/>
              <a:gd name="connsiteX138" fmla="*/ 8038950 w 12192000"/>
              <a:gd name="connsiteY138" fmla="*/ 2026895 h 6858000"/>
              <a:gd name="connsiteX139" fmla="*/ 8047716 w 12192000"/>
              <a:gd name="connsiteY139" fmla="*/ 1967451 h 6858000"/>
              <a:gd name="connsiteX140" fmla="*/ 8041872 w 12192000"/>
              <a:gd name="connsiteY140" fmla="*/ 1918026 h 6858000"/>
              <a:gd name="connsiteX141" fmla="*/ 8048689 w 12192000"/>
              <a:gd name="connsiteY141" fmla="*/ 1862589 h 6858000"/>
              <a:gd name="connsiteX142" fmla="*/ 8054533 w 12192000"/>
              <a:gd name="connsiteY142" fmla="*/ 1815835 h 6858000"/>
              <a:gd name="connsiteX143" fmla="*/ 8046742 w 12192000"/>
              <a:gd name="connsiteY143" fmla="*/ 1802477 h 6858000"/>
              <a:gd name="connsiteX144" fmla="*/ 8034080 w 12192000"/>
              <a:gd name="connsiteY144" fmla="*/ 1761734 h 6858000"/>
              <a:gd name="connsiteX145" fmla="*/ 8057455 w 12192000"/>
              <a:gd name="connsiteY145" fmla="*/ 1685592 h 6858000"/>
              <a:gd name="connsiteX146" fmla="*/ 8060377 w 12192000"/>
              <a:gd name="connsiteY146" fmla="*/ 1656872 h 6858000"/>
              <a:gd name="connsiteX147" fmla="*/ 8062325 w 12192000"/>
              <a:gd name="connsiteY147" fmla="*/ 1632159 h 6858000"/>
              <a:gd name="connsiteX148" fmla="*/ 8037976 w 12192000"/>
              <a:gd name="connsiteY148" fmla="*/ 1612790 h 6858000"/>
              <a:gd name="connsiteX149" fmla="*/ 7695133 w 12192000"/>
              <a:gd name="connsiteY149" fmla="*/ 1612790 h 6858000"/>
              <a:gd name="connsiteX150" fmla="*/ 7324045 w 12192000"/>
              <a:gd name="connsiteY150" fmla="*/ 1612790 h 6858000"/>
              <a:gd name="connsiteX151" fmla="*/ 5330298 w 12192000"/>
              <a:gd name="connsiteY151" fmla="*/ 1612790 h 6858000"/>
              <a:gd name="connsiteX152" fmla="*/ 4791685 w 12192000"/>
              <a:gd name="connsiteY152" fmla="*/ 1612790 h 6858000"/>
              <a:gd name="connsiteX153" fmla="*/ 3615111 w 12192000"/>
              <a:gd name="connsiteY153" fmla="*/ 1612790 h 6858000"/>
              <a:gd name="connsiteX154" fmla="*/ 2843715 w 12192000"/>
              <a:gd name="connsiteY154" fmla="*/ 1612122 h 6858000"/>
              <a:gd name="connsiteX155" fmla="*/ 2488211 w 12192000"/>
              <a:gd name="connsiteY155" fmla="*/ 1612790 h 6858000"/>
              <a:gd name="connsiteX156" fmla="*/ 2364515 w 12192000"/>
              <a:gd name="connsiteY156" fmla="*/ 1603439 h 6858000"/>
              <a:gd name="connsiteX157" fmla="*/ 2355749 w 12192000"/>
              <a:gd name="connsiteY157" fmla="*/ 160343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2000" h="6858000">
                <a:moveTo>
                  <a:pt x="2355749" y="1603439"/>
                </a:moveTo>
                <a:lnTo>
                  <a:pt x="2356723" y="1604775"/>
                </a:lnTo>
                <a:cubicBezTo>
                  <a:pt x="2329451" y="1607446"/>
                  <a:pt x="2301206" y="1612790"/>
                  <a:pt x="2273934" y="1612790"/>
                </a:cubicBezTo>
                <a:cubicBezTo>
                  <a:pt x="2206729" y="1612790"/>
                  <a:pt x="2139524" y="1609450"/>
                  <a:pt x="2072319" y="1608782"/>
                </a:cubicBezTo>
                <a:cubicBezTo>
                  <a:pt x="2050891" y="1608782"/>
                  <a:pt x="2029464" y="1612122"/>
                  <a:pt x="2008037" y="1612122"/>
                </a:cubicBezTo>
                <a:cubicBezTo>
                  <a:pt x="1939858" y="1613458"/>
                  <a:pt x="1870704" y="1613458"/>
                  <a:pt x="1801552" y="1613458"/>
                </a:cubicBezTo>
                <a:cubicBezTo>
                  <a:pt x="1763566" y="1614126"/>
                  <a:pt x="1725581" y="1614126"/>
                  <a:pt x="1687595" y="1615461"/>
                </a:cubicBezTo>
                <a:cubicBezTo>
                  <a:pt x="1665194" y="1616129"/>
                  <a:pt x="1653506" y="1635499"/>
                  <a:pt x="1659350" y="1655536"/>
                </a:cubicBezTo>
                <a:cubicBezTo>
                  <a:pt x="1663246" y="1665555"/>
                  <a:pt x="1666168" y="1675573"/>
                  <a:pt x="1666168" y="1685592"/>
                </a:cubicBezTo>
                <a:cubicBezTo>
                  <a:pt x="1665194" y="1698950"/>
                  <a:pt x="1659350" y="1711641"/>
                  <a:pt x="1656428" y="1724331"/>
                </a:cubicBezTo>
                <a:cubicBezTo>
                  <a:pt x="1653506" y="1740361"/>
                  <a:pt x="1649610" y="1756391"/>
                  <a:pt x="1662272" y="1771753"/>
                </a:cubicBezTo>
                <a:cubicBezTo>
                  <a:pt x="1673959" y="1785779"/>
                  <a:pt x="1672012" y="1801141"/>
                  <a:pt x="1660324" y="1815167"/>
                </a:cubicBezTo>
                <a:cubicBezTo>
                  <a:pt x="1643766" y="1835205"/>
                  <a:pt x="1647662" y="1864593"/>
                  <a:pt x="1669089" y="1882626"/>
                </a:cubicBezTo>
                <a:cubicBezTo>
                  <a:pt x="1699283" y="1908007"/>
                  <a:pt x="1708049" y="1936727"/>
                  <a:pt x="1699283" y="1968119"/>
                </a:cubicBezTo>
                <a:cubicBezTo>
                  <a:pt x="1691491" y="1995503"/>
                  <a:pt x="1703179" y="2020884"/>
                  <a:pt x="1713893" y="2046265"/>
                </a:cubicBezTo>
                <a:cubicBezTo>
                  <a:pt x="1720711" y="2062295"/>
                  <a:pt x="1733373" y="2076321"/>
                  <a:pt x="1742138" y="2091683"/>
                </a:cubicBezTo>
                <a:cubicBezTo>
                  <a:pt x="1746034" y="2096358"/>
                  <a:pt x="1745061" y="2103037"/>
                  <a:pt x="1746034" y="2108381"/>
                </a:cubicBezTo>
                <a:cubicBezTo>
                  <a:pt x="1747982" y="2115728"/>
                  <a:pt x="1750904" y="2123743"/>
                  <a:pt x="1750904" y="2131090"/>
                </a:cubicBezTo>
                <a:cubicBezTo>
                  <a:pt x="1750904" y="2137101"/>
                  <a:pt x="1752852" y="2145116"/>
                  <a:pt x="1748956" y="2149791"/>
                </a:cubicBezTo>
                <a:cubicBezTo>
                  <a:pt x="1733373" y="2169161"/>
                  <a:pt x="1712919" y="2186526"/>
                  <a:pt x="1700257" y="2206564"/>
                </a:cubicBezTo>
                <a:cubicBezTo>
                  <a:pt x="1682725" y="2233280"/>
                  <a:pt x="1680777" y="2259997"/>
                  <a:pt x="1709023" y="2286045"/>
                </a:cubicBezTo>
                <a:cubicBezTo>
                  <a:pt x="1719737" y="2294728"/>
                  <a:pt x="1719737" y="2309422"/>
                  <a:pt x="1731425" y="2317437"/>
                </a:cubicBezTo>
                <a:cubicBezTo>
                  <a:pt x="1774280" y="2347493"/>
                  <a:pt x="1784020" y="2388904"/>
                  <a:pt x="1807395" y="2424971"/>
                </a:cubicBezTo>
                <a:cubicBezTo>
                  <a:pt x="1821031" y="2445676"/>
                  <a:pt x="1815187" y="2473061"/>
                  <a:pt x="1817135" y="2497106"/>
                </a:cubicBezTo>
                <a:cubicBezTo>
                  <a:pt x="1818110" y="2512468"/>
                  <a:pt x="1814213" y="2528497"/>
                  <a:pt x="1820057" y="2542524"/>
                </a:cubicBezTo>
                <a:cubicBezTo>
                  <a:pt x="1832719" y="2571912"/>
                  <a:pt x="1838563" y="2599964"/>
                  <a:pt x="1828823" y="2630688"/>
                </a:cubicBezTo>
                <a:cubicBezTo>
                  <a:pt x="1818110" y="2662748"/>
                  <a:pt x="1813240" y="2695476"/>
                  <a:pt x="1805447" y="2727535"/>
                </a:cubicBezTo>
                <a:cubicBezTo>
                  <a:pt x="1803500" y="2730875"/>
                  <a:pt x="1802525" y="2734882"/>
                  <a:pt x="1803500" y="2737554"/>
                </a:cubicBezTo>
                <a:cubicBezTo>
                  <a:pt x="1812265" y="2755588"/>
                  <a:pt x="1821031" y="2772953"/>
                  <a:pt x="1797655" y="2788983"/>
                </a:cubicBezTo>
                <a:cubicBezTo>
                  <a:pt x="1804473" y="2805681"/>
                  <a:pt x="1812265" y="2823047"/>
                  <a:pt x="1819083" y="2839745"/>
                </a:cubicBezTo>
                <a:cubicBezTo>
                  <a:pt x="1822005" y="2847760"/>
                  <a:pt x="1824927" y="2855775"/>
                  <a:pt x="1826875" y="2863790"/>
                </a:cubicBezTo>
                <a:cubicBezTo>
                  <a:pt x="1827849" y="2868465"/>
                  <a:pt x="1824927" y="2873808"/>
                  <a:pt x="1827849" y="2877148"/>
                </a:cubicBezTo>
                <a:cubicBezTo>
                  <a:pt x="1852199" y="2908540"/>
                  <a:pt x="1836615" y="2940599"/>
                  <a:pt x="1832719" y="2973327"/>
                </a:cubicBezTo>
                <a:cubicBezTo>
                  <a:pt x="1828823" y="3003383"/>
                  <a:pt x="1811291" y="3027428"/>
                  <a:pt x="1787916" y="3051473"/>
                </a:cubicBezTo>
                <a:cubicBezTo>
                  <a:pt x="1776228" y="3062827"/>
                  <a:pt x="1769410" y="3076854"/>
                  <a:pt x="1760644" y="3089544"/>
                </a:cubicBezTo>
                <a:cubicBezTo>
                  <a:pt x="1759670" y="3090880"/>
                  <a:pt x="1759670" y="3092215"/>
                  <a:pt x="1759670" y="3093551"/>
                </a:cubicBezTo>
                <a:cubicBezTo>
                  <a:pt x="1784994" y="3136298"/>
                  <a:pt x="1755774" y="3169025"/>
                  <a:pt x="1721685" y="3201753"/>
                </a:cubicBezTo>
                <a:cubicBezTo>
                  <a:pt x="1710971" y="3212440"/>
                  <a:pt x="1709023" y="3227134"/>
                  <a:pt x="1703179" y="3239824"/>
                </a:cubicBezTo>
                <a:cubicBezTo>
                  <a:pt x="1693439" y="3259193"/>
                  <a:pt x="1685647" y="3278563"/>
                  <a:pt x="1675907" y="3297265"/>
                </a:cubicBezTo>
                <a:cubicBezTo>
                  <a:pt x="1659350" y="3329324"/>
                  <a:pt x="1639870" y="3360716"/>
                  <a:pt x="1625260" y="3392776"/>
                </a:cubicBezTo>
                <a:cubicBezTo>
                  <a:pt x="1613573" y="3416821"/>
                  <a:pt x="1599937" y="3438862"/>
                  <a:pt x="1570717" y="3454892"/>
                </a:cubicBezTo>
                <a:cubicBezTo>
                  <a:pt x="1562925" y="3458899"/>
                  <a:pt x="1559029" y="3466246"/>
                  <a:pt x="1555134" y="3472258"/>
                </a:cubicBezTo>
                <a:cubicBezTo>
                  <a:pt x="1543446" y="3490959"/>
                  <a:pt x="1530784" y="3496970"/>
                  <a:pt x="1501564" y="3490959"/>
                </a:cubicBezTo>
                <a:cubicBezTo>
                  <a:pt x="1483059" y="3487620"/>
                  <a:pt x="1464553" y="3483612"/>
                  <a:pt x="1452865" y="3496302"/>
                </a:cubicBezTo>
                <a:cubicBezTo>
                  <a:pt x="1441177" y="3508993"/>
                  <a:pt x="1432411" y="3523687"/>
                  <a:pt x="1448969" y="3538381"/>
                </a:cubicBezTo>
                <a:cubicBezTo>
                  <a:pt x="1483059" y="3568437"/>
                  <a:pt x="1481110" y="3604504"/>
                  <a:pt x="1485007" y="3640571"/>
                </a:cubicBezTo>
                <a:cubicBezTo>
                  <a:pt x="1488902" y="3668624"/>
                  <a:pt x="1491825" y="3698012"/>
                  <a:pt x="1524940" y="3722057"/>
                </a:cubicBezTo>
                <a:cubicBezTo>
                  <a:pt x="1543446" y="3735415"/>
                  <a:pt x="1560004" y="3752113"/>
                  <a:pt x="1560004" y="3772818"/>
                </a:cubicBezTo>
                <a:cubicBezTo>
                  <a:pt x="1560004" y="3776158"/>
                  <a:pt x="1560977" y="3779497"/>
                  <a:pt x="1563899" y="3781501"/>
                </a:cubicBezTo>
                <a:cubicBezTo>
                  <a:pt x="1587275" y="3798867"/>
                  <a:pt x="1579483" y="3820240"/>
                  <a:pt x="1579483" y="3840277"/>
                </a:cubicBezTo>
                <a:cubicBezTo>
                  <a:pt x="1579483" y="3875677"/>
                  <a:pt x="1581431" y="3911076"/>
                  <a:pt x="1581431" y="3946475"/>
                </a:cubicBezTo>
                <a:cubicBezTo>
                  <a:pt x="1581431" y="3967849"/>
                  <a:pt x="1581431" y="3989890"/>
                  <a:pt x="1581431" y="4011263"/>
                </a:cubicBezTo>
                <a:cubicBezTo>
                  <a:pt x="1582405" y="4035976"/>
                  <a:pt x="1583379" y="4060021"/>
                  <a:pt x="1583379" y="4084733"/>
                </a:cubicBezTo>
                <a:cubicBezTo>
                  <a:pt x="1583379" y="4088741"/>
                  <a:pt x="1585327" y="4093416"/>
                  <a:pt x="1582405" y="4096088"/>
                </a:cubicBezTo>
                <a:cubicBezTo>
                  <a:pt x="1564873" y="4114121"/>
                  <a:pt x="1566821" y="4134827"/>
                  <a:pt x="1568769" y="4154864"/>
                </a:cubicBezTo>
                <a:cubicBezTo>
                  <a:pt x="1570717" y="4171562"/>
                  <a:pt x="1581431" y="4187592"/>
                  <a:pt x="1587275" y="4204289"/>
                </a:cubicBezTo>
                <a:cubicBezTo>
                  <a:pt x="1597989" y="4232342"/>
                  <a:pt x="1610650" y="4259726"/>
                  <a:pt x="1632078" y="4285107"/>
                </a:cubicBezTo>
                <a:cubicBezTo>
                  <a:pt x="1650584" y="4307148"/>
                  <a:pt x="1659350" y="4332529"/>
                  <a:pt x="1672012" y="4356574"/>
                </a:cubicBezTo>
                <a:cubicBezTo>
                  <a:pt x="1679804" y="4371267"/>
                  <a:pt x="1686622" y="4385962"/>
                  <a:pt x="1690517" y="4400656"/>
                </a:cubicBezTo>
                <a:cubicBezTo>
                  <a:pt x="1693439" y="4412678"/>
                  <a:pt x="1691491" y="4424700"/>
                  <a:pt x="1691491" y="4436723"/>
                </a:cubicBezTo>
                <a:cubicBezTo>
                  <a:pt x="1691491" y="4440063"/>
                  <a:pt x="1687595" y="4444070"/>
                  <a:pt x="1689543" y="4446742"/>
                </a:cubicBezTo>
                <a:cubicBezTo>
                  <a:pt x="1701231" y="4468783"/>
                  <a:pt x="1687595" y="4490156"/>
                  <a:pt x="1686622" y="4511529"/>
                </a:cubicBezTo>
                <a:cubicBezTo>
                  <a:pt x="1686622" y="4513533"/>
                  <a:pt x="1687595" y="4514869"/>
                  <a:pt x="1686622" y="4516205"/>
                </a:cubicBezTo>
                <a:cubicBezTo>
                  <a:pt x="1668116" y="4534906"/>
                  <a:pt x="1673959" y="4556947"/>
                  <a:pt x="1671037" y="4577653"/>
                </a:cubicBezTo>
                <a:cubicBezTo>
                  <a:pt x="1669089" y="4590343"/>
                  <a:pt x="1668116" y="4603701"/>
                  <a:pt x="1672012" y="4615723"/>
                </a:cubicBezTo>
                <a:cubicBezTo>
                  <a:pt x="1678829" y="4635093"/>
                  <a:pt x="1670064" y="4651791"/>
                  <a:pt x="1664219" y="4669157"/>
                </a:cubicBezTo>
                <a:cubicBezTo>
                  <a:pt x="1660324" y="4678507"/>
                  <a:pt x="1662272" y="4689862"/>
                  <a:pt x="1665194" y="4699880"/>
                </a:cubicBezTo>
                <a:cubicBezTo>
                  <a:pt x="1671037" y="4717246"/>
                  <a:pt x="1680777" y="4734612"/>
                  <a:pt x="1687595" y="4751977"/>
                </a:cubicBezTo>
                <a:cubicBezTo>
                  <a:pt x="1693439" y="4767339"/>
                  <a:pt x="1704153" y="4774018"/>
                  <a:pt x="1729477" y="4774018"/>
                </a:cubicBezTo>
                <a:cubicBezTo>
                  <a:pt x="1791812" y="4773351"/>
                  <a:pt x="1854146" y="4773351"/>
                  <a:pt x="1916482" y="4773351"/>
                </a:cubicBezTo>
                <a:cubicBezTo>
                  <a:pt x="2018750" y="4772015"/>
                  <a:pt x="2120045" y="4769343"/>
                  <a:pt x="2222313" y="4769343"/>
                </a:cubicBezTo>
                <a:cubicBezTo>
                  <a:pt x="2474575" y="4768008"/>
                  <a:pt x="2726837" y="4767339"/>
                  <a:pt x="2979099" y="4767339"/>
                </a:cubicBezTo>
                <a:cubicBezTo>
                  <a:pt x="3143702" y="4767339"/>
                  <a:pt x="3308306" y="4766004"/>
                  <a:pt x="3472909" y="4766004"/>
                </a:cubicBezTo>
                <a:cubicBezTo>
                  <a:pt x="3663810" y="4766004"/>
                  <a:pt x="3853737" y="4766004"/>
                  <a:pt x="4044638" y="4766004"/>
                </a:cubicBezTo>
                <a:cubicBezTo>
                  <a:pt x="4096259" y="4766004"/>
                  <a:pt x="4147881" y="4766004"/>
                  <a:pt x="4199502" y="4766004"/>
                </a:cubicBezTo>
                <a:cubicBezTo>
                  <a:pt x="4313458" y="4766672"/>
                  <a:pt x="4428388" y="4767339"/>
                  <a:pt x="4543319" y="4768008"/>
                </a:cubicBezTo>
                <a:cubicBezTo>
                  <a:pt x="4551110" y="4768008"/>
                  <a:pt x="4558902" y="4769343"/>
                  <a:pt x="4566694" y="4769343"/>
                </a:cubicBezTo>
                <a:cubicBezTo>
                  <a:pt x="4597862" y="4772015"/>
                  <a:pt x="4628056" y="4778694"/>
                  <a:pt x="4659223" y="4767339"/>
                </a:cubicBezTo>
                <a:cubicBezTo>
                  <a:pt x="4666040" y="4764668"/>
                  <a:pt x="4675780" y="4766004"/>
                  <a:pt x="4684546" y="4766004"/>
                </a:cubicBezTo>
                <a:cubicBezTo>
                  <a:pt x="4858890" y="4766672"/>
                  <a:pt x="5034208" y="4766672"/>
                  <a:pt x="5208550" y="4766672"/>
                </a:cubicBezTo>
                <a:cubicBezTo>
                  <a:pt x="5297183" y="4766672"/>
                  <a:pt x="5384841" y="4768008"/>
                  <a:pt x="5473474" y="4768008"/>
                </a:cubicBezTo>
                <a:cubicBezTo>
                  <a:pt x="5565029" y="4767339"/>
                  <a:pt x="5657557" y="4766004"/>
                  <a:pt x="5749112" y="4766004"/>
                </a:cubicBezTo>
                <a:cubicBezTo>
                  <a:pt x="5893261" y="4766004"/>
                  <a:pt x="6038385" y="4766004"/>
                  <a:pt x="6182535" y="4766004"/>
                </a:cubicBezTo>
                <a:cubicBezTo>
                  <a:pt x="6389020" y="4766004"/>
                  <a:pt x="6594530" y="4766004"/>
                  <a:pt x="6801015" y="4766004"/>
                </a:cubicBezTo>
                <a:cubicBezTo>
                  <a:pt x="6870168" y="4766004"/>
                  <a:pt x="6940295" y="4767339"/>
                  <a:pt x="7009448" y="4767339"/>
                </a:cubicBezTo>
                <a:cubicBezTo>
                  <a:pt x="7131196" y="4767339"/>
                  <a:pt x="7253918" y="4766004"/>
                  <a:pt x="7375666" y="4766004"/>
                </a:cubicBezTo>
                <a:cubicBezTo>
                  <a:pt x="7561697" y="4765336"/>
                  <a:pt x="7748702" y="4764668"/>
                  <a:pt x="7935707" y="4764668"/>
                </a:cubicBezTo>
                <a:cubicBezTo>
                  <a:pt x="7971745" y="4764668"/>
                  <a:pt x="7981485" y="4755317"/>
                  <a:pt x="7976615" y="4731272"/>
                </a:cubicBezTo>
                <a:cubicBezTo>
                  <a:pt x="7975641" y="4724593"/>
                  <a:pt x="7975641" y="4715910"/>
                  <a:pt x="7980511" y="4711235"/>
                </a:cubicBezTo>
                <a:cubicBezTo>
                  <a:pt x="7999990" y="4691198"/>
                  <a:pt x="7991224" y="4668488"/>
                  <a:pt x="7991224" y="4647783"/>
                </a:cubicBezTo>
                <a:cubicBezTo>
                  <a:pt x="7990250" y="4619063"/>
                  <a:pt x="7985380" y="4590343"/>
                  <a:pt x="7975641" y="4562290"/>
                </a:cubicBezTo>
                <a:cubicBezTo>
                  <a:pt x="7964927" y="4531566"/>
                  <a:pt x="7970771" y="4500175"/>
                  <a:pt x="7963953" y="4469451"/>
                </a:cubicBezTo>
                <a:cubicBezTo>
                  <a:pt x="7958109" y="4442066"/>
                  <a:pt x="7960057" y="4416018"/>
                  <a:pt x="7964927" y="4388633"/>
                </a:cubicBezTo>
                <a:cubicBezTo>
                  <a:pt x="7967849" y="4375275"/>
                  <a:pt x="7962979" y="4361249"/>
                  <a:pt x="7962979" y="4347223"/>
                </a:cubicBezTo>
                <a:cubicBezTo>
                  <a:pt x="7962979" y="4343883"/>
                  <a:pt x="7961031" y="4339876"/>
                  <a:pt x="7962979" y="4337204"/>
                </a:cubicBezTo>
                <a:cubicBezTo>
                  <a:pt x="7982459" y="4308484"/>
                  <a:pt x="7960057" y="4281099"/>
                  <a:pt x="7960057" y="4253047"/>
                </a:cubicBezTo>
                <a:cubicBezTo>
                  <a:pt x="7961031" y="4230338"/>
                  <a:pt x="7958109" y="4208297"/>
                  <a:pt x="7974667" y="4185588"/>
                </a:cubicBezTo>
                <a:cubicBezTo>
                  <a:pt x="7988302" y="4166219"/>
                  <a:pt x="7993172" y="4142842"/>
                  <a:pt x="7995120" y="4121468"/>
                </a:cubicBezTo>
                <a:cubicBezTo>
                  <a:pt x="7997068" y="4102099"/>
                  <a:pt x="8004860" y="4086069"/>
                  <a:pt x="8019470" y="4069371"/>
                </a:cubicBezTo>
                <a:cubicBezTo>
                  <a:pt x="8035054" y="4051338"/>
                  <a:pt x="8045768" y="4030632"/>
                  <a:pt x="8056481" y="4010595"/>
                </a:cubicBezTo>
                <a:cubicBezTo>
                  <a:pt x="8063299" y="3997237"/>
                  <a:pt x="8070117" y="3982543"/>
                  <a:pt x="8066221" y="3969852"/>
                </a:cubicBezTo>
                <a:cubicBezTo>
                  <a:pt x="8060377" y="3953155"/>
                  <a:pt x="8046742" y="3937792"/>
                  <a:pt x="8032132" y="3923766"/>
                </a:cubicBezTo>
                <a:cubicBezTo>
                  <a:pt x="8006808" y="3899054"/>
                  <a:pt x="7985380" y="3875009"/>
                  <a:pt x="8004860" y="3842949"/>
                </a:cubicBezTo>
                <a:cubicBezTo>
                  <a:pt x="8006808" y="3838942"/>
                  <a:pt x="8007782" y="3833598"/>
                  <a:pt x="8005834" y="3828923"/>
                </a:cubicBezTo>
                <a:cubicBezTo>
                  <a:pt x="7997068" y="3802206"/>
                  <a:pt x="7985380" y="3775490"/>
                  <a:pt x="7979537" y="3748773"/>
                </a:cubicBezTo>
                <a:cubicBezTo>
                  <a:pt x="7975641" y="3730072"/>
                  <a:pt x="7981485" y="3710034"/>
                  <a:pt x="7981485" y="3690665"/>
                </a:cubicBezTo>
                <a:cubicBezTo>
                  <a:pt x="7981485" y="3679978"/>
                  <a:pt x="7980511" y="3668624"/>
                  <a:pt x="7978563" y="3657937"/>
                </a:cubicBezTo>
                <a:cubicBezTo>
                  <a:pt x="7973693" y="3628549"/>
                  <a:pt x="7966875" y="3599829"/>
                  <a:pt x="7962005" y="3570441"/>
                </a:cubicBezTo>
                <a:cubicBezTo>
                  <a:pt x="7959083" y="3553075"/>
                  <a:pt x="7945447" y="3534373"/>
                  <a:pt x="7964927" y="3519012"/>
                </a:cubicBezTo>
                <a:cubicBezTo>
                  <a:pt x="7993172" y="3496302"/>
                  <a:pt x="7985380" y="3466246"/>
                  <a:pt x="8002912" y="3441534"/>
                </a:cubicBezTo>
                <a:cubicBezTo>
                  <a:pt x="8004860" y="3439530"/>
                  <a:pt x="8004860" y="3436858"/>
                  <a:pt x="8004860" y="3434187"/>
                </a:cubicBezTo>
                <a:cubicBezTo>
                  <a:pt x="8010704" y="3384761"/>
                  <a:pt x="8016548" y="3336003"/>
                  <a:pt x="8021418" y="3286578"/>
                </a:cubicBezTo>
                <a:cubicBezTo>
                  <a:pt x="8022392" y="3281235"/>
                  <a:pt x="8019470" y="3276559"/>
                  <a:pt x="8018496" y="3271884"/>
                </a:cubicBezTo>
                <a:cubicBezTo>
                  <a:pt x="8014600" y="3259193"/>
                  <a:pt x="8009730" y="3246503"/>
                  <a:pt x="8005834" y="3233813"/>
                </a:cubicBezTo>
                <a:cubicBezTo>
                  <a:pt x="8004860" y="3229805"/>
                  <a:pt x="8005834" y="3224462"/>
                  <a:pt x="8002912" y="3222458"/>
                </a:cubicBezTo>
                <a:cubicBezTo>
                  <a:pt x="7972719" y="3201085"/>
                  <a:pt x="7973693" y="3173033"/>
                  <a:pt x="7965901" y="3146316"/>
                </a:cubicBezTo>
                <a:cubicBezTo>
                  <a:pt x="7962979" y="3135630"/>
                  <a:pt x="7952265" y="3126279"/>
                  <a:pt x="7947395" y="3115592"/>
                </a:cubicBezTo>
                <a:cubicBezTo>
                  <a:pt x="7942525" y="3105574"/>
                  <a:pt x="7940577" y="3094887"/>
                  <a:pt x="7936681" y="3084201"/>
                </a:cubicBezTo>
                <a:cubicBezTo>
                  <a:pt x="7930837" y="3066167"/>
                  <a:pt x="7924019" y="3048133"/>
                  <a:pt x="7917202" y="3030100"/>
                </a:cubicBezTo>
                <a:cubicBezTo>
                  <a:pt x="7912332" y="3018745"/>
                  <a:pt x="7905514" y="3006723"/>
                  <a:pt x="7899670" y="2995368"/>
                </a:cubicBezTo>
                <a:cubicBezTo>
                  <a:pt x="7898696" y="2992697"/>
                  <a:pt x="7897722" y="2989357"/>
                  <a:pt x="7897722" y="2986685"/>
                </a:cubicBezTo>
                <a:cubicBezTo>
                  <a:pt x="7904540" y="2957965"/>
                  <a:pt x="7912332" y="2929245"/>
                  <a:pt x="7920124" y="2900525"/>
                </a:cubicBezTo>
                <a:cubicBezTo>
                  <a:pt x="7929863" y="2867797"/>
                  <a:pt x="7940577" y="2835737"/>
                  <a:pt x="7949343" y="2803677"/>
                </a:cubicBezTo>
                <a:cubicBezTo>
                  <a:pt x="7951291" y="2796998"/>
                  <a:pt x="7948369" y="2789651"/>
                  <a:pt x="7946421" y="2782972"/>
                </a:cubicBezTo>
                <a:cubicBezTo>
                  <a:pt x="7937655" y="2755588"/>
                  <a:pt x="7927915" y="2728203"/>
                  <a:pt x="7920124" y="2700151"/>
                </a:cubicBezTo>
                <a:cubicBezTo>
                  <a:pt x="7918176" y="2692804"/>
                  <a:pt x="7923045" y="2684121"/>
                  <a:pt x="7925967" y="2676106"/>
                </a:cubicBezTo>
                <a:cubicBezTo>
                  <a:pt x="7931811" y="2661412"/>
                  <a:pt x="7936681" y="2646050"/>
                  <a:pt x="7944473" y="2631356"/>
                </a:cubicBezTo>
                <a:cubicBezTo>
                  <a:pt x="7948369" y="2623341"/>
                  <a:pt x="7955187" y="2613990"/>
                  <a:pt x="7963953" y="2609315"/>
                </a:cubicBezTo>
                <a:cubicBezTo>
                  <a:pt x="7983433" y="2598628"/>
                  <a:pt x="7991224" y="2585270"/>
                  <a:pt x="7996094" y="2569240"/>
                </a:cubicBezTo>
                <a:cubicBezTo>
                  <a:pt x="7999990" y="2554546"/>
                  <a:pt x="8010704" y="2541188"/>
                  <a:pt x="8015574" y="2526494"/>
                </a:cubicBezTo>
                <a:cubicBezTo>
                  <a:pt x="8022392" y="2506456"/>
                  <a:pt x="8032132" y="2486419"/>
                  <a:pt x="8032132" y="2465714"/>
                </a:cubicBezTo>
                <a:cubicBezTo>
                  <a:pt x="8033106" y="2452356"/>
                  <a:pt x="8021418" y="2438329"/>
                  <a:pt x="8014600" y="2424303"/>
                </a:cubicBezTo>
                <a:cubicBezTo>
                  <a:pt x="8013626" y="2422299"/>
                  <a:pt x="8011678" y="2420296"/>
                  <a:pt x="8011678" y="2418960"/>
                </a:cubicBezTo>
                <a:cubicBezTo>
                  <a:pt x="8017522" y="2392243"/>
                  <a:pt x="7996094" y="2369534"/>
                  <a:pt x="7989276" y="2344822"/>
                </a:cubicBezTo>
                <a:cubicBezTo>
                  <a:pt x="7987329" y="2341482"/>
                  <a:pt x="7987329" y="2338142"/>
                  <a:pt x="7987329" y="2334803"/>
                </a:cubicBezTo>
                <a:cubicBezTo>
                  <a:pt x="7992198" y="2316101"/>
                  <a:pt x="7993172" y="2298736"/>
                  <a:pt x="7978563" y="2280034"/>
                </a:cubicBezTo>
                <a:cubicBezTo>
                  <a:pt x="7970771" y="2269348"/>
                  <a:pt x="7979537" y="2253986"/>
                  <a:pt x="7978563" y="2240627"/>
                </a:cubicBezTo>
                <a:cubicBezTo>
                  <a:pt x="7975641" y="2203224"/>
                  <a:pt x="7983433" y="2166489"/>
                  <a:pt x="8007782" y="2133093"/>
                </a:cubicBezTo>
                <a:cubicBezTo>
                  <a:pt x="8033106" y="2099030"/>
                  <a:pt x="8034080" y="2062963"/>
                  <a:pt x="8038950" y="2026895"/>
                </a:cubicBezTo>
                <a:cubicBezTo>
                  <a:pt x="8041872" y="2006858"/>
                  <a:pt x="8047716" y="1987489"/>
                  <a:pt x="8047716" y="1967451"/>
                </a:cubicBezTo>
                <a:cubicBezTo>
                  <a:pt x="8047716" y="1951421"/>
                  <a:pt x="8041872" y="1934723"/>
                  <a:pt x="8041872" y="1918026"/>
                </a:cubicBezTo>
                <a:cubicBezTo>
                  <a:pt x="8041872" y="1899324"/>
                  <a:pt x="8045768" y="1881291"/>
                  <a:pt x="8048689" y="1862589"/>
                </a:cubicBezTo>
                <a:cubicBezTo>
                  <a:pt x="8050638" y="1847227"/>
                  <a:pt x="8053559" y="1831197"/>
                  <a:pt x="8054533" y="1815835"/>
                </a:cubicBezTo>
                <a:cubicBezTo>
                  <a:pt x="8054533" y="1811160"/>
                  <a:pt x="8050638" y="1805816"/>
                  <a:pt x="8046742" y="1802477"/>
                </a:cubicBezTo>
                <a:cubicBezTo>
                  <a:pt x="8033106" y="1789787"/>
                  <a:pt x="8030184" y="1775760"/>
                  <a:pt x="8034080" y="1761734"/>
                </a:cubicBezTo>
                <a:cubicBezTo>
                  <a:pt x="8040898" y="1736354"/>
                  <a:pt x="8050638" y="1710973"/>
                  <a:pt x="8057455" y="1685592"/>
                </a:cubicBezTo>
                <a:cubicBezTo>
                  <a:pt x="8060377" y="1676241"/>
                  <a:pt x="8060377" y="1666223"/>
                  <a:pt x="8060377" y="1656872"/>
                </a:cubicBezTo>
                <a:cubicBezTo>
                  <a:pt x="8060377" y="1648857"/>
                  <a:pt x="8060377" y="1640174"/>
                  <a:pt x="8062325" y="1632159"/>
                </a:cubicBezTo>
                <a:cubicBezTo>
                  <a:pt x="8065247" y="1615461"/>
                  <a:pt x="8061351" y="1612790"/>
                  <a:pt x="8037976" y="1612790"/>
                </a:cubicBezTo>
                <a:cubicBezTo>
                  <a:pt x="7924019" y="1612790"/>
                  <a:pt x="7809089" y="1612790"/>
                  <a:pt x="7695133" y="1612790"/>
                </a:cubicBezTo>
                <a:cubicBezTo>
                  <a:pt x="7571437" y="1612790"/>
                  <a:pt x="7447741" y="1612790"/>
                  <a:pt x="7324045" y="1612790"/>
                </a:cubicBezTo>
                <a:cubicBezTo>
                  <a:pt x="6659787" y="1612790"/>
                  <a:pt x="5994556" y="1612790"/>
                  <a:pt x="5330298" y="1612790"/>
                </a:cubicBezTo>
                <a:cubicBezTo>
                  <a:pt x="5151085" y="1612790"/>
                  <a:pt x="4970899" y="1612790"/>
                  <a:pt x="4791685" y="1612790"/>
                </a:cubicBezTo>
                <a:cubicBezTo>
                  <a:pt x="4400143" y="1612790"/>
                  <a:pt x="4007627" y="1612790"/>
                  <a:pt x="3615111" y="1612790"/>
                </a:cubicBezTo>
                <a:cubicBezTo>
                  <a:pt x="3357979" y="1612790"/>
                  <a:pt x="3100847" y="1612122"/>
                  <a:pt x="2843715" y="1612122"/>
                </a:cubicBezTo>
                <a:cubicBezTo>
                  <a:pt x="2725863" y="1612122"/>
                  <a:pt x="2607037" y="1613458"/>
                  <a:pt x="2488211" y="1612790"/>
                </a:cubicBezTo>
                <a:cubicBezTo>
                  <a:pt x="2447303" y="1612122"/>
                  <a:pt x="2405422" y="1606779"/>
                  <a:pt x="2364515" y="1603439"/>
                </a:cubicBezTo>
                <a:cubicBezTo>
                  <a:pt x="2361593" y="1603439"/>
                  <a:pt x="2358671" y="1603439"/>
                  <a:pt x="2355749" y="1603439"/>
                </a:cubicBezTo>
                <a:close/>
                <a:moveTo>
                  <a:pt x="0" y="0"/>
                </a:moveTo>
                <a:lnTo>
                  <a:pt x="12192000" y="0"/>
                </a:lnTo>
                <a:lnTo>
                  <a:pt x="12192000" y="6858000"/>
                </a:lnTo>
                <a:lnTo>
                  <a:pt x="0" y="6858000"/>
                </a:lnTo>
                <a:close/>
              </a:path>
            </a:pathLst>
          </a:custGeom>
          <a:solidFill>
            <a:schemeClr val="bg1"/>
          </a:solidFill>
        </p:spPr>
        <p:txBody>
          <a:bodyPr wrap="square">
            <a:noAutofit/>
          </a:bodyPr>
          <a:lstStyle>
            <a:lvl1pPr marL="0" indent="0">
              <a:buNone/>
              <a:defRPr sz="2000"/>
            </a:lvl1pPr>
          </a:lstStyle>
          <a:p>
            <a:r>
              <a:rPr lang="sv-SE" dirty="0"/>
              <a:t>Klicka på ikonen för att lägga till en bild</a:t>
            </a:r>
          </a:p>
        </p:txBody>
      </p:sp>
    </p:spTree>
    <p:extLst>
      <p:ext uri="{BB962C8B-B14F-4D97-AF65-F5344CB8AC3E}">
        <p14:creationId xmlns:p14="http://schemas.microsoft.com/office/powerpoint/2010/main" val="324778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vänster + text">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BE63A1B-EAA9-F536-E45A-A278A9D55BD9}"/>
              </a:ext>
            </a:extLst>
          </p:cNvPr>
          <p:cNvSpPr>
            <a:spLocks noGrp="1"/>
          </p:cNvSpPr>
          <p:nvPr>
            <p:ph type="pic" sz="quarter" idx="10"/>
          </p:nvPr>
        </p:nvSpPr>
        <p:spPr>
          <a:xfrm>
            <a:off x="0" y="0"/>
            <a:ext cx="6353299" cy="6864350"/>
          </a:xfrm>
          <a:custGeom>
            <a:avLst/>
            <a:gdLst>
              <a:gd name="connsiteX0" fmla="*/ 0 w 6353299"/>
              <a:gd name="connsiteY0" fmla="*/ 6599 h 6864350"/>
              <a:gd name="connsiteX1" fmla="*/ 5989554 w 6353299"/>
              <a:gd name="connsiteY1" fmla="*/ 6599 h 6864350"/>
              <a:gd name="connsiteX2" fmla="*/ 5985307 w 6353299"/>
              <a:gd name="connsiteY2" fmla="*/ 9055 h 6864350"/>
              <a:gd name="connsiteX3" fmla="*/ 5984036 w 6353299"/>
              <a:gd name="connsiteY3" fmla="*/ 53390 h 6864350"/>
              <a:gd name="connsiteX4" fmla="*/ 6001834 w 6353299"/>
              <a:gd name="connsiteY4" fmla="*/ 169071 h 6864350"/>
              <a:gd name="connsiteX5" fmla="*/ 6001834 w 6353299"/>
              <a:gd name="connsiteY5" fmla="*/ 240260 h 6864350"/>
              <a:gd name="connsiteX6" fmla="*/ 6014548 w 6353299"/>
              <a:gd name="connsiteY6" fmla="*/ 329244 h 6864350"/>
              <a:gd name="connsiteX7" fmla="*/ 6019633 w 6353299"/>
              <a:gd name="connsiteY7" fmla="*/ 340686 h 6864350"/>
              <a:gd name="connsiteX8" fmla="*/ 6073029 w 6353299"/>
              <a:gd name="connsiteY8" fmla="*/ 491961 h 6864350"/>
              <a:gd name="connsiteX9" fmla="*/ 6083200 w 6353299"/>
              <a:gd name="connsiteY9" fmla="*/ 522470 h 6864350"/>
              <a:gd name="connsiteX10" fmla="*/ 6100998 w 6353299"/>
              <a:gd name="connsiteY10" fmla="*/ 605100 h 6864350"/>
              <a:gd name="connsiteX11" fmla="*/ 6100998 w 6353299"/>
              <a:gd name="connsiteY11" fmla="*/ 659763 h 6864350"/>
              <a:gd name="connsiteX12" fmla="*/ 6113712 w 6353299"/>
              <a:gd name="connsiteY12" fmla="*/ 775445 h 6864350"/>
              <a:gd name="connsiteX13" fmla="*/ 6130240 w 6353299"/>
              <a:gd name="connsiteY13" fmla="*/ 901295 h 6864350"/>
              <a:gd name="connsiteX14" fmla="*/ 6113712 w 6353299"/>
              <a:gd name="connsiteY14" fmla="*/ 1019519 h 6864350"/>
              <a:gd name="connsiteX15" fmla="*/ 6093372 w 6353299"/>
              <a:gd name="connsiteY15" fmla="*/ 1098335 h 6864350"/>
              <a:gd name="connsiteX16" fmla="*/ 6042517 w 6353299"/>
              <a:gd name="connsiteY16" fmla="*/ 1308087 h 6864350"/>
              <a:gd name="connsiteX17" fmla="*/ 6020904 w 6353299"/>
              <a:gd name="connsiteY17" fmla="*/ 1403428 h 6864350"/>
              <a:gd name="connsiteX18" fmla="*/ 6017091 w 6353299"/>
              <a:gd name="connsiteY18" fmla="*/ 1577586 h 6864350"/>
              <a:gd name="connsiteX19" fmla="*/ 6004377 w 6353299"/>
              <a:gd name="connsiteY19" fmla="*/ 1675470 h 6864350"/>
              <a:gd name="connsiteX20" fmla="*/ 6006919 w 6353299"/>
              <a:gd name="connsiteY20" fmla="*/ 1753015 h 6864350"/>
              <a:gd name="connsiteX21" fmla="*/ 6023447 w 6353299"/>
              <a:gd name="connsiteY21" fmla="*/ 1895391 h 6864350"/>
              <a:gd name="connsiteX22" fmla="*/ 6038704 w 6353299"/>
              <a:gd name="connsiteY22" fmla="*/ 1998361 h 6864350"/>
              <a:gd name="connsiteX23" fmla="*/ 6052687 w 6353299"/>
              <a:gd name="connsiteY23" fmla="*/ 2044124 h 6864350"/>
              <a:gd name="connsiteX24" fmla="*/ 6076843 w 6353299"/>
              <a:gd name="connsiteY24" fmla="*/ 2187774 h 6864350"/>
              <a:gd name="connsiteX25" fmla="*/ 6070486 w 6353299"/>
              <a:gd name="connsiteY25" fmla="*/ 2247521 h 6864350"/>
              <a:gd name="connsiteX26" fmla="*/ 6048874 w 6353299"/>
              <a:gd name="connsiteY26" fmla="*/ 2299640 h 6864350"/>
              <a:gd name="connsiteX27" fmla="*/ 6031074 w 6353299"/>
              <a:gd name="connsiteY27" fmla="*/ 2361931 h 6864350"/>
              <a:gd name="connsiteX28" fmla="*/ 6037433 w 6353299"/>
              <a:gd name="connsiteY28" fmla="*/ 2394982 h 6864350"/>
              <a:gd name="connsiteX29" fmla="*/ 6070486 w 6353299"/>
              <a:gd name="connsiteY29" fmla="*/ 2490323 h 6864350"/>
              <a:gd name="connsiteX30" fmla="*/ 6085744 w 6353299"/>
              <a:gd name="connsiteY30" fmla="*/ 2569139 h 6864350"/>
              <a:gd name="connsiteX31" fmla="*/ 6087015 w 6353299"/>
              <a:gd name="connsiteY31" fmla="*/ 2660668 h 6864350"/>
              <a:gd name="connsiteX32" fmla="*/ 6073029 w 6353299"/>
              <a:gd name="connsiteY32" fmla="*/ 2754739 h 6864350"/>
              <a:gd name="connsiteX33" fmla="*/ 6048874 w 6353299"/>
              <a:gd name="connsiteY33" fmla="*/ 2819571 h 6864350"/>
              <a:gd name="connsiteX34" fmla="*/ 6029803 w 6353299"/>
              <a:gd name="connsiteY34" fmla="*/ 2946694 h 6864350"/>
              <a:gd name="connsiteX35" fmla="*/ 6032347 w 6353299"/>
              <a:gd name="connsiteY35" fmla="*/ 3006441 h 6864350"/>
              <a:gd name="connsiteX36" fmla="*/ 6052687 w 6353299"/>
              <a:gd name="connsiteY36" fmla="*/ 3228904 h 6864350"/>
              <a:gd name="connsiteX37" fmla="*/ 6051416 w 6353299"/>
              <a:gd name="connsiteY37" fmla="*/ 3314077 h 6864350"/>
              <a:gd name="connsiteX38" fmla="*/ 6069215 w 6353299"/>
              <a:gd name="connsiteY38" fmla="*/ 3375095 h 6864350"/>
              <a:gd name="connsiteX39" fmla="*/ 6097184 w 6353299"/>
              <a:gd name="connsiteY39" fmla="*/ 3408147 h 6864350"/>
              <a:gd name="connsiteX40" fmla="*/ 6100998 w 6353299"/>
              <a:gd name="connsiteY40" fmla="*/ 3490776 h 6864350"/>
              <a:gd name="connsiteX41" fmla="*/ 6103542 w 6353299"/>
              <a:gd name="connsiteY41" fmla="*/ 3540354 h 6864350"/>
              <a:gd name="connsiteX42" fmla="*/ 6121340 w 6353299"/>
              <a:gd name="connsiteY42" fmla="*/ 3699256 h 6864350"/>
              <a:gd name="connsiteX43" fmla="*/ 6118797 w 6353299"/>
              <a:gd name="connsiteY43" fmla="*/ 3727224 h 6864350"/>
              <a:gd name="connsiteX44" fmla="*/ 6155667 w 6353299"/>
              <a:gd name="connsiteY44" fmla="*/ 3818751 h 6864350"/>
              <a:gd name="connsiteX45" fmla="*/ 6162023 w 6353299"/>
              <a:gd name="connsiteY45" fmla="*/ 3935704 h 6864350"/>
              <a:gd name="connsiteX46" fmla="*/ 6151853 w 6353299"/>
              <a:gd name="connsiteY46" fmla="*/ 3963672 h 6864350"/>
              <a:gd name="connsiteX47" fmla="*/ 6145495 w 6353299"/>
              <a:gd name="connsiteY47" fmla="*/ 4048843 h 6864350"/>
              <a:gd name="connsiteX48" fmla="*/ 6137868 w 6353299"/>
              <a:gd name="connsiteY48" fmla="*/ 4102235 h 6864350"/>
              <a:gd name="connsiteX49" fmla="*/ 6127697 w 6353299"/>
              <a:gd name="connsiteY49" fmla="*/ 4187407 h 6864350"/>
              <a:gd name="connsiteX50" fmla="*/ 6122611 w 6353299"/>
              <a:gd name="connsiteY50" fmla="*/ 4272578 h 6864350"/>
              <a:gd name="connsiteX51" fmla="*/ 6122611 w 6353299"/>
              <a:gd name="connsiteY51" fmla="*/ 4384447 h 6864350"/>
              <a:gd name="connsiteX52" fmla="*/ 6131511 w 6353299"/>
              <a:gd name="connsiteY52" fmla="*/ 4463261 h 6864350"/>
              <a:gd name="connsiteX53" fmla="*/ 6141681 w 6353299"/>
              <a:gd name="connsiteY53" fmla="*/ 4656487 h 6864350"/>
              <a:gd name="connsiteX54" fmla="*/ 6126426 w 6353299"/>
              <a:gd name="connsiteY54" fmla="*/ 4732761 h 6864350"/>
              <a:gd name="connsiteX55" fmla="*/ 6116255 w 6353299"/>
              <a:gd name="connsiteY55" fmla="*/ 4774711 h 6864350"/>
              <a:gd name="connsiteX56" fmla="*/ 6123882 w 6353299"/>
              <a:gd name="connsiteY56" fmla="*/ 4810306 h 6864350"/>
              <a:gd name="connsiteX57" fmla="*/ 6107356 w 6353299"/>
              <a:gd name="connsiteY57" fmla="*/ 4844628 h 6864350"/>
              <a:gd name="connsiteX58" fmla="*/ 6064130 w 6353299"/>
              <a:gd name="connsiteY58" fmla="*/ 4925987 h 6864350"/>
              <a:gd name="connsiteX59" fmla="*/ 6065401 w 6353299"/>
              <a:gd name="connsiteY59" fmla="*/ 5007345 h 6864350"/>
              <a:gd name="connsiteX60" fmla="*/ 6087015 w 6353299"/>
              <a:gd name="connsiteY60" fmla="*/ 5176419 h 6864350"/>
              <a:gd name="connsiteX61" fmla="*/ 6100998 w 6353299"/>
              <a:gd name="connsiteY61" fmla="*/ 5262861 h 6864350"/>
              <a:gd name="connsiteX62" fmla="*/ 6104813 w 6353299"/>
              <a:gd name="connsiteY62" fmla="*/ 5278116 h 6864350"/>
              <a:gd name="connsiteX63" fmla="*/ 6134054 w 6353299"/>
              <a:gd name="connsiteY63" fmla="*/ 5397611 h 6864350"/>
              <a:gd name="connsiteX64" fmla="*/ 6163294 w 6353299"/>
              <a:gd name="connsiteY64" fmla="*/ 5539988 h 6864350"/>
              <a:gd name="connsiteX65" fmla="*/ 6183636 w 6353299"/>
              <a:gd name="connsiteY65" fmla="*/ 5693806 h 6864350"/>
              <a:gd name="connsiteX66" fmla="*/ 6183636 w 6353299"/>
              <a:gd name="connsiteY66" fmla="*/ 5726858 h 6864350"/>
              <a:gd name="connsiteX67" fmla="*/ 6172195 w 6353299"/>
              <a:gd name="connsiteY67" fmla="*/ 5799317 h 6864350"/>
              <a:gd name="connsiteX68" fmla="*/ 6136596 w 6353299"/>
              <a:gd name="connsiteY68" fmla="*/ 5936610 h 6864350"/>
              <a:gd name="connsiteX69" fmla="*/ 6139139 w 6353299"/>
              <a:gd name="connsiteY69" fmla="*/ 6108225 h 6864350"/>
              <a:gd name="connsiteX70" fmla="*/ 6144224 w 6353299"/>
              <a:gd name="connsiteY70" fmla="*/ 6188312 h 6864350"/>
              <a:gd name="connsiteX71" fmla="*/ 6128969 w 6353299"/>
              <a:gd name="connsiteY71" fmla="*/ 6325603 h 6864350"/>
              <a:gd name="connsiteX72" fmla="*/ 6123882 w 6353299"/>
              <a:gd name="connsiteY72" fmla="*/ 6349757 h 6864350"/>
              <a:gd name="connsiteX73" fmla="*/ 6156938 w 6353299"/>
              <a:gd name="connsiteY73" fmla="*/ 6423488 h 6864350"/>
              <a:gd name="connsiteX74" fmla="*/ 6216692 w 6353299"/>
              <a:gd name="connsiteY74" fmla="*/ 6494677 h 6864350"/>
              <a:gd name="connsiteX75" fmla="*/ 6229404 w 6353299"/>
              <a:gd name="connsiteY75" fmla="*/ 6530271 h 6864350"/>
              <a:gd name="connsiteX76" fmla="*/ 6237032 w 6353299"/>
              <a:gd name="connsiteY76" fmla="*/ 6572221 h 6864350"/>
              <a:gd name="connsiteX77" fmla="*/ 6249746 w 6353299"/>
              <a:gd name="connsiteY77" fmla="*/ 6658664 h 6864350"/>
              <a:gd name="connsiteX78" fmla="*/ 6256102 w 6353299"/>
              <a:gd name="connsiteY78" fmla="*/ 6694258 h 6864350"/>
              <a:gd name="connsiteX79" fmla="*/ 6275173 w 6353299"/>
              <a:gd name="connsiteY79" fmla="*/ 6829008 h 6864350"/>
              <a:gd name="connsiteX80" fmla="*/ 6276603 w 6353299"/>
              <a:gd name="connsiteY80" fmla="*/ 6855863 h 6864350"/>
              <a:gd name="connsiteX81" fmla="*/ 6297439 w 6353299"/>
              <a:gd name="connsiteY81" fmla="*/ 6864350 h 6864350"/>
              <a:gd name="connsiteX82" fmla="*/ 0 w 6353299"/>
              <a:gd name="connsiteY82" fmla="*/ 6864350 h 6864350"/>
              <a:gd name="connsiteX83" fmla="*/ 6020877 w 6353299"/>
              <a:gd name="connsiteY83" fmla="*/ 0 h 6864350"/>
              <a:gd name="connsiteX84" fmla="*/ 6353299 w 6353299"/>
              <a:gd name="connsiteY84" fmla="*/ 0 h 6864350"/>
              <a:gd name="connsiteX85" fmla="*/ 6353299 w 6353299"/>
              <a:gd name="connsiteY85" fmla="*/ 6599 h 6864350"/>
              <a:gd name="connsiteX86" fmla="*/ 5989554 w 6353299"/>
              <a:gd name="connsiteY86" fmla="*/ 6599 h 6864350"/>
              <a:gd name="connsiteX87" fmla="*/ 5997981 w 6353299"/>
              <a:gd name="connsiteY87" fmla="*/ 1726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353299" h="6864350">
                <a:moveTo>
                  <a:pt x="0" y="6599"/>
                </a:moveTo>
                <a:lnTo>
                  <a:pt x="5989554" y="6599"/>
                </a:lnTo>
                <a:lnTo>
                  <a:pt x="5985307" y="9055"/>
                </a:lnTo>
                <a:cubicBezTo>
                  <a:pt x="5979903" y="16524"/>
                  <a:pt x="5980221" y="29872"/>
                  <a:pt x="5984036" y="53390"/>
                </a:cubicBezTo>
                <a:cubicBezTo>
                  <a:pt x="5990393" y="91527"/>
                  <a:pt x="5999291" y="128392"/>
                  <a:pt x="6001834" y="169071"/>
                </a:cubicBezTo>
                <a:cubicBezTo>
                  <a:pt x="6003105" y="193224"/>
                  <a:pt x="5992935" y="217378"/>
                  <a:pt x="6001834" y="240260"/>
                </a:cubicBezTo>
                <a:cubicBezTo>
                  <a:pt x="6012005" y="269497"/>
                  <a:pt x="6029803" y="294921"/>
                  <a:pt x="6014548" y="329244"/>
                </a:cubicBezTo>
                <a:cubicBezTo>
                  <a:pt x="6014548" y="331787"/>
                  <a:pt x="6017091" y="336873"/>
                  <a:pt x="6019633" y="340686"/>
                </a:cubicBezTo>
                <a:cubicBezTo>
                  <a:pt x="6046331" y="386450"/>
                  <a:pt x="6066673" y="434757"/>
                  <a:pt x="6073029" y="491961"/>
                </a:cubicBezTo>
                <a:cubicBezTo>
                  <a:pt x="6073029" y="503403"/>
                  <a:pt x="6076843" y="517385"/>
                  <a:pt x="6083200" y="522470"/>
                </a:cubicBezTo>
                <a:cubicBezTo>
                  <a:pt x="6107356" y="545353"/>
                  <a:pt x="6106085" y="573320"/>
                  <a:pt x="6100998" y="605100"/>
                </a:cubicBezTo>
                <a:cubicBezTo>
                  <a:pt x="6098456" y="622898"/>
                  <a:pt x="6102271" y="640694"/>
                  <a:pt x="6100998" y="659763"/>
                </a:cubicBezTo>
                <a:cubicBezTo>
                  <a:pt x="6099727" y="699171"/>
                  <a:pt x="6114983" y="737308"/>
                  <a:pt x="6113712" y="775445"/>
                </a:cubicBezTo>
                <a:cubicBezTo>
                  <a:pt x="6112441" y="819938"/>
                  <a:pt x="6120069" y="860617"/>
                  <a:pt x="6130240" y="901295"/>
                </a:cubicBezTo>
                <a:cubicBezTo>
                  <a:pt x="6141681" y="944516"/>
                  <a:pt x="6135325" y="992823"/>
                  <a:pt x="6113712" y="1019519"/>
                </a:cubicBezTo>
                <a:cubicBezTo>
                  <a:pt x="6093372" y="1046215"/>
                  <a:pt x="6093372" y="1067825"/>
                  <a:pt x="6093372" y="1098335"/>
                </a:cubicBezTo>
                <a:cubicBezTo>
                  <a:pt x="6095914" y="1174608"/>
                  <a:pt x="6066673" y="1240711"/>
                  <a:pt x="6042517" y="1308087"/>
                </a:cubicBezTo>
                <a:cubicBezTo>
                  <a:pt x="6031074" y="1338596"/>
                  <a:pt x="6003105" y="1365291"/>
                  <a:pt x="6020904" y="1403428"/>
                </a:cubicBezTo>
                <a:cubicBezTo>
                  <a:pt x="6048874" y="1464448"/>
                  <a:pt x="6039975" y="1519110"/>
                  <a:pt x="6017091" y="1577586"/>
                </a:cubicBezTo>
                <a:cubicBezTo>
                  <a:pt x="6005648" y="1606824"/>
                  <a:pt x="5998020" y="1642418"/>
                  <a:pt x="6004377" y="1675470"/>
                </a:cubicBezTo>
                <a:cubicBezTo>
                  <a:pt x="6009462" y="1702165"/>
                  <a:pt x="6012005" y="1726319"/>
                  <a:pt x="6006919" y="1753015"/>
                </a:cubicBezTo>
                <a:cubicBezTo>
                  <a:pt x="5999291" y="1802593"/>
                  <a:pt x="6005648" y="1850898"/>
                  <a:pt x="6023447" y="1895391"/>
                </a:cubicBezTo>
                <a:cubicBezTo>
                  <a:pt x="6037433" y="1929714"/>
                  <a:pt x="6045060" y="1961496"/>
                  <a:pt x="6038704" y="1998361"/>
                </a:cubicBezTo>
                <a:cubicBezTo>
                  <a:pt x="6036162" y="2016158"/>
                  <a:pt x="6041246" y="2033956"/>
                  <a:pt x="6052687" y="2044124"/>
                </a:cubicBezTo>
                <a:cubicBezTo>
                  <a:pt x="6095914" y="2083532"/>
                  <a:pt x="6085744" y="2136924"/>
                  <a:pt x="6076843" y="2187774"/>
                </a:cubicBezTo>
                <a:cubicBezTo>
                  <a:pt x="6073029" y="2208113"/>
                  <a:pt x="6069215" y="2227182"/>
                  <a:pt x="6070486" y="2247521"/>
                </a:cubicBezTo>
                <a:cubicBezTo>
                  <a:pt x="6073029" y="2272945"/>
                  <a:pt x="6066673" y="2288200"/>
                  <a:pt x="6048874" y="2299640"/>
                </a:cubicBezTo>
                <a:cubicBezTo>
                  <a:pt x="6029803" y="2313624"/>
                  <a:pt x="6019633" y="2333964"/>
                  <a:pt x="6031074" y="2361931"/>
                </a:cubicBezTo>
                <a:cubicBezTo>
                  <a:pt x="6034891" y="2372101"/>
                  <a:pt x="6037433" y="2383541"/>
                  <a:pt x="6037433" y="2394982"/>
                </a:cubicBezTo>
                <a:cubicBezTo>
                  <a:pt x="6034891" y="2434390"/>
                  <a:pt x="6052687" y="2462357"/>
                  <a:pt x="6070486" y="2490323"/>
                </a:cubicBezTo>
                <a:cubicBezTo>
                  <a:pt x="6084473" y="2511935"/>
                  <a:pt x="6100998" y="2533545"/>
                  <a:pt x="6085744" y="2569139"/>
                </a:cubicBezTo>
                <a:cubicBezTo>
                  <a:pt x="6074300" y="2595836"/>
                  <a:pt x="6071758" y="2628888"/>
                  <a:pt x="6087015" y="2660668"/>
                </a:cubicBezTo>
                <a:cubicBezTo>
                  <a:pt x="6100998" y="2688634"/>
                  <a:pt x="6093372" y="2733127"/>
                  <a:pt x="6073029" y="2754739"/>
                </a:cubicBezTo>
                <a:cubicBezTo>
                  <a:pt x="6055230" y="2772535"/>
                  <a:pt x="6047602" y="2792876"/>
                  <a:pt x="6048874" y="2819571"/>
                </a:cubicBezTo>
                <a:cubicBezTo>
                  <a:pt x="6050145" y="2864064"/>
                  <a:pt x="6046331" y="2906015"/>
                  <a:pt x="6029803" y="2946694"/>
                </a:cubicBezTo>
                <a:cubicBezTo>
                  <a:pt x="6022176" y="2965762"/>
                  <a:pt x="6029803" y="2986100"/>
                  <a:pt x="6032347" y="3006441"/>
                </a:cubicBezTo>
                <a:cubicBezTo>
                  <a:pt x="6042517" y="3080171"/>
                  <a:pt x="6078114" y="3150089"/>
                  <a:pt x="6052687" y="3228904"/>
                </a:cubicBezTo>
                <a:cubicBezTo>
                  <a:pt x="6043788" y="3258142"/>
                  <a:pt x="6055230" y="3287380"/>
                  <a:pt x="6051416" y="3314077"/>
                </a:cubicBezTo>
                <a:cubicBezTo>
                  <a:pt x="6047602" y="3343315"/>
                  <a:pt x="6053959" y="3358570"/>
                  <a:pt x="6069215" y="3375095"/>
                </a:cubicBezTo>
                <a:cubicBezTo>
                  <a:pt x="6079387" y="3385265"/>
                  <a:pt x="6088286" y="3396707"/>
                  <a:pt x="6097184" y="3408147"/>
                </a:cubicBezTo>
                <a:cubicBezTo>
                  <a:pt x="6121340" y="3439927"/>
                  <a:pt x="6123882" y="3458996"/>
                  <a:pt x="6100998" y="3490776"/>
                </a:cubicBezTo>
                <a:cubicBezTo>
                  <a:pt x="6085744" y="3511117"/>
                  <a:pt x="6088286" y="3522557"/>
                  <a:pt x="6103542" y="3540354"/>
                </a:cubicBezTo>
                <a:cubicBezTo>
                  <a:pt x="6141681" y="3586119"/>
                  <a:pt x="6148039" y="3642052"/>
                  <a:pt x="6121340" y="3699256"/>
                </a:cubicBezTo>
                <a:cubicBezTo>
                  <a:pt x="6117526" y="3708155"/>
                  <a:pt x="6109898" y="3718325"/>
                  <a:pt x="6118797" y="3727224"/>
                </a:cubicBezTo>
                <a:cubicBezTo>
                  <a:pt x="6141681" y="3751377"/>
                  <a:pt x="6146767" y="3785700"/>
                  <a:pt x="6155667" y="3818751"/>
                </a:cubicBezTo>
                <a:cubicBezTo>
                  <a:pt x="6167108" y="3858159"/>
                  <a:pt x="6177280" y="3895025"/>
                  <a:pt x="6162023" y="3935704"/>
                </a:cubicBezTo>
                <a:cubicBezTo>
                  <a:pt x="6158209" y="3944603"/>
                  <a:pt x="6154395" y="3953502"/>
                  <a:pt x="6151853" y="3963672"/>
                </a:cubicBezTo>
                <a:cubicBezTo>
                  <a:pt x="6144224" y="3990367"/>
                  <a:pt x="6132783" y="4018334"/>
                  <a:pt x="6145495" y="4048843"/>
                </a:cubicBezTo>
                <a:cubicBezTo>
                  <a:pt x="6153124" y="4069183"/>
                  <a:pt x="6148039" y="4088251"/>
                  <a:pt x="6137868" y="4102235"/>
                </a:cubicBezTo>
                <a:cubicBezTo>
                  <a:pt x="6118797" y="4128930"/>
                  <a:pt x="6117526" y="4155627"/>
                  <a:pt x="6127697" y="4187407"/>
                </a:cubicBezTo>
                <a:cubicBezTo>
                  <a:pt x="6137868" y="4216645"/>
                  <a:pt x="6131511" y="4243340"/>
                  <a:pt x="6122611" y="4272578"/>
                </a:cubicBezTo>
                <a:cubicBezTo>
                  <a:pt x="6109898" y="4308173"/>
                  <a:pt x="6103542" y="4347580"/>
                  <a:pt x="6122611" y="4384447"/>
                </a:cubicBezTo>
                <a:cubicBezTo>
                  <a:pt x="6135325" y="4409871"/>
                  <a:pt x="6137868" y="4435295"/>
                  <a:pt x="6131511" y="4463261"/>
                </a:cubicBezTo>
                <a:cubicBezTo>
                  <a:pt x="6117526" y="4529366"/>
                  <a:pt x="6128969" y="4594198"/>
                  <a:pt x="6141681" y="4656487"/>
                </a:cubicBezTo>
                <a:cubicBezTo>
                  <a:pt x="6148039" y="4688268"/>
                  <a:pt x="6146767" y="4713693"/>
                  <a:pt x="6126426" y="4732761"/>
                </a:cubicBezTo>
                <a:cubicBezTo>
                  <a:pt x="6113712" y="4745474"/>
                  <a:pt x="6112441" y="4758186"/>
                  <a:pt x="6116255" y="4774711"/>
                </a:cubicBezTo>
                <a:cubicBezTo>
                  <a:pt x="6118797" y="4786153"/>
                  <a:pt x="6121340" y="4798864"/>
                  <a:pt x="6123882" y="4810306"/>
                </a:cubicBezTo>
                <a:cubicBezTo>
                  <a:pt x="6128969" y="4829375"/>
                  <a:pt x="6123882" y="4839545"/>
                  <a:pt x="6107356" y="4844628"/>
                </a:cubicBezTo>
                <a:cubicBezTo>
                  <a:pt x="6070486" y="4856070"/>
                  <a:pt x="6059045" y="4878951"/>
                  <a:pt x="6064130" y="4925987"/>
                </a:cubicBezTo>
                <a:cubicBezTo>
                  <a:pt x="6067944" y="4952682"/>
                  <a:pt x="6069215" y="4980650"/>
                  <a:pt x="6065401" y="5007345"/>
                </a:cubicBezTo>
                <a:cubicBezTo>
                  <a:pt x="6057774" y="5067092"/>
                  <a:pt x="6074300" y="5121755"/>
                  <a:pt x="6087015" y="5176419"/>
                </a:cubicBezTo>
                <a:cubicBezTo>
                  <a:pt x="6093372" y="5204385"/>
                  <a:pt x="6113712" y="5228538"/>
                  <a:pt x="6100998" y="5262861"/>
                </a:cubicBezTo>
                <a:cubicBezTo>
                  <a:pt x="6099727" y="5266675"/>
                  <a:pt x="6102271" y="5274302"/>
                  <a:pt x="6104813" y="5278116"/>
                </a:cubicBezTo>
                <a:cubicBezTo>
                  <a:pt x="6128969" y="5312439"/>
                  <a:pt x="6139139" y="5349304"/>
                  <a:pt x="6134054" y="5397611"/>
                </a:cubicBezTo>
                <a:cubicBezTo>
                  <a:pt x="6128969" y="5447188"/>
                  <a:pt x="6153124" y="5492952"/>
                  <a:pt x="6163294" y="5539988"/>
                </a:cubicBezTo>
                <a:cubicBezTo>
                  <a:pt x="6174737" y="5590837"/>
                  <a:pt x="6192536" y="5639143"/>
                  <a:pt x="6183636" y="5693806"/>
                </a:cubicBezTo>
                <a:cubicBezTo>
                  <a:pt x="6182365" y="5705247"/>
                  <a:pt x="6178551" y="5716687"/>
                  <a:pt x="6183636" y="5726858"/>
                </a:cubicBezTo>
                <a:cubicBezTo>
                  <a:pt x="6198892" y="5756095"/>
                  <a:pt x="6187450" y="5775164"/>
                  <a:pt x="6172195" y="5799317"/>
                </a:cubicBezTo>
                <a:cubicBezTo>
                  <a:pt x="6148039" y="5838725"/>
                  <a:pt x="6135325" y="5885761"/>
                  <a:pt x="6136596" y="5936610"/>
                </a:cubicBezTo>
                <a:cubicBezTo>
                  <a:pt x="6136596" y="5993814"/>
                  <a:pt x="6153124" y="6049749"/>
                  <a:pt x="6139139" y="6108225"/>
                </a:cubicBezTo>
                <a:cubicBezTo>
                  <a:pt x="6134054" y="6132377"/>
                  <a:pt x="6139139" y="6161617"/>
                  <a:pt x="6144224" y="6188312"/>
                </a:cubicBezTo>
                <a:cubicBezTo>
                  <a:pt x="6153124" y="6236619"/>
                  <a:pt x="6159481" y="6283653"/>
                  <a:pt x="6128969" y="6325603"/>
                </a:cubicBezTo>
                <a:cubicBezTo>
                  <a:pt x="6123882" y="6333231"/>
                  <a:pt x="6120069" y="6340859"/>
                  <a:pt x="6123882" y="6349757"/>
                </a:cubicBezTo>
                <a:cubicBezTo>
                  <a:pt x="6134054" y="6375181"/>
                  <a:pt x="6139139" y="6403148"/>
                  <a:pt x="6156938" y="6423488"/>
                </a:cubicBezTo>
                <a:cubicBezTo>
                  <a:pt x="6178551" y="6445099"/>
                  <a:pt x="6196350" y="6470523"/>
                  <a:pt x="6216692" y="6494677"/>
                </a:cubicBezTo>
                <a:cubicBezTo>
                  <a:pt x="6224319" y="6504845"/>
                  <a:pt x="6231947" y="6513744"/>
                  <a:pt x="6229404" y="6530271"/>
                </a:cubicBezTo>
                <a:cubicBezTo>
                  <a:pt x="6226862" y="6545525"/>
                  <a:pt x="6231947" y="6559509"/>
                  <a:pt x="6237032" y="6572221"/>
                </a:cubicBezTo>
                <a:cubicBezTo>
                  <a:pt x="6248475" y="6598917"/>
                  <a:pt x="6251017" y="6628154"/>
                  <a:pt x="6249746" y="6658664"/>
                </a:cubicBezTo>
                <a:cubicBezTo>
                  <a:pt x="6249746" y="6672647"/>
                  <a:pt x="6252288" y="6682818"/>
                  <a:pt x="6256102" y="6694258"/>
                </a:cubicBezTo>
                <a:cubicBezTo>
                  <a:pt x="6273901" y="6737479"/>
                  <a:pt x="6281529" y="6781973"/>
                  <a:pt x="6275173" y="6829008"/>
                </a:cubicBezTo>
                <a:cubicBezTo>
                  <a:pt x="6273266" y="6841085"/>
                  <a:pt x="6273266" y="6849983"/>
                  <a:pt x="6276603" y="6855863"/>
                </a:cubicBezTo>
                <a:lnTo>
                  <a:pt x="6297439" y="6864350"/>
                </a:lnTo>
                <a:lnTo>
                  <a:pt x="0" y="6864350"/>
                </a:lnTo>
                <a:close/>
                <a:moveTo>
                  <a:pt x="6020877" y="0"/>
                </a:moveTo>
                <a:lnTo>
                  <a:pt x="6353299" y="0"/>
                </a:lnTo>
                <a:lnTo>
                  <a:pt x="6353299" y="6599"/>
                </a:lnTo>
                <a:lnTo>
                  <a:pt x="5989554" y="6599"/>
                </a:lnTo>
                <a:lnTo>
                  <a:pt x="5997981" y="1726"/>
                </a:lnTo>
                <a:close/>
              </a:path>
            </a:pathLst>
          </a:custGeom>
          <a:solidFill>
            <a:schemeClr val="bg1"/>
          </a:solidFill>
        </p:spPr>
        <p:txBody>
          <a:bodyPr wrap="square">
            <a:noAutofit/>
          </a:bodyPr>
          <a:lstStyle>
            <a:lvl1pPr marL="0" indent="0">
              <a:buNone/>
              <a:defRPr sz="2000"/>
            </a:lvl1pPr>
          </a:lstStyle>
          <a:p>
            <a:r>
              <a:rPr lang="sv-SE" dirty="0"/>
              <a:t>Klicka på ikonen för att lägga till en bild</a:t>
            </a:r>
          </a:p>
        </p:txBody>
      </p:sp>
      <p:sp>
        <p:nvSpPr>
          <p:cNvPr id="3" name="Platshållare för text 40">
            <a:extLst>
              <a:ext uri="{FF2B5EF4-FFF2-40B4-BE49-F238E27FC236}">
                <a16:creationId xmlns:a16="http://schemas.microsoft.com/office/drawing/2014/main" id="{B131138D-0B87-96E5-CB51-129C1EC8C64D}"/>
              </a:ext>
            </a:extLst>
          </p:cNvPr>
          <p:cNvSpPr>
            <a:spLocks noGrp="1"/>
          </p:cNvSpPr>
          <p:nvPr>
            <p:ph type="body" sz="quarter" idx="11" hasCustomPrompt="1"/>
          </p:nvPr>
        </p:nvSpPr>
        <p:spPr>
          <a:xfrm>
            <a:off x="7075774"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5" name="Platshållare för text 5">
            <a:extLst>
              <a:ext uri="{FF2B5EF4-FFF2-40B4-BE49-F238E27FC236}">
                <a16:creationId xmlns:a16="http://schemas.microsoft.com/office/drawing/2014/main" id="{48FA0A5C-0522-5638-4A72-B31750DDB080}"/>
              </a:ext>
            </a:extLst>
          </p:cNvPr>
          <p:cNvSpPr>
            <a:spLocks noGrp="1"/>
          </p:cNvSpPr>
          <p:nvPr>
            <p:ph type="body" sz="quarter" idx="12" hasCustomPrompt="1"/>
          </p:nvPr>
        </p:nvSpPr>
        <p:spPr>
          <a:xfrm>
            <a:off x="7075774"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Tree>
    <p:extLst>
      <p:ext uri="{BB962C8B-B14F-4D97-AF65-F5344CB8AC3E}">
        <p14:creationId xmlns:p14="http://schemas.microsoft.com/office/powerpoint/2010/main" val="206770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höger + text">
    <p:spTree>
      <p:nvGrpSpPr>
        <p:cNvPr id="1" name=""/>
        <p:cNvGrpSpPr/>
        <p:nvPr/>
      </p:nvGrpSpPr>
      <p:grpSpPr>
        <a:xfrm>
          <a:off x="0" y="0"/>
          <a:ext cx="0" cy="0"/>
          <a:chOff x="0" y="0"/>
          <a:chExt cx="0" cy="0"/>
        </a:xfrm>
      </p:grpSpPr>
      <p:sp>
        <p:nvSpPr>
          <p:cNvPr id="7" name="Platshållare för text 40">
            <a:extLst>
              <a:ext uri="{FF2B5EF4-FFF2-40B4-BE49-F238E27FC236}">
                <a16:creationId xmlns:a16="http://schemas.microsoft.com/office/drawing/2014/main" id="{88DAC965-4BE2-C63C-324D-1420DA574DCD}"/>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8" name="Platshållare för text 5">
            <a:extLst>
              <a:ext uri="{FF2B5EF4-FFF2-40B4-BE49-F238E27FC236}">
                <a16:creationId xmlns:a16="http://schemas.microsoft.com/office/drawing/2014/main" id="{645C1B65-AAA8-3BFA-F957-0DCCC331C0F8}"/>
              </a:ext>
            </a:extLst>
          </p:cNvPr>
          <p:cNvSpPr>
            <a:spLocks noGrp="1"/>
          </p:cNvSpPr>
          <p:nvPr>
            <p:ph type="body" sz="quarter" idx="13"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
        <p:nvSpPr>
          <p:cNvPr id="2" name="Platshållare för bild 3">
            <a:extLst>
              <a:ext uri="{FF2B5EF4-FFF2-40B4-BE49-F238E27FC236}">
                <a16:creationId xmlns:a16="http://schemas.microsoft.com/office/drawing/2014/main" id="{E23953EE-8584-C283-3EE2-D174C0C001C6}"/>
              </a:ext>
            </a:extLst>
          </p:cNvPr>
          <p:cNvSpPr>
            <a:spLocks noGrp="1"/>
          </p:cNvSpPr>
          <p:nvPr>
            <p:ph type="pic" sz="quarter" idx="10" hasCustomPrompt="1"/>
          </p:nvPr>
        </p:nvSpPr>
        <p:spPr>
          <a:xfrm>
            <a:off x="5791200" y="0"/>
            <a:ext cx="6400800" cy="6857999"/>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schemeClr val="bg1"/>
          </a:solidFill>
        </p:spPr>
        <p:txBody>
          <a:bodyPr wrap="square">
            <a:noAutofit/>
          </a:bodyPr>
          <a:lstStyle>
            <a:lvl1pPr marL="0" indent="0">
              <a:buNone/>
              <a:defRPr sz="2000"/>
            </a:lvl1pPr>
          </a:lstStyle>
          <a:p>
            <a:r>
              <a:rPr lang="sv-SE" dirty="0"/>
              <a:t>	Klicka på ikonen för att lägga till en bild</a:t>
            </a:r>
          </a:p>
        </p:txBody>
      </p:sp>
    </p:spTree>
    <p:extLst>
      <p:ext uri="{BB962C8B-B14F-4D97-AF65-F5344CB8AC3E}">
        <p14:creationId xmlns:p14="http://schemas.microsoft.com/office/powerpoint/2010/main" val="70267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figur">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11202BA9-F722-AC0D-27A1-A8D1353F58F8}"/>
              </a:ext>
            </a:extLst>
          </p:cNvPr>
          <p:cNvSpPr>
            <a:spLocks noGrp="1"/>
          </p:cNvSpPr>
          <p:nvPr>
            <p:ph sz="quarter" idx="13"/>
          </p:nvPr>
        </p:nvSpPr>
        <p:spPr>
          <a:xfrm>
            <a:off x="6454999" y="963611"/>
            <a:ext cx="4930775" cy="49307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40">
            <a:extLst>
              <a:ext uri="{FF2B5EF4-FFF2-40B4-BE49-F238E27FC236}">
                <a16:creationId xmlns:a16="http://schemas.microsoft.com/office/drawing/2014/main" id="{7AE8B1A3-D5B9-6931-B31C-E5A4BDEB4701}"/>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10" name="Platshållare för text 5">
            <a:extLst>
              <a:ext uri="{FF2B5EF4-FFF2-40B4-BE49-F238E27FC236}">
                <a16:creationId xmlns:a16="http://schemas.microsoft.com/office/drawing/2014/main" id="{FEDBE920-A2A3-8FB7-1ED1-207FFAB4F743}"/>
              </a:ext>
            </a:extLst>
          </p:cNvPr>
          <p:cNvSpPr>
            <a:spLocks noGrp="1"/>
          </p:cNvSpPr>
          <p:nvPr>
            <p:ph type="body" sz="quarter" idx="14"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Tree>
    <p:extLst>
      <p:ext uri="{BB962C8B-B14F-4D97-AF65-F5344CB8AC3E}">
        <p14:creationId xmlns:p14="http://schemas.microsoft.com/office/powerpoint/2010/main" val="183727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a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D6C75B4C-8BB1-4FA3-8819-F22AA61E7500}"/>
              </a:ext>
            </a:extLst>
          </p:cNvPr>
          <p:cNvSpPr>
            <a:spLocks noGrp="1"/>
          </p:cNvSpPr>
          <p:nvPr>
            <p:ph type="pic" sz="quarter" idx="10"/>
          </p:nvPr>
        </p:nvSpPr>
        <p:spPr>
          <a:xfrm>
            <a:off x="0" y="0"/>
            <a:ext cx="12192000" cy="6858000"/>
          </a:xfrm>
        </p:spPr>
        <p:txBody>
          <a:bodyPr>
            <a:normAutofit/>
          </a:bodyPr>
          <a:lstStyle>
            <a:lvl1pPr marL="0" indent="0">
              <a:buNone/>
              <a:defRPr sz="2000"/>
            </a:lvl1pPr>
          </a:lstStyle>
          <a:p>
            <a:r>
              <a:rPr lang="sv-SE" dirty="0"/>
              <a:t>Klicka på ikonen för att lägga till en bild</a:t>
            </a:r>
          </a:p>
        </p:txBody>
      </p:sp>
    </p:spTree>
    <p:extLst>
      <p:ext uri="{BB962C8B-B14F-4D97-AF65-F5344CB8AC3E}">
        <p14:creationId xmlns:p14="http://schemas.microsoft.com/office/powerpoint/2010/main" val="379280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a fil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D8A24F90-30AE-C5E7-4037-C0A12A7299E1}"/>
              </a:ext>
            </a:extLst>
          </p:cNvPr>
          <p:cNvSpPr>
            <a:spLocks noGrp="1"/>
          </p:cNvSpPr>
          <p:nvPr>
            <p:ph type="media" sz="quarter" idx="10"/>
          </p:nvPr>
        </p:nvSpPr>
        <p:spPr>
          <a:xfrm>
            <a:off x="0" y="0"/>
            <a:ext cx="12192000" cy="6858000"/>
          </a:xfrm>
        </p:spPr>
        <p:txBody>
          <a:bodyPr>
            <a:normAutofit/>
          </a:bodyPr>
          <a:lstStyle>
            <a:lvl1pPr marL="0" indent="0">
              <a:buNone/>
              <a:defRPr sz="2000"/>
            </a:lvl1pPr>
          </a:lstStyle>
          <a:p>
            <a:r>
              <a:rPr lang="sv-SE" dirty="0"/>
              <a:t>Klicka på ikonen för att lägga till ett medieklipp</a:t>
            </a:r>
          </a:p>
        </p:txBody>
      </p:sp>
    </p:spTree>
    <p:extLst>
      <p:ext uri="{BB962C8B-B14F-4D97-AF65-F5344CB8AC3E}">
        <p14:creationId xmlns:p14="http://schemas.microsoft.com/office/powerpoint/2010/main" val="217225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ck + bi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A0FDE2C-4733-394D-8F77-FCBC1AA481E1}"/>
              </a:ext>
            </a:extLst>
          </p:cNvPr>
          <p:cNvSpPr/>
          <p:nvPr userDrawn="1"/>
        </p:nvSpPr>
        <p:spPr>
          <a:xfrm>
            <a:off x="1590261" y="1431235"/>
            <a:ext cx="3949148" cy="372386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 5">
            <a:extLst>
              <a:ext uri="{FF2B5EF4-FFF2-40B4-BE49-F238E27FC236}">
                <a16:creationId xmlns:a16="http://schemas.microsoft.com/office/drawing/2014/main" id="{27BD06E6-3260-0B20-5B88-BC96B1632442}"/>
              </a:ext>
            </a:extLst>
          </p:cNvPr>
          <p:cNvSpPr>
            <a:spLocks noGrp="1"/>
          </p:cNvSpPr>
          <p:nvPr>
            <p:ph type="pic" sz="quarter" idx="10"/>
          </p:nvPr>
        </p:nvSpPr>
        <p:spPr>
          <a:xfrm>
            <a:off x="0" y="13252"/>
            <a:ext cx="12192000" cy="6858000"/>
          </a:xfrm>
          <a:custGeom>
            <a:avLst/>
            <a:gdLst>
              <a:gd name="connsiteX0" fmla="*/ 4482296 w 12192000"/>
              <a:gd name="connsiteY0" fmla="*/ 1477089 h 6858000"/>
              <a:gd name="connsiteX1" fmla="*/ 4426723 w 12192000"/>
              <a:gd name="connsiteY1" fmla="*/ 1495872 h 6858000"/>
              <a:gd name="connsiteX2" fmla="*/ 4329270 w 12192000"/>
              <a:gd name="connsiteY2" fmla="*/ 1510899 h 6858000"/>
              <a:gd name="connsiteX3" fmla="*/ 4312357 w 12192000"/>
              <a:gd name="connsiteY3" fmla="*/ 1510362 h 6858000"/>
              <a:gd name="connsiteX4" fmla="*/ 4215709 w 12192000"/>
              <a:gd name="connsiteY4" fmla="*/ 1524852 h 6858000"/>
              <a:gd name="connsiteX5" fmla="*/ 4145638 w 12192000"/>
              <a:gd name="connsiteY5" fmla="*/ 1523779 h 6858000"/>
              <a:gd name="connsiteX6" fmla="*/ 4106174 w 12192000"/>
              <a:gd name="connsiteY6" fmla="*/ 1525389 h 6858000"/>
              <a:gd name="connsiteX7" fmla="*/ 4000666 w 12192000"/>
              <a:gd name="connsiteY7" fmla="*/ 1534512 h 6858000"/>
              <a:gd name="connsiteX8" fmla="*/ 3938650 w 12192000"/>
              <a:gd name="connsiteY8" fmla="*/ 1532902 h 6858000"/>
              <a:gd name="connsiteX9" fmla="*/ 3845224 w 12192000"/>
              <a:gd name="connsiteY9" fmla="*/ 1511972 h 6858000"/>
              <a:gd name="connsiteX10" fmla="*/ 3836364 w 12192000"/>
              <a:gd name="connsiteY10" fmla="*/ 1510899 h 6858000"/>
              <a:gd name="connsiteX11" fmla="*/ 3658371 w 12192000"/>
              <a:gd name="connsiteY11" fmla="*/ 1501775 h 6858000"/>
              <a:gd name="connsiteX12" fmla="*/ 3640652 w 12192000"/>
              <a:gd name="connsiteY12" fmla="*/ 1503385 h 6858000"/>
              <a:gd name="connsiteX13" fmla="*/ 3594744 w 12192000"/>
              <a:gd name="connsiteY13" fmla="*/ 1510362 h 6858000"/>
              <a:gd name="connsiteX14" fmla="*/ 3581052 w 12192000"/>
              <a:gd name="connsiteY14" fmla="*/ 1511972 h 6858000"/>
              <a:gd name="connsiteX15" fmla="*/ 3489237 w 12192000"/>
              <a:gd name="connsiteY15" fmla="*/ 1532365 h 6858000"/>
              <a:gd name="connsiteX16" fmla="*/ 3452188 w 12192000"/>
              <a:gd name="connsiteY16" fmla="*/ 1542562 h 6858000"/>
              <a:gd name="connsiteX17" fmla="*/ 3414334 w 12192000"/>
              <a:gd name="connsiteY17" fmla="*/ 1548465 h 6858000"/>
              <a:gd name="connsiteX18" fmla="*/ 3349097 w 12192000"/>
              <a:gd name="connsiteY18" fmla="*/ 1559199 h 6858000"/>
              <a:gd name="connsiteX19" fmla="*/ 3307216 w 12192000"/>
              <a:gd name="connsiteY19" fmla="*/ 1568859 h 6858000"/>
              <a:gd name="connsiteX20" fmla="*/ 3296746 w 12192000"/>
              <a:gd name="connsiteY20" fmla="*/ 1569932 h 6858000"/>
              <a:gd name="connsiteX21" fmla="*/ 3192849 w 12192000"/>
              <a:gd name="connsiteY21" fmla="*/ 1557589 h 6858000"/>
              <a:gd name="connsiteX22" fmla="*/ 3076066 w 12192000"/>
              <a:gd name="connsiteY22" fmla="*/ 1541489 h 6858000"/>
              <a:gd name="connsiteX23" fmla="*/ 3051099 w 12192000"/>
              <a:gd name="connsiteY23" fmla="*/ 1543099 h 6858000"/>
              <a:gd name="connsiteX24" fmla="*/ 2951229 w 12192000"/>
              <a:gd name="connsiteY24" fmla="*/ 1557589 h 6858000"/>
              <a:gd name="connsiteX25" fmla="*/ 2922235 w 12192000"/>
              <a:gd name="connsiteY25" fmla="*/ 1554369 h 6858000"/>
              <a:gd name="connsiteX26" fmla="*/ 2868273 w 12192000"/>
              <a:gd name="connsiteY26" fmla="*/ 1544172 h 6858000"/>
              <a:gd name="connsiteX27" fmla="*/ 2841694 w 12192000"/>
              <a:gd name="connsiteY27" fmla="*/ 1533439 h 6858000"/>
              <a:gd name="connsiteX28" fmla="*/ 2793370 w 12192000"/>
              <a:gd name="connsiteY28" fmla="*/ 1515729 h 6858000"/>
              <a:gd name="connsiteX29" fmla="*/ 2741825 w 12192000"/>
              <a:gd name="connsiteY29" fmla="*/ 1504995 h 6858000"/>
              <a:gd name="connsiteX30" fmla="*/ 2668533 w 12192000"/>
              <a:gd name="connsiteY30" fmla="*/ 1495872 h 6858000"/>
              <a:gd name="connsiteX31" fmla="*/ 2618598 w 12192000"/>
              <a:gd name="connsiteY31" fmla="*/ 1505532 h 6858000"/>
              <a:gd name="connsiteX32" fmla="*/ 2612155 w 12192000"/>
              <a:gd name="connsiteY32" fmla="*/ 1507142 h 6858000"/>
              <a:gd name="connsiteX33" fmla="*/ 2522756 w 12192000"/>
              <a:gd name="connsiteY33" fmla="*/ 1519485 h 6858000"/>
              <a:gd name="connsiteX34" fmla="*/ 2510675 w 12192000"/>
              <a:gd name="connsiteY34" fmla="*/ 1520559 h 6858000"/>
              <a:gd name="connsiteX35" fmla="*/ 2444632 w 12192000"/>
              <a:gd name="connsiteY35" fmla="*/ 1525389 h 6858000"/>
              <a:gd name="connsiteX36" fmla="*/ 2397113 w 12192000"/>
              <a:gd name="connsiteY36" fmla="*/ 1525389 h 6858000"/>
              <a:gd name="connsiteX37" fmla="*/ 2267444 w 12192000"/>
              <a:gd name="connsiteY37" fmla="*/ 1509289 h 6858000"/>
              <a:gd name="connsiteX38" fmla="*/ 2139385 w 12192000"/>
              <a:gd name="connsiteY38" fmla="*/ 1492116 h 6858000"/>
              <a:gd name="connsiteX39" fmla="*/ 2067704 w 12192000"/>
              <a:gd name="connsiteY39" fmla="*/ 1487286 h 6858000"/>
              <a:gd name="connsiteX40" fmla="*/ 2008105 w 12192000"/>
              <a:gd name="connsiteY40" fmla="*/ 1490506 h 6858000"/>
              <a:gd name="connsiteX41" fmla="*/ 1941256 w 12192000"/>
              <a:gd name="connsiteY41" fmla="*/ 1486749 h 6858000"/>
              <a:gd name="connsiteX42" fmla="*/ 1884878 w 12192000"/>
              <a:gd name="connsiteY42" fmla="*/ 1483529 h 6858000"/>
              <a:gd name="connsiteX43" fmla="*/ 1868770 w 12192000"/>
              <a:gd name="connsiteY43" fmla="*/ 1487822 h 6858000"/>
              <a:gd name="connsiteX44" fmla="*/ 1819641 w 12192000"/>
              <a:gd name="connsiteY44" fmla="*/ 1494799 h 6858000"/>
              <a:gd name="connsiteX45" fmla="*/ 1727825 w 12192000"/>
              <a:gd name="connsiteY45" fmla="*/ 1481919 h 6858000"/>
              <a:gd name="connsiteX46" fmla="*/ 1693193 w 12192000"/>
              <a:gd name="connsiteY46" fmla="*/ 1480309 h 6858000"/>
              <a:gd name="connsiteX47" fmla="*/ 1663393 w 12192000"/>
              <a:gd name="connsiteY47" fmla="*/ 1479236 h 6858000"/>
              <a:gd name="connsiteX48" fmla="*/ 1640037 w 12192000"/>
              <a:gd name="connsiteY48" fmla="*/ 1492652 h 6858000"/>
              <a:gd name="connsiteX49" fmla="*/ 1640037 w 12192000"/>
              <a:gd name="connsiteY49" fmla="*/ 1681558 h 6858000"/>
              <a:gd name="connsiteX50" fmla="*/ 1640037 w 12192000"/>
              <a:gd name="connsiteY50" fmla="*/ 1886027 h 6858000"/>
              <a:gd name="connsiteX51" fmla="*/ 1640037 w 12192000"/>
              <a:gd name="connsiteY51" fmla="*/ 2984579 h 6858000"/>
              <a:gd name="connsiteX52" fmla="*/ 1640037 w 12192000"/>
              <a:gd name="connsiteY52" fmla="*/ 3281355 h 6858000"/>
              <a:gd name="connsiteX53" fmla="*/ 1640037 w 12192000"/>
              <a:gd name="connsiteY53" fmla="*/ 3929645 h 6858000"/>
              <a:gd name="connsiteX54" fmla="*/ 1639231 w 12192000"/>
              <a:gd name="connsiteY54" fmla="*/ 4354683 h 6858000"/>
              <a:gd name="connsiteX55" fmla="*/ 1640037 w 12192000"/>
              <a:gd name="connsiteY55" fmla="*/ 4550566 h 6858000"/>
              <a:gd name="connsiteX56" fmla="*/ 1628761 w 12192000"/>
              <a:gd name="connsiteY56" fmla="*/ 4618722 h 6858000"/>
              <a:gd name="connsiteX57" fmla="*/ 1628761 w 12192000"/>
              <a:gd name="connsiteY57" fmla="*/ 4623552 h 6858000"/>
              <a:gd name="connsiteX58" fmla="*/ 1630372 w 12192000"/>
              <a:gd name="connsiteY58" fmla="*/ 4623016 h 6858000"/>
              <a:gd name="connsiteX59" fmla="*/ 1640037 w 12192000"/>
              <a:gd name="connsiteY59" fmla="*/ 4668632 h 6858000"/>
              <a:gd name="connsiteX60" fmla="*/ 1635204 w 12192000"/>
              <a:gd name="connsiteY60" fmla="*/ 4779722 h 6858000"/>
              <a:gd name="connsiteX61" fmla="*/ 1639231 w 12192000"/>
              <a:gd name="connsiteY61" fmla="*/ 4815141 h 6858000"/>
              <a:gd name="connsiteX62" fmla="*/ 1640842 w 12192000"/>
              <a:gd name="connsiteY62" fmla="*/ 4928914 h 6858000"/>
              <a:gd name="connsiteX63" fmla="*/ 1643258 w 12192000"/>
              <a:gd name="connsiteY63" fmla="*/ 4991704 h 6858000"/>
              <a:gd name="connsiteX64" fmla="*/ 1691582 w 12192000"/>
              <a:gd name="connsiteY64" fmla="*/ 5007267 h 6858000"/>
              <a:gd name="connsiteX65" fmla="*/ 1727825 w 12192000"/>
              <a:gd name="connsiteY65" fmla="*/ 5003511 h 6858000"/>
              <a:gd name="connsiteX66" fmla="*/ 1774539 w 12192000"/>
              <a:gd name="connsiteY66" fmla="*/ 5008877 h 6858000"/>
              <a:gd name="connsiteX67" fmla="*/ 1831722 w 12192000"/>
              <a:gd name="connsiteY67" fmla="*/ 5005657 h 6858000"/>
              <a:gd name="connsiteX68" fmla="*/ 1884073 w 12192000"/>
              <a:gd name="connsiteY68" fmla="*/ 5006731 h 6858000"/>
              <a:gd name="connsiteX69" fmla="*/ 1965418 w 12192000"/>
              <a:gd name="connsiteY69" fmla="*/ 5001901 h 6858000"/>
              <a:gd name="connsiteX70" fmla="*/ 2068510 w 12192000"/>
              <a:gd name="connsiteY70" fmla="*/ 4985264 h 6858000"/>
              <a:gd name="connsiteX71" fmla="*/ 2162742 w 12192000"/>
              <a:gd name="connsiteY71" fmla="*/ 4977214 h 6858000"/>
              <a:gd name="connsiteX72" fmla="*/ 2217509 w 12192000"/>
              <a:gd name="connsiteY72" fmla="*/ 4961651 h 6858000"/>
              <a:gd name="connsiteX73" fmla="*/ 2237644 w 12192000"/>
              <a:gd name="connsiteY73" fmla="*/ 4959504 h 6858000"/>
              <a:gd name="connsiteX74" fmla="*/ 2265028 w 12192000"/>
              <a:gd name="connsiteY74" fmla="*/ 4956821 h 6858000"/>
              <a:gd name="connsiteX75" fmla="*/ 2287579 w 12192000"/>
              <a:gd name="connsiteY75" fmla="*/ 4957894 h 6858000"/>
              <a:gd name="connsiteX76" fmla="*/ 2356038 w 12192000"/>
              <a:gd name="connsiteY76" fmla="*/ 4984727 h 6858000"/>
              <a:gd name="connsiteX77" fmla="*/ 2451881 w 12192000"/>
              <a:gd name="connsiteY77" fmla="*/ 4979897 h 6858000"/>
              <a:gd name="connsiteX78" fmla="*/ 2489734 w 12192000"/>
              <a:gd name="connsiteY78" fmla="*/ 4967554 h 6858000"/>
              <a:gd name="connsiteX79" fmla="*/ 2619404 w 12192000"/>
              <a:gd name="connsiteY79" fmla="*/ 4925694 h 6858000"/>
              <a:gd name="connsiteX80" fmla="*/ 2706387 w 12192000"/>
              <a:gd name="connsiteY80" fmla="*/ 4920328 h 6858000"/>
              <a:gd name="connsiteX81" fmla="*/ 2761154 w 12192000"/>
              <a:gd name="connsiteY81" fmla="*/ 4918718 h 6858000"/>
              <a:gd name="connsiteX82" fmla="*/ 2867467 w 12192000"/>
              <a:gd name="connsiteY82" fmla="*/ 4913888 h 6858000"/>
              <a:gd name="connsiteX83" fmla="*/ 2984250 w 12192000"/>
              <a:gd name="connsiteY83" fmla="*/ 4926768 h 6858000"/>
              <a:gd name="connsiteX84" fmla="*/ 2996331 w 12192000"/>
              <a:gd name="connsiteY84" fmla="*/ 4927841 h 6858000"/>
              <a:gd name="connsiteX85" fmla="*/ 3058347 w 12192000"/>
              <a:gd name="connsiteY85" fmla="*/ 4931061 h 6858000"/>
              <a:gd name="connsiteX86" fmla="*/ 3119558 w 12192000"/>
              <a:gd name="connsiteY86" fmla="*/ 4919254 h 6858000"/>
              <a:gd name="connsiteX87" fmla="*/ 3148552 w 12192000"/>
              <a:gd name="connsiteY87" fmla="*/ 4914961 h 6858000"/>
              <a:gd name="connsiteX88" fmla="*/ 3164660 w 12192000"/>
              <a:gd name="connsiteY88" fmla="*/ 4914424 h 6858000"/>
              <a:gd name="connsiteX89" fmla="*/ 3280638 w 12192000"/>
              <a:gd name="connsiteY89" fmla="*/ 4911741 h 6858000"/>
              <a:gd name="connsiteX90" fmla="*/ 3374870 w 12192000"/>
              <a:gd name="connsiteY90" fmla="*/ 4936428 h 6858000"/>
              <a:gd name="connsiteX91" fmla="*/ 3420777 w 12192000"/>
              <a:gd name="connsiteY91" fmla="*/ 4951454 h 6858000"/>
              <a:gd name="connsiteX92" fmla="*/ 3425610 w 12192000"/>
              <a:gd name="connsiteY92" fmla="*/ 4951991 h 6858000"/>
              <a:gd name="connsiteX93" fmla="*/ 3556085 w 12192000"/>
              <a:gd name="connsiteY93" fmla="*/ 4972921 h 6858000"/>
              <a:gd name="connsiteX94" fmla="*/ 3601993 w 12192000"/>
              <a:gd name="connsiteY94" fmla="*/ 4983117 h 6858000"/>
              <a:gd name="connsiteX95" fmla="*/ 3671257 w 12192000"/>
              <a:gd name="connsiteY95" fmla="*/ 4998144 h 6858000"/>
              <a:gd name="connsiteX96" fmla="*/ 3786429 w 12192000"/>
              <a:gd name="connsiteY96" fmla="*/ 5026051 h 6858000"/>
              <a:gd name="connsiteX97" fmla="*/ 3861332 w 12192000"/>
              <a:gd name="connsiteY97" fmla="*/ 5056104 h 6858000"/>
              <a:gd name="connsiteX98" fmla="*/ 3882272 w 12192000"/>
              <a:gd name="connsiteY98" fmla="*/ 5064690 h 6858000"/>
              <a:gd name="connsiteX99" fmla="*/ 3904823 w 12192000"/>
              <a:gd name="connsiteY99" fmla="*/ 5094207 h 6858000"/>
              <a:gd name="connsiteX100" fmla="*/ 3911267 w 12192000"/>
              <a:gd name="connsiteY100" fmla="*/ 5121040 h 6858000"/>
              <a:gd name="connsiteX101" fmla="*/ 3962007 w 12192000"/>
              <a:gd name="connsiteY101" fmla="*/ 5123187 h 6858000"/>
              <a:gd name="connsiteX102" fmla="*/ 4085233 w 12192000"/>
              <a:gd name="connsiteY102" fmla="*/ 5103330 h 6858000"/>
              <a:gd name="connsiteX103" fmla="*/ 4183492 w 12192000"/>
              <a:gd name="connsiteY103" fmla="*/ 5081327 h 6858000"/>
              <a:gd name="connsiteX104" fmla="*/ 4244704 w 12192000"/>
              <a:gd name="connsiteY104" fmla="*/ 5062007 h 6858000"/>
              <a:gd name="connsiteX105" fmla="*/ 4255173 w 12192000"/>
              <a:gd name="connsiteY105" fmla="*/ 5059860 h 6858000"/>
              <a:gd name="connsiteX106" fmla="*/ 4326048 w 12192000"/>
              <a:gd name="connsiteY106" fmla="*/ 5051274 h 6858000"/>
              <a:gd name="connsiteX107" fmla="*/ 4454107 w 12192000"/>
              <a:gd name="connsiteY107" fmla="*/ 5050201 h 6858000"/>
              <a:gd name="connsiteX108" fmla="*/ 4532231 w 12192000"/>
              <a:gd name="connsiteY108" fmla="*/ 5050201 h 6858000"/>
              <a:gd name="connsiteX109" fmla="*/ 4620825 w 12192000"/>
              <a:gd name="connsiteY109" fmla="*/ 5049127 h 6858000"/>
              <a:gd name="connsiteX110" fmla="*/ 4634516 w 12192000"/>
              <a:gd name="connsiteY110" fmla="*/ 5049664 h 6858000"/>
              <a:gd name="connsiteX111" fmla="*/ 4705392 w 12192000"/>
              <a:gd name="connsiteY111" fmla="*/ 5057177 h 6858000"/>
              <a:gd name="connsiteX112" fmla="*/ 4764991 w 12192000"/>
              <a:gd name="connsiteY112" fmla="*/ 5046980 h 6858000"/>
              <a:gd name="connsiteX113" fmla="*/ 4862445 w 12192000"/>
              <a:gd name="connsiteY113" fmla="*/ 5022294 h 6858000"/>
              <a:gd name="connsiteX114" fmla="*/ 4948624 w 12192000"/>
              <a:gd name="connsiteY114" fmla="*/ 5000290 h 6858000"/>
              <a:gd name="connsiteX115" fmla="*/ 5001779 w 12192000"/>
              <a:gd name="connsiteY115" fmla="*/ 4990094 h 6858000"/>
              <a:gd name="connsiteX116" fmla="*/ 5045272 w 12192000"/>
              <a:gd name="connsiteY116" fmla="*/ 4989557 h 6858000"/>
              <a:gd name="connsiteX117" fmla="*/ 5057353 w 12192000"/>
              <a:gd name="connsiteY117" fmla="*/ 4990631 h 6858000"/>
              <a:gd name="connsiteX118" fmla="*/ 5135478 w 12192000"/>
              <a:gd name="connsiteY118" fmla="*/ 4992241 h 6858000"/>
              <a:gd name="connsiteX119" fmla="*/ 5141113 w 12192000"/>
              <a:gd name="connsiteY119" fmla="*/ 4992241 h 6858000"/>
              <a:gd name="connsiteX120" fmla="*/ 5215210 w 12192000"/>
              <a:gd name="connsiteY120" fmla="*/ 5000827 h 6858000"/>
              <a:gd name="connsiteX121" fmla="*/ 5261118 w 12192000"/>
              <a:gd name="connsiteY121" fmla="*/ 5000290 h 6858000"/>
              <a:gd name="connsiteX122" fmla="*/ 5325550 w 12192000"/>
              <a:gd name="connsiteY122" fmla="*/ 5004584 h 6858000"/>
              <a:gd name="connsiteX123" fmla="*/ 5362599 w 12192000"/>
              <a:gd name="connsiteY123" fmla="*/ 5004047 h 6858000"/>
              <a:gd name="connsiteX124" fmla="*/ 5425420 w 12192000"/>
              <a:gd name="connsiteY124" fmla="*/ 4991704 h 6858000"/>
              <a:gd name="connsiteX125" fmla="*/ 5452000 w 12192000"/>
              <a:gd name="connsiteY125" fmla="*/ 4968627 h 6858000"/>
              <a:gd name="connsiteX126" fmla="*/ 5451193 w 12192000"/>
              <a:gd name="connsiteY126" fmla="*/ 4865588 h 6858000"/>
              <a:gd name="connsiteX127" fmla="*/ 5446360 w 12192000"/>
              <a:gd name="connsiteY127" fmla="*/ 4697075 h 6858000"/>
              <a:gd name="connsiteX128" fmla="*/ 5443944 w 12192000"/>
              <a:gd name="connsiteY128" fmla="*/ 4280087 h 6858000"/>
              <a:gd name="connsiteX129" fmla="*/ 5442335 w 12192000"/>
              <a:gd name="connsiteY129" fmla="*/ 4007998 h 6858000"/>
              <a:gd name="connsiteX130" fmla="*/ 5442335 w 12192000"/>
              <a:gd name="connsiteY130" fmla="*/ 3692976 h 6858000"/>
              <a:gd name="connsiteX131" fmla="*/ 5442335 w 12192000"/>
              <a:gd name="connsiteY131" fmla="*/ 3607647 h 6858000"/>
              <a:gd name="connsiteX132" fmla="*/ 5444750 w 12192000"/>
              <a:gd name="connsiteY132" fmla="*/ 3418204 h 6858000"/>
              <a:gd name="connsiteX133" fmla="*/ 5446360 w 12192000"/>
              <a:gd name="connsiteY133" fmla="*/ 3405324 h 6858000"/>
              <a:gd name="connsiteX134" fmla="*/ 5443944 w 12192000"/>
              <a:gd name="connsiteY134" fmla="*/ 3354341 h 6858000"/>
              <a:gd name="connsiteX135" fmla="*/ 5442335 w 12192000"/>
              <a:gd name="connsiteY135" fmla="*/ 3340388 h 6858000"/>
              <a:gd name="connsiteX136" fmla="*/ 5443139 w 12192000"/>
              <a:gd name="connsiteY136" fmla="*/ 3051662 h 6858000"/>
              <a:gd name="connsiteX137" fmla="*/ 5444750 w 12192000"/>
              <a:gd name="connsiteY137" fmla="*/ 2905689 h 6858000"/>
              <a:gd name="connsiteX138" fmla="*/ 5442335 w 12192000"/>
              <a:gd name="connsiteY138" fmla="*/ 2753814 h 6858000"/>
              <a:gd name="connsiteX139" fmla="*/ 5442335 w 12192000"/>
              <a:gd name="connsiteY139" fmla="*/ 2514998 h 6858000"/>
              <a:gd name="connsiteX140" fmla="*/ 5442335 w 12192000"/>
              <a:gd name="connsiteY140" fmla="*/ 2174216 h 6858000"/>
              <a:gd name="connsiteX141" fmla="*/ 5443944 w 12192000"/>
              <a:gd name="connsiteY141" fmla="*/ 2059370 h 6858000"/>
              <a:gd name="connsiteX142" fmla="*/ 5442335 w 12192000"/>
              <a:gd name="connsiteY142" fmla="*/ 1857584 h 6858000"/>
              <a:gd name="connsiteX143" fmla="*/ 5440723 w 12192000"/>
              <a:gd name="connsiteY143" fmla="*/ 1549002 h 6858000"/>
              <a:gd name="connsiteX144" fmla="*/ 5400454 w 12192000"/>
              <a:gd name="connsiteY144" fmla="*/ 1526462 h 6858000"/>
              <a:gd name="connsiteX145" fmla="*/ 5376291 w 12192000"/>
              <a:gd name="connsiteY145" fmla="*/ 1524315 h 6858000"/>
              <a:gd name="connsiteX146" fmla="*/ 5299778 w 12192000"/>
              <a:gd name="connsiteY146" fmla="*/ 1518412 h 6858000"/>
              <a:gd name="connsiteX147" fmla="*/ 5196686 w 12192000"/>
              <a:gd name="connsiteY147" fmla="*/ 1526999 h 6858000"/>
              <a:gd name="connsiteX148" fmla="*/ 5084735 w 12192000"/>
              <a:gd name="connsiteY148" fmla="*/ 1533439 h 6858000"/>
              <a:gd name="connsiteX149" fmla="*/ 4987282 w 12192000"/>
              <a:gd name="connsiteY149" fmla="*/ 1532902 h 6858000"/>
              <a:gd name="connsiteX150" fmla="*/ 4937347 w 12192000"/>
              <a:gd name="connsiteY150" fmla="*/ 1533975 h 6858000"/>
              <a:gd name="connsiteX151" fmla="*/ 4925266 w 12192000"/>
              <a:gd name="connsiteY151" fmla="*/ 1533975 h 6858000"/>
              <a:gd name="connsiteX152" fmla="*/ 4823786 w 12192000"/>
              <a:gd name="connsiteY152" fmla="*/ 1535585 h 6858000"/>
              <a:gd name="connsiteX153" fmla="*/ 4742440 w 12192000"/>
              <a:gd name="connsiteY153" fmla="*/ 1527535 h 6858000"/>
              <a:gd name="connsiteX154" fmla="*/ 4665122 w 12192000"/>
              <a:gd name="connsiteY154" fmla="*/ 1516265 h 6858000"/>
              <a:gd name="connsiteX155" fmla="*/ 4602300 w 12192000"/>
              <a:gd name="connsiteY155" fmla="*/ 1502849 h 6858000"/>
              <a:gd name="connsiteX156" fmla="*/ 4531426 w 12192000"/>
              <a:gd name="connsiteY156" fmla="*/ 1482456 h 6858000"/>
              <a:gd name="connsiteX157" fmla="*/ 4482296 w 12192000"/>
              <a:gd name="connsiteY157" fmla="*/ 1477089 h 6858000"/>
              <a:gd name="connsiteX158" fmla="*/ 0 w 12192000"/>
              <a:gd name="connsiteY158" fmla="*/ 0 h 6858000"/>
              <a:gd name="connsiteX159" fmla="*/ 12192000 w 12192000"/>
              <a:gd name="connsiteY159" fmla="*/ 0 h 6858000"/>
              <a:gd name="connsiteX160" fmla="*/ 12192000 w 12192000"/>
              <a:gd name="connsiteY160" fmla="*/ 5856499 h 6858000"/>
              <a:gd name="connsiteX161" fmla="*/ 12188427 w 12192000"/>
              <a:gd name="connsiteY161" fmla="*/ 5855215 h 6858000"/>
              <a:gd name="connsiteX162" fmla="*/ 12133213 w 12192000"/>
              <a:gd name="connsiteY162" fmla="*/ 5855215 h 6858000"/>
              <a:gd name="connsiteX163" fmla="*/ 12033257 w 12192000"/>
              <a:gd name="connsiteY163" fmla="*/ 5880933 h 6858000"/>
              <a:gd name="connsiteX164" fmla="*/ 11869519 w 12192000"/>
              <a:gd name="connsiteY164" fmla="*/ 5917128 h 6858000"/>
              <a:gd name="connsiteX165" fmla="*/ 11720060 w 12192000"/>
              <a:gd name="connsiteY165" fmla="*/ 5910460 h 6858000"/>
              <a:gd name="connsiteX166" fmla="*/ 11662942 w 12192000"/>
              <a:gd name="connsiteY166" fmla="*/ 5918080 h 6858000"/>
              <a:gd name="connsiteX167" fmla="*/ 11558226 w 12192000"/>
              <a:gd name="connsiteY167" fmla="*/ 5941893 h 6858000"/>
              <a:gd name="connsiteX168" fmla="*/ 11549658 w 12192000"/>
              <a:gd name="connsiteY168" fmla="*/ 5941893 h 6858000"/>
              <a:gd name="connsiteX169" fmla="*/ 11463029 w 12192000"/>
              <a:gd name="connsiteY169" fmla="*/ 5925700 h 6858000"/>
              <a:gd name="connsiteX170" fmla="*/ 11414479 w 12192000"/>
              <a:gd name="connsiteY170" fmla="*/ 5925700 h 6858000"/>
              <a:gd name="connsiteX171" fmla="*/ 11233605 w 12192000"/>
              <a:gd name="connsiteY171" fmla="*/ 5968563 h 6858000"/>
              <a:gd name="connsiteX172" fmla="*/ 11192671 w 12192000"/>
              <a:gd name="connsiteY172" fmla="*/ 5964753 h 6858000"/>
              <a:gd name="connsiteX173" fmla="*/ 11120321 w 12192000"/>
              <a:gd name="connsiteY173" fmla="*/ 5964753 h 6858000"/>
              <a:gd name="connsiteX174" fmla="*/ 10991806 w 12192000"/>
              <a:gd name="connsiteY174" fmla="*/ 5970468 h 6858000"/>
              <a:gd name="connsiteX175" fmla="*/ 10866146 w 12192000"/>
              <a:gd name="connsiteY175" fmla="*/ 5943797 h 6858000"/>
              <a:gd name="connsiteX176" fmla="*/ 10771901 w 12192000"/>
              <a:gd name="connsiteY176" fmla="*/ 5947608 h 6858000"/>
              <a:gd name="connsiteX177" fmla="*/ 10717639 w 12192000"/>
              <a:gd name="connsiteY177" fmla="*/ 5953322 h 6858000"/>
              <a:gd name="connsiteX178" fmla="*/ 10653858 w 12192000"/>
              <a:gd name="connsiteY178" fmla="*/ 5965705 h 6858000"/>
              <a:gd name="connsiteX179" fmla="*/ 10588172 w 12192000"/>
              <a:gd name="connsiteY179" fmla="*/ 5968563 h 6858000"/>
              <a:gd name="connsiteX180" fmla="*/ 10567229 w 12192000"/>
              <a:gd name="connsiteY180" fmla="*/ 5967610 h 6858000"/>
              <a:gd name="connsiteX181" fmla="*/ 10501543 w 12192000"/>
              <a:gd name="connsiteY181" fmla="*/ 6064765 h 6858000"/>
              <a:gd name="connsiteX182" fmla="*/ 10501543 w 12192000"/>
              <a:gd name="connsiteY182" fmla="*/ 6126678 h 6858000"/>
              <a:gd name="connsiteX183" fmla="*/ 10435857 w 12192000"/>
              <a:gd name="connsiteY183" fmla="*/ 6195258 h 6858000"/>
              <a:gd name="connsiteX184" fmla="*/ 10373027 w 12192000"/>
              <a:gd name="connsiteY184" fmla="*/ 6206688 h 6858000"/>
              <a:gd name="connsiteX185" fmla="*/ 10297822 w 12192000"/>
              <a:gd name="connsiteY185" fmla="*/ 6206688 h 6858000"/>
              <a:gd name="connsiteX186" fmla="*/ 10243560 w 12192000"/>
              <a:gd name="connsiteY186" fmla="*/ 6214308 h 6858000"/>
              <a:gd name="connsiteX187" fmla="*/ 10210241 w 12192000"/>
              <a:gd name="connsiteY187" fmla="*/ 6225738 h 6858000"/>
              <a:gd name="connsiteX188" fmla="*/ 10127420 w 12192000"/>
              <a:gd name="connsiteY188" fmla="*/ 6238120 h 6858000"/>
              <a:gd name="connsiteX189" fmla="*/ 9998905 w 12192000"/>
              <a:gd name="connsiteY189" fmla="*/ 6310510 h 6858000"/>
              <a:gd name="connsiteX190" fmla="*/ 9896092 w 12192000"/>
              <a:gd name="connsiteY190" fmla="*/ 6338133 h 6858000"/>
              <a:gd name="connsiteX191" fmla="*/ 9801848 w 12192000"/>
              <a:gd name="connsiteY191" fmla="*/ 6349563 h 6858000"/>
              <a:gd name="connsiteX192" fmla="*/ 9715219 w 12192000"/>
              <a:gd name="connsiteY192" fmla="*/ 6366708 h 6858000"/>
              <a:gd name="connsiteX193" fmla="*/ 9685708 w 12192000"/>
              <a:gd name="connsiteY193" fmla="*/ 6381948 h 6858000"/>
              <a:gd name="connsiteX194" fmla="*/ 9645725 w 12192000"/>
              <a:gd name="connsiteY194" fmla="*/ 6416238 h 6858000"/>
              <a:gd name="connsiteX195" fmla="*/ 9518162 w 12192000"/>
              <a:gd name="connsiteY195" fmla="*/ 6482913 h 6858000"/>
              <a:gd name="connsiteX196" fmla="*/ 9378222 w 12192000"/>
              <a:gd name="connsiteY196" fmla="*/ 6526727 h 6858000"/>
              <a:gd name="connsiteX197" fmla="*/ 9353471 w 12192000"/>
              <a:gd name="connsiteY197" fmla="*/ 6532443 h 6858000"/>
              <a:gd name="connsiteX198" fmla="*/ 9234476 w 12192000"/>
              <a:gd name="connsiteY198" fmla="*/ 6568638 h 6858000"/>
              <a:gd name="connsiteX199" fmla="*/ 9103104 w 12192000"/>
              <a:gd name="connsiteY199" fmla="*/ 6578163 h 6858000"/>
              <a:gd name="connsiteX200" fmla="*/ 9049794 w 12192000"/>
              <a:gd name="connsiteY200" fmla="*/ 6581020 h 6858000"/>
              <a:gd name="connsiteX201" fmla="*/ 8946982 w 12192000"/>
              <a:gd name="connsiteY201" fmla="*/ 6581973 h 6858000"/>
              <a:gd name="connsiteX202" fmla="*/ 8845121 w 12192000"/>
              <a:gd name="connsiteY202" fmla="*/ 6546730 h 6858000"/>
              <a:gd name="connsiteX203" fmla="*/ 8758492 w 12192000"/>
              <a:gd name="connsiteY203" fmla="*/ 6553398 h 6858000"/>
              <a:gd name="connsiteX204" fmla="*/ 8670911 w 12192000"/>
              <a:gd name="connsiteY204" fmla="*/ 6604833 h 6858000"/>
              <a:gd name="connsiteX205" fmla="*/ 8635689 w 12192000"/>
              <a:gd name="connsiteY205" fmla="*/ 6646743 h 6858000"/>
              <a:gd name="connsiteX206" fmla="*/ 8574763 w 12192000"/>
              <a:gd name="connsiteY206" fmla="*/ 6760090 h 6858000"/>
              <a:gd name="connsiteX207" fmla="*/ 8509077 w 12192000"/>
              <a:gd name="connsiteY207" fmla="*/ 6789618 h 6858000"/>
              <a:gd name="connsiteX208" fmla="*/ 8437680 w 12192000"/>
              <a:gd name="connsiteY208" fmla="*/ 6803905 h 6858000"/>
              <a:gd name="connsiteX209" fmla="*/ 8424352 w 12192000"/>
              <a:gd name="connsiteY209" fmla="*/ 6831527 h 6858000"/>
              <a:gd name="connsiteX210" fmla="*/ 8444344 w 12192000"/>
              <a:gd name="connsiteY210" fmla="*/ 6848673 h 6858000"/>
              <a:gd name="connsiteX211" fmla="*/ 8474806 w 12192000"/>
              <a:gd name="connsiteY211" fmla="*/ 6848673 h 6858000"/>
              <a:gd name="connsiteX212" fmla="*/ 10313054 w 12192000"/>
              <a:gd name="connsiteY212" fmla="*/ 6848673 h 6858000"/>
              <a:gd name="connsiteX213" fmla="*/ 10317813 w 12192000"/>
              <a:gd name="connsiteY213" fmla="*/ 6846768 h 6858000"/>
              <a:gd name="connsiteX214" fmla="*/ 12167484 w 12192000"/>
              <a:gd name="connsiteY214" fmla="*/ 6846768 h 6858000"/>
              <a:gd name="connsiteX215" fmla="*/ 12192000 w 12192000"/>
              <a:gd name="connsiteY215" fmla="*/ 6845057 h 6858000"/>
              <a:gd name="connsiteX216" fmla="*/ 12192000 w 12192000"/>
              <a:gd name="connsiteY216" fmla="*/ 6858000 h 6858000"/>
              <a:gd name="connsiteX217" fmla="*/ 0 w 12192000"/>
              <a:gd name="connsiteY2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92000" h="6858000">
                <a:moveTo>
                  <a:pt x="4482296" y="1477089"/>
                </a:moveTo>
                <a:cubicBezTo>
                  <a:pt x="4462161" y="1480309"/>
                  <a:pt x="4443637" y="1487822"/>
                  <a:pt x="4426723" y="1495872"/>
                </a:cubicBezTo>
                <a:cubicBezTo>
                  <a:pt x="4396923" y="1509825"/>
                  <a:pt x="4367929" y="1521632"/>
                  <a:pt x="4329270" y="1510899"/>
                </a:cubicBezTo>
                <a:cubicBezTo>
                  <a:pt x="4324438" y="1509825"/>
                  <a:pt x="4317994" y="1509289"/>
                  <a:pt x="4312357" y="1510362"/>
                </a:cubicBezTo>
                <a:cubicBezTo>
                  <a:pt x="4280141" y="1515192"/>
                  <a:pt x="4247925" y="1521632"/>
                  <a:pt x="4215709" y="1524852"/>
                </a:cubicBezTo>
                <a:cubicBezTo>
                  <a:pt x="4193157" y="1526999"/>
                  <a:pt x="4168995" y="1523779"/>
                  <a:pt x="4145638" y="1523779"/>
                </a:cubicBezTo>
                <a:cubicBezTo>
                  <a:pt x="4132752" y="1523779"/>
                  <a:pt x="4119060" y="1524315"/>
                  <a:pt x="4106174" y="1525389"/>
                </a:cubicBezTo>
                <a:cubicBezTo>
                  <a:pt x="4070736" y="1528072"/>
                  <a:pt x="4036104" y="1531829"/>
                  <a:pt x="4000666" y="1534512"/>
                </a:cubicBezTo>
                <a:cubicBezTo>
                  <a:pt x="3979726" y="1536122"/>
                  <a:pt x="3957174" y="1543635"/>
                  <a:pt x="3938650" y="1532902"/>
                </a:cubicBezTo>
                <a:cubicBezTo>
                  <a:pt x="3911267" y="1517339"/>
                  <a:pt x="3875023" y="1521632"/>
                  <a:pt x="3845224" y="1511972"/>
                </a:cubicBezTo>
                <a:cubicBezTo>
                  <a:pt x="3842807" y="1510899"/>
                  <a:pt x="3839586" y="1510899"/>
                  <a:pt x="3836364" y="1510899"/>
                </a:cubicBezTo>
                <a:cubicBezTo>
                  <a:pt x="3776765" y="1507679"/>
                  <a:pt x="3717970" y="1504459"/>
                  <a:pt x="3658371" y="1501775"/>
                </a:cubicBezTo>
                <a:cubicBezTo>
                  <a:pt x="3651928" y="1501239"/>
                  <a:pt x="3646290" y="1502849"/>
                  <a:pt x="3640652" y="1503385"/>
                </a:cubicBezTo>
                <a:cubicBezTo>
                  <a:pt x="3625349" y="1505532"/>
                  <a:pt x="3610047" y="1508215"/>
                  <a:pt x="3594744" y="1510362"/>
                </a:cubicBezTo>
                <a:cubicBezTo>
                  <a:pt x="3589912" y="1510899"/>
                  <a:pt x="3583469" y="1510362"/>
                  <a:pt x="3581052" y="1511972"/>
                </a:cubicBezTo>
                <a:cubicBezTo>
                  <a:pt x="3555280" y="1528609"/>
                  <a:pt x="3521453" y="1528072"/>
                  <a:pt x="3489237" y="1532365"/>
                </a:cubicBezTo>
                <a:cubicBezTo>
                  <a:pt x="3476350" y="1533975"/>
                  <a:pt x="3465075" y="1539879"/>
                  <a:pt x="3452188" y="1542562"/>
                </a:cubicBezTo>
                <a:cubicBezTo>
                  <a:pt x="3440107" y="1545245"/>
                  <a:pt x="3427221" y="1546319"/>
                  <a:pt x="3414334" y="1548465"/>
                </a:cubicBezTo>
                <a:cubicBezTo>
                  <a:pt x="3392588" y="1551685"/>
                  <a:pt x="3370843" y="1555442"/>
                  <a:pt x="3349097" y="1559199"/>
                </a:cubicBezTo>
                <a:cubicBezTo>
                  <a:pt x="3335405" y="1561882"/>
                  <a:pt x="3320908" y="1565639"/>
                  <a:pt x="3307216" y="1568859"/>
                </a:cubicBezTo>
                <a:cubicBezTo>
                  <a:pt x="3303994" y="1569395"/>
                  <a:pt x="3299967" y="1569932"/>
                  <a:pt x="3296746" y="1569932"/>
                </a:cubicBezTo>
                <a:cubicBezTo>
                  <a:pt x="3262114" y="1566175"/>
                  <a:pt x="3227481" y="1561882"/>
                  <a:pt x="3192849" y="1557589"/>
                </a:cubicBezTo>
                <a:cubicBezTo>
                  <a:pt x="3153384" y="1552222"/>
                  <a:pt x="3114725" y="1546319"/>
                  <a:pt x="3076066" y="1541489"/>
                </a:cubicBezTo>
                <a:cubicBezTo>
                  <a:pt x="3068012" y="1540415"/>
                  <a:pt x="3059153" y="1542025"/>
                  <a:pt x="3051099" y="1543099"/>
                </a:cubicBezTo>
                <a:cubicBezTo>
                  <a:pt x="3018077" y="1547929"/>
                  <a:pt x="2985056" y="1553295"/>
                  <a:pt x="2951229" y="1557589"/>
                </a:cubicBezTo>
                <a:cubicBezTo>
                  <a:pt x="2942370" y="1558662"/>
                  <a:pt x="2931899" y="1555979"/>
                  <a:pt x="2922235" y="1554369"/>
                </a:cubicBezTo>
                <a:cubicBezTo>
                  <a:pt x="2904516" y="1551149"/>
                  <a:pt x="2885991" y="1548465"/>
                  <a:pt x="2868273" y="1544172"/>
                </a:cubicBezTo>
                <a:cubicBezTo>
                  <a:pt x="2858608" y="1542025"/>
                  <a:pt x="2847332" y="1538269"/>
                  <a:pt x="2841694" y="1533439"/>
                </a:cubicBezTo>
                <a:cubicBezTo>
                  <a:pt x="2828808" y="1522705"/>
                  <a:pt x="2812700" y="1518412"/>
                  <a:pt x="2793370" y="1515729"/>
                </a:cubicBezTo>
                <a:cubicBezTo>
                  <a:pt x="2775652" y="1513582"/>
                  <a:pt x="2759544" y="1507679"/>
                  <a:pt x="2741825" y="1504995"/>
                </a:cubicBezTo>
                <a:cubicBezTo>
                  <a:pt x="2717663" y="1501239"/>
                  <a:pt x="2693501" y="1495872"/>
                  <a:pt x="2668533" y="1495872"/>
                </a:cubicBezTo>
                <a:cubicBezTo>
                  <a:pt x="2652425" y="1495335"/>
                  <a:pt x="2635512" y="1501775"/>
                  <a:pt x="2618598" y="1505532"/>
                </a:cubicBezTo>
                <a:cubicBezTo>
                  <a:pt x="2616182" y="1506069"/>
                  <a:pt x="2613766" y="1507142"/>
                  <a:pt x="2612155" y="1507142"/>
                </a:cubicBezTo>
                <a:cubicBezTo>
                  <a:pt x="2579939" y="1503922"/>
                  <a:pt x="2552556" y="1515729"/>
                  <a:pt x="2522756" y="1519485"/>
                </a:cubicBezTo>
                <a:cubicBezTo>
                  <a:pt x="2518729" y="1520559"/>
                  <a:pt x="2514702" y="1520559"/>
                  <a:pt x="2510675" y="1520559"/>
                </a:cubicBezTo>
                <a:cubicBezTo>
                  <a:pt x="2488124" y="1517875"/>
                  <a:pt x="2467183" y="1517339"/>
                  <a:pt x="2444632" y="1525389"/>
                </a:cubicBezTo>
                <a:cubicBezTo>
                  <a:pt x="2431746" y="1529682"/>
                  <a:pt x="2413221" y="1524852"/>
                  <a:pt x="2397113" y="1525389"/>
                </a:cubicBezTo>
                <a:cubicBezTo>
                  <a:pt x="2352011" y="1526999"/>
                  <a:pt x="2307714" y="1522705"/>
                  <a:pt x="2267444" y="1509289"/>
                </a:cubicBezTo>
                <a:cubicBezTo>
                  <a:pt x="2226368" y="1495335"/>
                  <a:pt x="2182877" y="1494799"/>
                  <a:pt x="2139385" y="1492116"/>
                </a:cubicBezTo>
                <a:cubicBezTo>
                  <a:pt x="2115223" y="1490506"/>
                  <a:pt x="2091866" y="1487286"/>
                  <a:pt x="2067704" y="1487286"/>
                </a:cubicBezTo>
                <a:cubicBezTo>
                  <a:pt x="2048375" y="1487286"/>
                  <a:pt x="2028240" y="1490506"/>
                  <a:pt x="2008105" y="1490506"/>
                </a:cubicBezTo>
                <a:cubicBezTo>
                  <a:pt x="1985553" y="1490506"/>
                  <a:pt x="1963808" y="1488359"/>
                  <a:pt x="1941256" y="1486749"/>
                </a:cubicBezTo>
                <a:cubicBezTo>
                  <a:pt x="1922732" y="1485676"/>
                  <a:pt x="1903403" y="1484066"/>
                  <a:pt x="1884878" y="1483529"/>
                </a:cubicBezTo>
                <a:cubicBezTo>
                  <a:pt x="1879241" y="1483529"/>
                  <a:pt x="1872797" y="1485676"/>
                  <a:pt x="1868770" y="1487822"/>
                </a:cubicBezTo>
                <a:cubicBezTo>
                  <a:pt x="1853468" y="1495335"/>
                  <a:pt x="1836554" y="1496946"/>
                  <a:pt x="1819641" y="1494799"/>
                </a:cubicBezTo>
                <a:cubicBezTo>
                  <a:pt x="1789036" y="1491042"/>
                  <a:pt x="1758430" y="1485676"/>
                  <a:pt x="1727825" y="1481919"/>
                </a:cubicBezTo>
                <a:cubicBezTo>
                  <a:pt x="1716550" y="1480309"/>
                  <a:pt x="1704469" y="1480309"/>
                  <a:pt x="1693193" y="1480309"/>
                </a:cubicBezTo>
                <a:cubicBezTo>
                  <a:pt x="1683528" y="1480309"/>
                  <a:pt x="1673058" y="1480309"/>
                  <a:pt x="1663393" y="1479236"/>
                </a:cubicBezTo>
                <a:cubicBezTo>
                  <a:pt x="1643258" y="1477626"/>
                  <a:pt x="1640037" y="1479772"/>
                  <a:pt x="1640037" y="1492652"/>
                </a:cubicBezTo>
                <a:cubicBezTo>
                  <a:pt x="1640037" y="1555442"/>
                  <a:pt x="1640037" y="1618768"/>
                  <a:pt x="1640037" y="1681558"/>
                </a:cubicBezTo>
                <a:cubicBezTo>
                  <a:pt x="1640037" y="1749714"/>
                  <a:pt x="1640037" y="1817871"/>
                  <a:pt x="1640037" y="1886027"/>
                </a:cubicBezTo>
                <a:cubicBezTo>
                  <a:pt x="1640037" y="2252032"/>
                  <a:pt x="1640037" y="2618574"/>
                  <a:pt x="1640037" y="2984579"/>
                </a:cubicBezTo>
                <a:cubicBezTo>
                  <a:pt x="1640037" y="3083325"/>
                  <a:pt x="1640037" y="3182608"/>
                  <a:pt x="1640037" y="3281355"/>
                </a:cubicBezTo>
                <a:cubicBezTo>
                  <a:pt x="1640037" y="3497094"/>
                  <a:pt x="1640037" y="3713369"/>
                  <a:pt x="1640037" y="3929645"/>
                </a:cubicBezTo>
                <a:cubicBezTo>
                  <a:pt x="1640037" y="4071325"/>
                  <a:pt x="1639231" y="4213004"/>
                  <a:pt x="1639231" y="4354683"/>
                </a:cubicBezTo>
                <a:cubicBezTo>
                  <a:pt x="1639231" y="4419620"/>
                  <a:pt x="1640842" y="4485093"/>
                  <a:pt x="1640037" y="4550566"/>
                </a:cubicBezTo>
                <a:cubicBezTo>
                  <a:pt x="1639231" y="4573106"/>
                  <a:pt x="1632788" y="4596182"/>
                  <a:pt x="1628761" y="4618722"/>
                </a:cubicBezTo>
                <a:cubicBezTo>
                  <a:pt x="1628761" y="4620332"/>
                  <a:pt x="1628761" y="4621942"/>
                  <a:pt x="1628761" y="4623552"/>
                </a:cubicBezTo>
                <a:lnTo>
                  <a:pt x="1630372" y="4623016"/>
                </a:lnTo>
                <a:cubicBezTo>
                  <a:pt x="1633593" y="4638042"/>
                  <a:pt x="1640037" y="4653605"/>
                  <a:pt x="1640037" y="4668632"/>
                </a:cubicBezTo>
                <a:cubicBezTo>
                  <a:pt x="1640037" y="4705662"/>
                  <a:pt x="1636010" y="4742692"/>
                  <a:pt x="1635204" y="4779722"/>
                </a:cubicBezTo>
                <a:cubicBezTo>
                  <a:pt x="1635204" y="4791528"/>
                  <a:pt x="1639231" y="4803335"/>
                  <a:pt x="1639231" y="4815141"/>
                </a:cubicBezTo>
                <a:cubicBezTo>
                  <a:pt x="1640842" y="4852708"/>
                  <a:pt x="1640842" y="4890811"/>
                  <a:pt x="1640842" y="4928914"/>
                </a:cubicBezTo>
                <a:cubicBezTo>
                  <a:pt x="1641647" y="4949844"/>
                  <a:pt x="1641647" y="4970774"/>
                  <a:pt x="1643258" y="4991704"/>
                </a:cubicBezTo>
                <a:cubicBezTo>
                  <a:pt x="1644064" y="5004047"/>
                  <a:pt x="1667420" y="5010487"/>
                  <a:pt x="1691582" y="5007267"/>
                </a:cubicBezTo>
                <a:cubicBezTo>
                  <a:pt x="1703663" y="5005121"/>
                  <a:pt x="1715744" y="5003511"/>
                  <a:pt x="1727825" y="5003511"/>
                </a:cubicBezTo>
                <a:cubicBezTo>
                  <a:pt x="1743933" y="5004047"/>
                  <a:pt x="1759236" y="5007267"/>
                  <a:pt x="1774539" y="5008877"/>
                </a:cubicBezTo>
                <a:cubicBezTo>
                  <a:pt x="1793868" y="5010487"/>
                  <a:pt x="1813198" y="5012634"/>
                  <a:pt x="1831722" y="5005657"/>
                </a:cubicBezTo>
                <a:cubicBezTo>
                  <a:pt x="1848635" y="4999217"/>
                  <a:pt x="1867160" y="5000290"/>
                  <a:pt x="1884073" y="5006731"/>
                </a:cubicBezTo>
                <a:cubicBezTo>
                  <a:pt x="1908235" y="5015854"/>
                  <a:pt x="1943673" y="5013707"/>
                  <a:pt x="1965418" y="5001901"/>
                </a:cubicBezTo>
                <a:cubicBezTo>
                  <a:pt x="1996024" y="4985264"/>
                  <a:pt x="2030656" y="4980434"/>
                  <a:pt x="2068510" y="4985264"/>
                </a:cubicBezTo>
                <a:cubicBezTo>
                  <a:pt x="2101531" y="4989557"/>
                  <a:pt x="2132136" y="4983117"/>
                  <a:pt x="2162742" y="4977214"/>
                </a:cubicBezTo>
                <a:cubicBezTo>
                  <a:pt x="2182071" y="4973457"/>
                  <a:pt x="2198985" y="4966481"/>
                  <a:pt x="2217509" y="4961651"/>
                </a:cubicBezTo>
                <a:cubicBezTo>
                  <a:pt x="2223147" y="4959504"/>
                  <a:pt x="2231201" y="4960041"/>
                  <a:pt x="2237644" y="4959504"/>
                </a:cubicBezTo>
                <a:cubicBezTo>
                  <a:pt x="2246503" y="4958431"/>
                  <a:pt x="2256168" y="4956821"/>
                  <a:pt x="2265028" y="4956821"/>
                </a:cubicBezTo>
                <a:cubicBezTo>
                  <a:pt x="2272276" y="4956821"/>
                  <a:pt x="2281941" y="4955747"/>
                  <a:pt x="2287579" y="4957894"/>
                </a:cubicBezTo>
                <a:cubicBezTo>
                  <a:pt x="2310935" y="4966481"/>
                  <a:pt x="2331876" y="4977751"/>
                  <a:pt x="2356038" y="4984727"/>
                </a:cubicBezTo>
                <a:cubicBezTo>
                  <a:pt x="2388254" y="4994387"/>
                  <a:pt x="2420470" y="4995461"/>
                  <a:pt x="2451881" y="4979897"/>
                </a:cubicBezTo>
                <a:cubicBezTo>
                  <a:pt x="2462351" y="4973994"/>
                  <a:pt x="2480070" y="4973994"/>
                  <a:pt x="2489734" y="4967554"/>
                </a:cubicBezTo>
                <a:cubicBezTo>
                  <a:pt x="2525977" y="4943941"/>
                  <a:pt x="2575912" y="4938574"/>
                  <a:pt x="2619404" y="4925694"/>
                </a:cubicBezTo>
                <a:cubicBezTo>
                  <a:pt x="2644371" y="4918181"/>
                  <a:pt x="2677393" y="4921401"/>
                  <a:pt x="2706387" y="4920328"/>
                </a:cubicBezTo>
                <a:cubicBezTo>
                  <a:pt x="2724911" y="4919791"/>
                  <a:pt x="2744241" y="4921938"/>
                  <a:pt x="2761154" y="4918718"/>
                </a:cubicBezTo>
                <a:cubicBezTo>
                  <a:pt x="2796592" y="4911741"/>
                  <a:pt x="2830419" y="4908521"/>
                  <a:pt x="2867467" y="4913888"/>
                </a:cubicBezTo>
                <a:cubicBezTo>
                  <a:pt x="2906127" y="4919791"/>
                  <a:pt x="2945591" y="4922474"/>
                  <a:pt x="2984250" y="4926768"/>
                </a:cubicBezTo>
                <a:cubicBezTo>
                  <a:pt x="2988277" y="4927841"/>
                  <a:pt x="2993110" y="4928378"/>
                  <a:pt x="2996331" y="4927841"/>
                </a:cubicBezTo>
                <a:cubicBezTo>
                  <a:pt x="3018077" y="4923011"/>
                  <a:pt x="3039018" y="4918181"/>
                  <a:pt x="3058347" y="4931061"/>
                </a:cubicBezTo>
                <a:cubicBezTo>
                  <a:pt x="3078482" y="4927304"/>
                  <a:pt x="3099423" y="4923011"/>
                  <a:pt x="3119558" y="4919254"/>
                </a:cubicBezTo>
                <a:cubicBezTo>
                  <a:pt x="3129222" y="4917644"/>
                  <a:pt x="3138887" y="4916034"/>
                  <a:pt x="3148552" y="4914961"/>
                </a:cubicBezTo>
                <a:cubicBezTo>
                  <a:pt x="3154190" y="4914424"/>
                  <a:pt x="3160633" y="4916034"/>
                  <a:pt x="3164660" y="4914424"/>
                </a:cubicBezTo>
                <a:cubicBezTo>
                  <a:pt x="3202514" y="4901008"/>
                  <a:pt x="3241173" y="4909594"/>
                  <a:pt x="3280638" y="4911741"/>
                </a:cubicBezTo>
                <a:cubicBezTo>
                  <a:pt x="3316881" y="4913888"/>
                  <a:pt x="3345875" y="4923548"/>
                  <a:pt x="3374870" y="4936428"/>
                </a:cubicBezTo>
                <a:cubicBezTo>
                  <a:pt x="3388561" y="4942868"/>
                  <a:pt x="3405475" y="4946624"/>
                  <a:pt x="3420777" y="4951454"/>
                </a:cubicBezTo>
                <a:cubicBezTo>
                  <a:pt x="3422388" y="4951991"/>
                  <a:pt x="3423999" y="4951991"/>
                  <a:pt x="3425610" y="4951991"/>
                </a:cubicBezTo>
                <a:cubicBezTo>
                  <a:pt x="3477156" y="4938038"/>
                  <a:pt x="3516620" y="4954137"/>
                  <a:pt x="3556085" y="4972921"/>
                </a:cubicBezTo>
                <a:cubicBezTo>
                  <a:pt x="3568971" y="4978824"/>
                  <a:pt x="3586690" y="4979897"/>
                  <a:pt x="3601993" y="4983117"/>
                </a:cubicBezTo>
                <a:cubicBezTo>
                  <a:pt x="3625349" y="4988484"/>
                  <a:pt x="3648706" y="4992777"/>
                  <a:pt x="3671257" y="4998144"/>
                </a:cubicBezTo>
                <a:cubicBezTo>
                  <a:pt x="3709916" y="5007267"/>
                  <a:pt x="3747770" y="5018001"/>
                  <a:pt x="3786429" y="5026051"/>
                </a:cubicBezTo>
                <a:cubicBezTo>
                  <a:pt x="3815424" y="5032490"/>
                  <a:pt x="3842002" y="5040004"/>
                  <a:pt x="3861332" y="5056104"/>
                </a:cubicBezTo>
                <a:cubicBezTo>
                  <a:pt x="3866164" y="5060397"/>
                  <a:pt x="3875023" y="5062544"/>
                  <a:pt x="3882272" y="5064690"/>
                </a:cubicBezTo>
                <a:cubicBezTo>
                  <a:pt x="3904823" y="5071130"/>
                  <a:pt x="3912072" y="5078107"/>
                  <a:pt x="3904823" y="5094207"/>
                </a:cubicBezTo>
                <a:cubicBezTo>
                  <a:pt x="3900796" y="5104404"/>
                  <a:pt x="3895964" y="5114600"/>
                  <a:pt x="3911267" y="5121040"/>
                </a:cubicBezTo>
                <a:cubicBezTo>
                  <a:pt x="3926569" y="5127480"/>
                  <a:pt x="3944288" y="5132310"/>
                  <a:pt x="3962007" y="5123187"/>
                </a:cubicBezTo>
                <a:cubicBezTo>
                  <a:pt x="3998250" y="5104404"/>
                  <a:pt x="4041742" y="5105477"/>
                  <a:pt x="4085233" y="5103330"/>
                </a:cubicBezTo>
                <a:cubicBezTo>
                  <a:pt x="4119060" y="5101184"/>
                  <a:pt x="4154498" y="5099573"/>
                  <a:pt x="4183492" y="5081327"/>
                </a:cubicBezTo>
                <a:cubicBezTo>
                  <a:pt x="4199600" y="5071130"/>
                  <a:pt x="4219735" y="5062007"/>
                  <a:pt x="4244704" y="5062007"/>
                </a:cubicBezTo>
                <a:cubicBezTo>
                  <a:pt x="4248730" y="5062007"/>
                  <a:pt x="4252757" y="5061470"/>
                  <a:pt x="4255173" y="5059860"/>
                </a:cubicBezTo>
                <a:cubicBezTo>
                  <a:pt x="4276113" y="5046980"/>
                  <a:pt x="4301887" y="5051274"/>
                  <a:pt x="4326048" y="5051274"/>
                </a:cubicBezTo>
                <a:cubicBezTo>
                  <a:pt x="4368734" y="5051274"/>
                  <a:pt x="4411421" y="5050201"/>
                  <a:pt x="4454107" y="5050201"/>
                </a:cubicBezTo>
                <a:cubicBezTo>
                  <a:pt x="4479880" y="5050201"/>
                  <a:pt x="4506459" y="5050201"/>
                  <a:pt x="4532231" y="5050201"/>
                </a:cubicBezTo>
                <a:cubicBezTo>
                  <a:pt x="4562030" y="5049664"/>
                  <a:pt x="4591025" y="5049127"/>
                  <a:pt x="4620825" y="5049127"/>
                </a:cubicBezTo>
                <a:cubicBezTo>
                  <a:pt x="4625658" y="5049127"/>
                  <a:pt x="4631295" y="5048054"/>
                  <a:pt x="4634516" y="5049664"/>
                </a:cubicBezTo>
                <a:cubicBezTo>
                  <a:pt x="4656262" y="5059324"/>
                  <a:pt x="4681230" y="5058251"/>
                  <a:pt x="4705392" y="5057177"/>
                </a:cubicBezTo>
                <a:cubicBezTo>
                  <a:pt x="4725527" y="5056104"/>
                  <a:pt x="4744857" y="5050201"/>
                  <a:pt x="4764991" y="5046980"/>
                </a:cubicBezTo>
                <a:cubicBezTo>
                  <a:pt x="4798818" y="5041077"/>
                  <a:pt x="4831841" y="5034101"/>
                  <a:pt x="4862445" y="5022294"/>
                </a:cubicBezTo>
                <a:cubicBezTo>
                  <a:pt x="4889023" y="5012097"/>
                  <a:pt x="4919629" y="5007267"/>
                  <a:pt x="4948624" y="5000290"/>
                </a:cubicBezTo>
                <a:cubicBezTo>
                  <a:pt x="4966341" y="4995997"/>
                  <a:pt x="4984061" y="4992241"/>
                  <a:pt x="5001779" y="4990094"/>
                </a:cubicBezTo>
                <a:cubicBezTo>
                  <a:pt x="5016277" y="4988484"/>
                  <a:pt x="5030773" y="4989557"/>
                  <a:pt x="5045272" y="4989557"/>
                </a:cubicBezTo>
                <a:cubicBezTo>
                  <a:pt x="5049298" y="4989557"/>
                  <a:pt x="5054130" y="4991704"/>
                  <a:pt x="5057353" y="4990631"/>
                </a:cubicBezTo>
                <a:cubicBezTo>
                  <a:pt x="5083932" y="4984191"/>
                  <a:pt x="5109704" y="4991704"/>
                  <a:pt x="5135478" y="4992241"/>
                </a:cubicBezTo>
                <a:cubicBezTo>
                  <a:pt x="5137892" y="4992241"/>
                  <a:pt x="5139503" y="4991704"/>
                  <a:pt x="5141113" y="4992241"/>
                </a:cubicBezTo>
                <a:cubicBezTo>
                  <a:pt x="5163665" y="5002437"/>
                  <a:pt x="5190245" y="4999217"/>
                  <a:pt x="5215210" y="5000827"/>
                </a:cubicBezTo>
                <a:cubicBezTo>
                  <a:pt x="5230513" y="5001901"/>
                  <a:pt x="5246621" y="5002437"/>
                  <a:pt x="5261118" y="5000290"/>
                </a:cubicBezTo>
                <a:cubicBezTo>
                  <a:pt x="5284476" y="4996534"/>
                  <a:pt x="5304610" y="5001364"/>
                  <a:pt x="5325550" y="5004584"/>
                </a:cubicBezTo>
                <a:cubicBezTo>
                  <a:pt x="5336826" y="5006731"/>
                  <a:pt x="5350518" y="5005657"/>
                  <a:pt x="5362599" y="5004047"/>
                </a:cubicBezTo>
                <a:cubicBezTo>
                  <a:pt x="5383539" y="5000827"/>
                  <a:pt x="5404480" y="4995461"/>
                  <a:pt x="5425420" y="4991704"/>
                </a:cubicBezTo>
                <a:cubicBezTo>
                  <a:pt x="5443944" y="4988484"/>
                  <a:pt x="5452000" y="4982581"/>
                  <a:pt x="5452000" y="4968627"/>
                </a:cubicBezTo>
                <a:cubicBezTo>
                  <a:pt x="5451193" y="4934281"/>
                  <a:pt x="5451193" y="4899935"/>
                  <a:pt x="5451193" y="4865588"/>
                </a:cubicBezTo>
                <a:cubicBezTo>
                  <a:pt x="5449582" y="4809238"/>
                  <a:pt x="5446360" y="4753425"/>
                  <a:pt x="5446360" y="4697075"/>
                </a:cubicBezTo>
                <a:cubicBezTo>
                  <a:pt x="5444750" y="4558079"/>
                  <a:pt x="5443944" y="4419083"/>
                  <a:pt x="5443944" y="4280087"/>
                </a:cubicBezTo>
                <a:cubicBezTo>
                  <a:pt x="5443944" y="4189391"/>
                  <a:pt x="5442335" y="4098694"/>
                  <a:pt x="5442335" y="4007998"/>
                </a:cubicBezTo>
                <a:cubicBezTo>
                  <a:pt x="5442335" y="3902812"/>
                  <a:pt x="5442335" y="3798162"/>
                  <a:pt x="5442335" y="3692976"/>
                </a:cubicBezTo>
                <a:cubicBezTo>
                  <a:pt x="5442335" y="3664533"/>
                  <a:pt x="5442335" y="3636090"/>
                  <a:pt x="5442335" y="3607647"/>
                </a:cubicBezTo>
                <a:cubicBezTo>
                  <a:pt x="5443139" y="3544857"/>
                  <a:pt x="5443944" y="3481530"/>
                  <a:pt x="5444750" y="3418204"/>
                </a:cubicBezTo>
                <a:cubicBezTo>
                  <a:pt x="5444750" y="3413911"/>
                  <a:pt x="5446360" y="3409617"/>
                  <a:pt x="5446360" y="3405324"/>
                </a:cubicBezTo>
                <a:cubicBezTo>
                  <a:pt x="5449582" y="3388151"/>
                  <a:pt x="5457636" y="3371514"/>
                  <a:pt x="5443944" y="3354341"/>
                </a:cubicBezTo>
                <a:cubicBezTo>
                  <a:pt x="5440723" y="3350584"/>
                  <a:pt x="5442335" y="3345218"/>
                  <a:pt x="5442335" y="3340388"/>
                </a:cubicBezTo>
                <a:cubicBezTo>
                  <a:pt x="5443139" y="3244325"/>
                  <a:pt x="5443139" y="3147725"/>
                  <a:pt x="5443139" y="3051662"/>
                </a:cubicBezTo>
                <a:cubicBezTo>
                  <a:pt x="5443139" y="3002826"/>
                  <a:pt x="5444750" y="2954526"/>
                  <a:pt x="5444750" y="2905689"/>
                </a:cubicBezTo>
                <a:cubicBezTo>
                  <a:pt x="5443944" y="2855243"/>
                  <a:pt x="5442335" y="2804260"/>
                  <a:pt x="5442335" y="2753814"/>
                </a:cubicBezTo>
                <a:cubicBezTo>
                  <a:pt x="5442335" y="2674387"/>
                  <a:pt x="5442335" y="2594424"/>
                  <a:pt x="5442335" y="2514998"/>
                </a:cubicBezTo>
                <a:cubicBezTo>
                  <a:pt x="5442335" y="2401225"/>
                  <a:pt x="5442335" y="2287989"/>
                  <a:pt x="5442335" y="2174216"/>
                </a:cubicBezTo>
                <a:cubicBezTo>
                  <a:pt x="5442335" y="2136113"/>
                  <a:pt x="5443944" y="2097473"/>
                  <a:pt x="5443944" y="2059370"/>
                </a:cubicBezTo>
                <a:cubicBezTo>
                  <a:pt x="5443944" y="1992287"/>
                  <a:pt x="5442335" y="1924667"/>
                  <a:pt x="5442335" y="1857584"/>
                </a:cubicBezTo>
                <a:cubicBezTo>
                  <a:pt x="5441528" y="1755081"/>
                  <a:pt x="5440723" y="1652041"/>
                  <a:pt x="5440723" y="1549002"/>
                </a:cubicBezTo>
                <a:cubicBezTo>
                  <a:pt x="5440723" y="1529145"/>
                  <a:pt x="5429449" y="1523779"/>
                  <a:pt x="5400454" y="1526462"/>
                </a:cubicBezTo>
                <a:cubicBezTo>
                  <a:pt x="5392399" y="1526999"/>
                  <a:pt x="5381928" y="1526999"/>
                  <a:pt x="5376291" y="1524315"/>
                </a:cubicBezTo>
                <a:cubicBezTo>
                  <a:pt x="5352129" y="1513582"/>
                  <a:pt x="5324745" y="1518412"/>
                  <a:pt x="5299778" y="1518412"/>
                </a:cubicBezTo>
                <a:cubicBezTo>
                  <a:pt x="5265146" y="1518949"/>
                  <a:pt x="5230513" y="1521632"/>
                  <a:pt x="5196686" y="1526999"/>
                </a:cubicBezTo>
                <a:cubicBezTo>
                  <a:pt x="5159638" y="1532902"/>
                  <a:pt x="5121784" y="1529682"/>
                  <a:pt x="5084735" y="1533439"/>
                </a:cubicBezTo>
                <a:cubicBezTo>
                  <a:pt x="5051714" y="1536659"/>
                  <a:pt x="5020303" y="1535585"/>
                  <a:pt x="4987282" y="1532902"/>
                </a:cubicBezTo>
                <a:cubicBezTo>
                  <a:pt x="4971175" y="1531292"/>
                  <a:pt x="4954261" y="1533975"/>
                  <a:pt x="4937347" y="1533975"/>
                </a:cubicBezTo>
                <a:cubicBezTo>
                  <a:pt x="4933320" y="1533975"/>
                  <a:pt x="4928489" y="1535049"/>
                  <a:pt x="4925266" y="1533975"/>
                </a:cubicBezTo>
                <a:cubicBezTo>
                  <a:pt x="4890634" y="1523242"/>
                  <a:pt x="4857613" y="1535585"/>
                  <a:pt x="4823786" y="1535585"/>
                </a:cubicBezTo>
                <a:cubicBezTo>
                  <a:pt x="4796403" y="1535049"/>
                  <a:pt x="4769824" y="1536659"/>
                  <a:pt x="4742440" y="1527535"/>
                </a:cubicBezTo>
                <a:cubicBezTo>
                  <a:pt x="4719085" y="1520022"/>
                  <a:pt x="4690895" y="1517339"/>
                  <a:pt x="4665122" y="1516265"/>
                </a:cubicBezTo>
                <a:cubicBezTo>
                  <a:pt x="4641765" y="1515192"/>
                  <a:pt x="4622435" y="1510899"/>
                  <a:pt x="4602300" y="1502849"/>
                </a:cubicBezTo>
                <a:cubicBezTo>
                  <a:pt x="4580556" y="1494262"/>
                  <a:pt x="4555587" y="1488359"/>
                  <a:pt x="4531426" y="1482456"/>
                </a:cubicBezTo>
                <a:cubicBezTo>
                  <a:pt x="4515317" y="1478699"/>
                  <a:pt x="4497598" y="1474942"/>
                  <a:pt x="4482296" y="1477089"/>
                </a:cubicBezTo>
                <a:close/>
                <a:moveTo>
                  <a:pt x="0" y="0"/>
                </a:moveTo>
                <a:lnTo>
                  <a:pt x="12192000" y="0"/>
                </a:lnTo>
                <a:lnTo>
                  <a:pt x="12192000" y="5856499"/>
                </a:lnTo>
                <a:lnTo>
                  <a:pt x="12188427" y="5855215"/>
                </a:lnTo>
                <a:cubicBezTo>
                  <a:pt x="12169388" y="5859025"/>
                  <a:pt x="12147493" y="5847595"/>
                  <a:pt x="12133213" y="5855215"/>
                </a:cubicBezTo>
                <a:cubicBezTo>
                  <a:pt x="12101798" y="5873313"/>
                  <a:pt x="12065624" y="5862835"/>
                  <a:pt x="12033257" y="5880933"/>
                </a:cubicBezTo>
                <a:cubicBezTo>
                  <a:pt x="11983755" y="5909508"/>
                  <a:pt x="11934252" y="5940940"/>
                  <a:pt x="11869519" y="5917128"/>
                </a:cubicBezTo>
                <a:cubicBezTo>
                  <a:pt x="11821920" y="5899983"/>
                  <a:pt x="11769562" y="5919033"/>
                  <a:pt x="11720060" y="5910460"/>
                </a:cubicBezTo>
                <a:cubicBezTo>
                  <a:pt x="11701021" y="5906650"/>
                  <a:pt x="11680077" y="5908555"/>
                  <a:pt x="11662942" y="5918080"/>
                </a:cubicBezTo>
                <a:cubicBezTo>
                  <a:pt x="11629623" y="5937130"/>
                  <a:pt x="11589641" y="5920938"/>
                  <a:pt x="11558226" y="5941893"/>
                </a:cubicBezTo>
                <a:cubicBezTo>
                  <a:pt x="11556322" y="5943797"/>
                  <a:pt x="11552514" y="5941893"/>
                  <a:pt x="11549658" y="5941893"/>
                </a:cubicBezTo>
                <a:cubicBezTo>
                  <a:pt x="11520147" y="5940940"/>
                  <a:pt x="11490636" y="5937130"/>
                  <a:pt x="11463029" y="5925700"/>
                </a:cubicBezTo>
                <a:cubicBezTo>
                  <a:pt x="11446846" y="5919033"/>
                  <a:pt x="11430662" y="5919033"/>
                  <a:pt x="11414479" y="5925700"/>
                </a:cubicBezTo>
                <a:cubicBezTo>
                  <a:pt x="11356409" y="5951418"/>
                  <a:pt x="11294531" y="5958085"/>
                  <a:pt x="11233605" y="5968563"/>
                </a:cubicBezTo>
                <a:cubicBezTo>
                  <a:pt x="11219326" y="5971420"/>
                  <a:pt x="11206950" y="5969515"/>
                  <a:pt x="11192671" y="5964753"/>
                </a:cubicBezTo>
                <a:cubicBezTo>
                  <a:pt x="11168871" y="5958085"/>
                  <a:pt x="11141264" y="5944750"/>
                  <a:pt x="11120321" y="5964753"/>
                </a:cubicBezTo>
                <a:cubicBezTo>
                  <a:pt x="11078435" y="6004758"/>
                  <a:pt x="11030836" y="5981897"/>
                  <a:pt x="10991806" y="5970468"/>
                </a:cubicBezTo>
                <a:cubicBezTo>
                  <a:pt x="10949919" y="5958085"/>
                  <a:pt x="10911840" y="5941893"/>
                  <a:pt x="10866146" y="5943797"/>
                </a:cubicBezTo>
                <a:cubicBezTo>
                  <a:pt x="10834731" y="5944750"/>
                  <a:pt x="10802364" y="5937130"/>
                  <a:pt x="10771901" y="5947608"/>
                </a:cubicBezTo>
                <a:cubicBezTo>
                  <a:pt x="10753814" y="5953322"/>
                  <a:pt x="10736679" y="5955228"/>
                  <a:pt x="10717639" y="5953322"/>
                </a:cubicBezTo>
                <a:cubicBezTo>
                  <a:pt x="10695744" y="5951418"/>
                  <a:pt x="10673849" y="5955228"/>
                  <a:pt x="10653858" y="5965705"/>
                </a:cubicBezTo>
                <a:cubicBezTo>
                  <a:pt x="10631962" y="5977135"/>
                  <a:pt x="10611019" y="5995233"/>
                  <a:pt x="10588172" y="5968563"/>
                </a:cubicBezTo>
                <a:cubicBezTo>
                  <a:pt x="10582460" y="5962847"/>
                  <a:pt x="10574844" y="5965705"/>
                  <a:pt x="10567229" y="5967610"/>
                </a:cubicBezTo>
                <a:cubicBezTo>
                  <a:pt x="10535814" y="5975230"/>
                  <a:pt x="10502495" y="6023808"/>
                  <a:pt x="10501543" y="6064765"/>
                </a:cubicBezTo>
                <a:cubicBezTo>
                  <a:pt x="10501543" y="6085720"/>
                  <a:pt x="10501543" y="6105722"/>
                  <a:pt x="10501543" y="6126678"/>
                </a:cubicBezTo>
                <a:cubicBezTo>
                  <a:pt x="10500591" y="6162873"/>
                  <a:pt x="10469176" y="6198115"/>
                  <a:pt x="10435857" y="6195258"/>
                </a:cubicBezTo>
                <a:cubicBezTo>
                  <a:pt x="10413010" y="6193353"/>
                  <a:pt x="10392067" y="6198115"/>
                  <a:pt x="10373027" y="6206688"/>
                </a:cubicBezTo>
                <a:cubicBezTo>
                  <a:pt x="10347324" y="6218118"/>
                  <a:pt x="10323525" y="6217165"/>
                  <a:pt x="10297822" y="6206688"/>
                </a:cubicBezTo>
                <a:cubicBezTo>
                  <a:pt x="10279735" y="6199068"/>
                  <a:pt x="10259743" y="6195258"/>
                  <a:pt x="10243560" y="6214308"/>
                </a:cubicBezTo>
                <a:cubicBezTo>
                  <a:pt x="10235944" y="6224785"/>
                  <a:pt x="10222617" y="6223833"/>
                  <a:pt x="10210241" y="6225738"/>
                </a:cubicBezTo>
                <a:cubicBezTo>
                  <a:pt x="10181682" y="6229548"/>
                  <a:pt x="10146459" y="6225738"/>
                  <a:pt x="10127420" y="6238120"/>
                </a:cubicBezTo>
                <a:cubicBezTo>
                  <a:pt x="10085534" y="6265743"/>
                  <a:pt x="10037935" y="6280983"/>
                  <a:pt x="9998905" y="6310510"/>
                </a:cubicBezTo>
                <a:cubicBezTo>
                  <a:pt x="9968442" y="6333370"/>
                  <a:pt x="9931315" y="6332418"/>
                  <a:pt x="9896092" y="6338133"/>
                </a:cubicBezTo>
                <a:cubicBezTo>
                  <a:pt x="9864677" y="6342895"/>
                  <a:pt x="9834214" y="6349563"/>
                  <a:pt x="9801848" y="6349563"/>
                </a:cubicBezTo>
                <a:cubicBezTo>
                  <a:pt x="9772337" y="6349563"/>
                  <a:pt x="9746634" y="6372423"/>
                  <a:pt x="9715219" y="6366708"/>
                </a:cubicBezTo>
                <a:cubicBezTo>
                  <a:pt x="9703795" y="6364803"/>
                  <a:pt x="9694275" y="6374328"/>
                  <a:pt x="9685708" y="6381948"/>
                </a:cubicBezTo>
                <a:cubicBezTo>
                  <a:pt x="9672380" y="6393378"/>
                  <a:pt x="9659053" y="6404808"/>
                  <a:pt x="9645725" y="6416238"/>
                </a:cubicBezTo>
                <a:cubicBezTo>
                  <a:pt x="9608598" y="6447670"/>
                  <a:pt x="9565760" y="6474340"/>
                  <a:pt x="9518162" y="6482913"/>
                </a:cubicBezTo>
                <a:cubicBezTo>
                  <a:pt x="9468659" y="6492438"/>
                  <a:pt x="9422965" y="6507678"/>
                  <a:pt x="9378222" y="6526727"/>
                </a:cubicBezTo>
                <a:cubicBezTo>
                  <a:pt x="9370607" y="6529585"/>
                  <a:pt x="9362039" y="6532443"/>
                  <a:pt x="9353471" y="6532443"/>
                </a:cubicBezTo>
                <a:cubicBezTo>
                  <a:pt x="9309681" y="6531490"/>
                  <a:pt x="9271602" y="6553398"/>
                  <a:pt x="9234476" y="6568638"/>
                </a:cubicBezTo>
                <a:cubicBezTo>
                  <a:pt x="9189733" y="6587688"/>
                  <a:pt x="9147847" y="6594355"/>
                  <a:pt x="9103104" y="6578163"/>
                </a:cubicBezTo>
                <a:cubicBezTo>
                  <a:pt x="9083113" y="6570543"/>
                  <a:pt x="9067882" y="6573400"/>
                  <a:pt x="9049794" y="6581020"/>
                </a:cubicBezTo>
                <a:cubicBezTo>
                  <a:pt x="9016475" y="6595308"/>
                  <a:pt x="8976493" y="6600070"/>
                  <a:pt x="8946982" y="6581973"/>
                </a:cubicBezTo>
                <a:cubicBezTo>
                  <a:pt x="8914615" y="6561970"/>
                  <a:pt x="8880344" y="6553398"/>
                  <a:pt x="8845121" y="6546730"/>
                </a:cubicBezTo>
                <a:cubicBezTo>
                  <a:pt x="8815610" y="6541015"/>
                  <a:pt x="8784195" y="6533395"/>
                  <a:pt x="8758492" y="6553398"/>
                </a:cubicBezTo>
                <a:cubicBezTo>
                  <a:pt x="8731837" y="6574352"/>
                  <a:pt x="8701374" y="6588640"/>
                  <a:pt x="8670911" y="6604833"/>
                </a:cubicBezTo>
                <a:cubicBezTo>
                  <a:pt x="8652824" y="6614358"/>
                  <a:pt x="8638545" y="6627693"/>
                  <a:pt x="8635689" y="6646743"/>
                </a:cubicBezTo>
                <a:cubicBezTo>
                  <a:pt x="8629025" y="6692463"/>
                  <a:pt x="8602370" y="6726752"/>
                  <a:pt x="8574763" y="6760090"/>
                </a:cubicBezTo>
                <a:cubicBezTo>
                  <a:pt x="8557627" y="6781045"/>
                  <a:pt x="8535732" y="6789618"/>
                  <a:pt x="8509077" y="6789618"/>
                </a:cubicBezTo>
                <a:cubicBezTo>
                  <a:pt x="8484326" y="6788665"/>
                  <a:pt x="8461479" y="6799143"/>
                  <a:pt x="8437680" y="6803905"/>
                </a:cubicBezTo>
                <a:cubicBezTo>
                  <a:pt x="8422448" y="6806763"/>
                  <a:pt x="8424352" y="6820098"/>
                  <a:pt x="8424352" y="6831527"/>
                </a:cubicBezTo>
                <a:cubicBezTo>
                  <a:pt x="8424352" y="6844863"/>
                  <a:pt x="8432920" y="6848673"/>
                  <a:pt x="8444344" y="6848673"/>
                </a:cubicBezTo>
                <a:cubicBezTo>
                  <a:pt x="8453863" y="6848673"/>
                  <a:pt x="8464335" y="6848673"/>
                  <a:pt x="8474806" y="6848673"/>
                </a:cubicBezTo>
                <a:cubicBezTo>
                  <a:pt x="9087873" y="6848673"/>
                  <a:pt x="9699987" y="6848673"/>
                  <a:pt x="10313054" y="6848673"/>
                </a:cubicBezTo>
                <a:lnTo>
                  <a:pt x="10317813" y="6846768"/>
                </a:lnTo>
                <a:cubicBezTo>
                  <a:pt x="10934688" y="6846768"/>
                  <a:pt x="11550610" y="6846768"/>
                  <a:pt x="12167484" y="6846768"/>
                </a:cubicBezTo>
                <a:lnTo>
                  <a:pt x="12192000" y="6845057"/>
                </a:lnTo>
                <a:lnTo>
                  <a:pt x="12192000" y="6858000"/>
                </a:lnTo>
                <a:lnTo>
                  <a:pt x="0" y="6858000"/>
                </a:lnTo>
                <a:close/>
              </a:path>
            </a:pathLst>
          </a:custGeom>
          <a:solidFill>
            <a:schemeClr val="bg1"/>
          </a:solidFill>
        </p:spPr>
        <p:txBody>
          <a:bodyPr wrap="square">
            <a:noAutofit/>
          </a:bodyPr>
          <a:lstStyle>
            <a:lvl1pPr marL="0" indent="0">
              <a:buNone/>
              <a:defRPr sz="2000"/>
            </a:lvl1pPr>
          </a:lstStyle>
          <a:p>
            <a:r>
              <a:rPr lang="sv-SE"/>
              <a:t>Klicka på ikonen för att lägga till en bild</a:t>
            </a:r>
          </a:p>
        </p:txBody>
      </p:sp>
      <p:sp>
        <p:nvSpPr>
          <p:cNvPr id="2" name="Platshållare för text 40">
            <a:extLst>
              <a:ext uri="{FF2B5EF4-FFF2-40B4-BE49-F238E27FC236}">
                <a16:creationId xmlns:a16="http://schemas.microsoft.com/office/drawing/2014/main" id="{3CB7ED17-D2BB-BD4E-E33E-ABBB0A1EB334}"/>
              </a:ext>
            </a:extLst>
          </p:cNvPr>
          <p:cNvSpPr>
            <a:spLocks noGrp="1"/>
          </p:cNvSpPr>
          <p:nvPr>
            <p:ph type="body" sz="quarter" idx="11" hasCustomPrompt="1"/>
          </p:nvPr>
        </p:nvSpPr>
        <p:spPr>
          <a:xfrm>
            <a:off x="1913887" y="2318110"/>
            <a:ext cx="3249314" cy="1090247"/>
          </a:xfrm>
        </p:spPr>
        <p:txBody>
          <a:bodyPr anchor="b">
            <a:noAutofit/>
          </a:bodyPr>
          <a:lstStyle>
            <a:lvl1pPr marL="0" indent="0" algn="ctr">
              <a:lnSpc>
                <a:spcPts val="5420"/>
              </a:lnSpc>
              <a:spcBef>
                <a:spcPts val="0"/>
              </a:spcBef>
              <a:spcAft>
                <a:spcPts val="0"/>
              </a:spcAft>
              <a:buNone/>
              <a:defRPr sz="4800" i="0">
                <a:latin typeface="+mj-lt"/>
              </a:defRPr>
            </a:lvl1pPr>
          </a:lstStyle>
          <a:p>
            <a:pPr lvl="0"/>
            <a:r>
              <a:rPr lang="sv-SE"/>
              <a:t>Tack!</a:t>
            </a:r>
          </a:p>
        </p:txBody>
      </p:sp>
      <p:sp>
        <p:nvSpPr>
          <p:cNvPr id="3" name="Platshållare för text 5">
            <a:extLst>
              <a:ext uri="{FF2B5EF4-FFF2-40B4-BE49-F238E27FC236}">
                <a16:creationId xmlns:a16="http://schemas.microsoft.com/office/drawing/2014/main" id="{C51921E1-CBB3-4CBD-E493-FD41EFB5EC6B}"/>
              </a:ext>
            </a:extLst>
          </p:cNvPr>
          <p:cNvSpPr>
            <a:spLocks noGrp="1"/>
          </p:cNvSpPr>
          <p:nvPr>
            <p:ph type="body" sz="quarter" idx="12" hasCustomPrompt="1"/>
          </p:nvPr>
        </p:nvSpPr>
        <p:spPr>
          <a:xfrm>
            <a:off x="1913888" y="3488635"/>
            <a:ext cx="3248956" cy="864704"/>
          </a:xfrm>
        </p:spPr>
        <p:txBody>
          <a:bodyPr>
            <a:noAutofit/>
          </a:bodyPr>
          <a:lstStyle>
            <a:lvl1pPr marL="0" indent="0">
              <a:buFont typeface="Arial" panose="020B0604020202020204" pitchFamily="34" charset="0"/>
              <a:buNone/>
              <a:defRPr sz="2400"/>
            </a:lvl1pPr>
          </a:lstStyle>
          <a:p>
            <a:pPr lvl="0"/>
            <a:r>
              <a:rPr lang="sv-SE"/>
              <a:t>Brödtext</a:t>
            </a:r>
          </a:p>
        </p:txBody>
      </p:sp>
      <p:pic>
        <p:nvPicPr>
          <p:cNvPr id="4" name="Nya_VARMLAND_svart.pdf">
            <a:extLst>
              <a:ext uri="{FF2B5EF4-FFF2-40B4-BE49-F238E27FC236}">
                <a16:creationId xmlns:a16="http://schemas.microsoft.com/office/drawing/2014/main" id="{00ABCDCB-4EB6-A5AC-F0E9-4FFB1C58E677}"/>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26161818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ogotyp">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61A375B-748D-4740-400D-EE737E95B93F}"/>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32F91EE-44EF-0F82-B600-980DD2A1575E}"/>
              </a:ext>
            </a:extLst>
          </p:cNvPr>
          <p:cNvPicPr>
            <a:picLocks noChangeAspect="1"/>
          </p:cNvPicPr>
          <p:nvPr userDrawn="1"/>
        </p:nvPicPr>
        <p:blipFill>
          <a:blip r:embed="rId2"/>
          <a:srcRect/>
          <a:stretch/>
        </p:blipFill>
        <p:spPr>
          <a:xfrm>
            <a:off x="4694712" y="3172968"/>
            <a:ext cx="2802574" cy="941163"/>
          </a:xfrm>
          <a:prstGeom prst="rect">
            <a:avLst/>
          </a:prstGeom>
        </p:spPr>
      </p:pic>
    </p:spTree>
    <p:extLst>
      <p:ext uri="{BB962C8B-B14F-4D97-AF65-F5344CB8AC3E}">
        <p14:creationId xmlns:p14="http://schemas.microsoft.com/office/powerpoint/2010/main" val="6012487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ppersriv + bild + vit logotyp">
    <p:spTree>
      <p:nvGrpSpPr>
        <p:cNvPr id="1" name=""/>
        <p:cNvGrpSpPr/>
        <p:nvPr/>
      </p:nvGrpSpPr>
      <p:grpSpPr>
        <a:xfrm>
          <a:off x="0" y="0"/>
          <a:ext cx="0" cy="0"/>
          <a:chOff x="0" y="0"/>
          <a:chExt cx="0" cy="0"/>
        </a:xfrm>
      </p:grpSpPr>
      <p:sp>
        <p:nvSpPr>
          <p:cNvPr id="10" name="Platshållare för text 4">
            <a:extLst>
              <a:ext uri="{FF2B5EF4-FFF2-40B4-BE49-F238E27FC236}">
                <a16:creationId xmlns:a16="http://schemas.microsoft.com/office/drawing/2014/main" id="{D301F313-FDE6-283E-D5AF-3CDC84EA7D32}"/>
              </a:ext>
            </a:extLst>
          </p:cNvPr>
          <p:cNvSpPr>
            <a:spLocks noGrp="1"/>
          </p:cNvSpPr>
          <p:nvPr>
            <p:ph type="body" sz="quarter" idx="12" hasCustomPrompt="1"/>
          </p:nvPr>
        </p:nvSpPr>
        <p:spPr>
          <a:xfrm>
            <a:off x="2249716" y="2126512"/>
            <a:ext cx="5312228" cy="555728"/>
          </a:xfrm>
        </p:spPr>
        <p:txBody>
          <a:bodyPr anchor="b">
            <a:noAutofit/>
          </a:bodyPr>
          <a:lstStyle>
            <a:lvl1pPr marL="0" indent="0">
              <a:buNone/>
              <a:defRPr sz="2000"/>
            </a:lvl1pPr>
          </a:lstStyle>
          <a:p>
            <a:pPr lvl="0"/>
            <a:r>
              <a:rPr lang="sv-SE"/>
              <a:t>FÖRTYDLIGANDE RUBRIK</a:t>
            </a:r>
          </a:p>
        </p:txBody>
      </p:sp>
      <p:sp>
        <p:nvSpPr>
          <p:cNvPr id="11" name="Platshållare för text 40">
            <a:extLst>
              <a:ext uri="{FF2B5EF4-FFF2-40B4-BE49-F238E27FC236}">
                <a16:creationId xmlns:a16="http://schemas.microsoft.com/office/drawing/2014/main" id="{F05DEE97-D38E-4453-119A-11FF033664E2}"/>
              </a:ext>
            </a:extLst>
          </p:cNvPr>
          <p:cNvSpPr>
            <a:spLocks noGrp="1"/>
          </p:cNvSpPr>
          <p:nvPr>
            <p:ph type="body" sz="quarter" idx="11" hasCustomPrompt="1"/>
          </p:nvPr>
        </p:nvSpPr>
        <p:spPr>
          <a:xfrm>
            <a:off x="2249716" y="2752034"/>
            <a:ext cx="5312228" cy="1408820"/>
          </a:xfrm>
        </p:spPr>
        <p:txBody>
          <a:bodyPr anchor="t">
            <a:noAutofit/>
          </a:bodyPr>
          <a:lstStyle>
            <a:lvl1pPr marL="0" indent="0">
              <a:lnSpc>
                <a:spcPts val="4820"/>
              </a:lnSpc>
              <a:spcBef>
                <a:spcPts val="0"/>
              </a:spcBef>
              <a:spcAft>
                <a:spcPts val="0"/>
              </a:spcAft>
              <a:buNone/>
              <a:defRPr sz="4400" i="0">
                <a:latin typeface="+mj-lt"/>
              </a:defRPr>
            </a:lvl1pPr>
          </a:lstStyle>
          <a:p>
            <a:pPr lvl="0"/>
            <a:r>
              <a:rPr lang="sv-SE" sz="4400"/>
              <a:t>En bra rubrik </a:t>
            </a:r>
            <a:br>
              <a:rPr lang="sv-SE" sz="4400"/>
            </a:br>
            <a:r>
              <a:rPr lang="sv-SE" sz="4400"/>
              <a:t>på två rader</a:t>
            </a:r>
            <a:endParaRPr lang="sv-SE"/>
          </a:p>
        </p:txBody>
      </p:sp>
      <p:pic>
        <p:nvPicPr>
          <p:cNvPr id="19" name="Bildobjekt 18" descr="En bild som visar Teckensnitt, text, Grafik, vit&#10;&#10;Automatiskt genererad beskrivning">
            <a:extLst>
              <a:ext uri="{FF2B5EF4-FFF2-40B4-BE49-F238E27FC236}">
                <a16:creationId xmlns:a16="http://schemas.microsoft.com/office/drawing/2014/main" id="{3E086282-FD02-3C42-0A85-A76F40834AEC}"/>
              </a:ext>
            </a:extLst>
          </p:cNvPr>
          <p:cNvPicPr>
            <a:picLocks noChangeAspect="1"/>
          </p:cNvPicPr>
          <p:nvPr userDrawn="1"/>
        </p:nvPicPr>
        <p:blipFill>
          <a:blip r:embed="rId2"/>
          <a:stretch>
            <a:fillRect/>
          </a:stretch>
        </p:blipFill>
        <p:spPr>
          <a:xfrm>
            <a:off x="10600873" y="6202135"/>
            <a:ext cx="1393600" cy="468000"/>
          </a:xfrm>
          <a:prstGeom prst="rect">
            <a:avLst/>
          </a:prstGeom>
        </p:spPr>
      </p:pic>
      <p:sp>
        <p:nvSpPr>
          <p:cNvPr id="14" name="Platshållare för bild 2">
            <a:extLst>
              <a:ext uri="{FF2B5EF4-FFF2-40B4-BE49-F238E27FC236}">
                <a16:creationId xmlns:a16="http://schemas.microsoft.com/office/drawing/2014/main" id="{20FA6920-7168-3815-001E-FBC3BA92E42B}"/>
              </a:ext>
            </a:extLst>
          </p:cNvPr>
          <p:cNvSpPr>
            <a:spLocks noGrp="1"/>
          </p:cNvSpPr>
          <p:nvPr>
            <p:ph type="pic" sz="quarter" idx="10"/>
          </p:nvPr>
        </p:nvSpPr>
        <p:spPr>
          <a:xfrm>
            <a:off x="0" y="0"/>
            <a:ext cx="12192000" cy="6858000"/>
          </a:xfrm>
          <a:custGeom>
            <a:avLst/>
            <a:gdLst>
              <a:gd name="connsiteX0" fmla="*/ 2355749 w 12192000"/>
              <a:gd name="connsiteY0" fmla="*/ 1603439 h 6858000"/>
              <a:gd name="connsiteX1" fmla="*/ 2356723 w 12192000"/>
              <a:gd name="connsiteY1" fmla="*/ 1604775 h 6858000"/>
              <a:gd name="connsiteX2" fmla="*/ 2273934 w 12192000"/>
              <a:gd name="connsiteY2" fmla="*/ 1612790 h 6858000"/>
              <a:gd name="connsiteX3" fmla="*/ 2072319 w 12192000"/>
              <a:gd name="connsiteY3" fmla="*/ 1608782 h 6858000"/>
              <a:gd name="connsiteX4" fmla="*/ 2008037 w 12192000"/>
              <a:gd name="connsiteY4" fmla="*/ 1612122 h 6858000"/>
              <a:gd name="connsiteX5" fmla="*/ 1801552 w 12192000"/>
              <a:gd name="connsiteY5" fmla="*/ 1613458 h 6858000"/>
              <a:gd name="connsiteX6" fmla="*/ 1687595 w 12192000"/>
              <a:gd name="connsiteY6" fmla="*/ 1615461 h 6858000"/>
              <a:gd name="connsiteX7" fmla="*/ 1659350 w 12192000"/>
              <a:gd name="connsiteY7" fmla="*/ 1655536 h 6858000"/>
              <a:gd name="connsiteX8" fmla="*/ 1666168 w 12192000"/>
              <a:gd name="connsiteY8" fmla="*/ 1685592 h 6858000"/>
              <a:gd name="connsiteX9" fmla="*/ 1656428 w 12192000"/>
              <a:gd name="connsiteY9" fmla="*/ 1724331 h 6858000"/>
              <a:gd name="connsiteX10" fmla="*/ 1662272 w 12192000"/>
              <a:gd name="connsiteY10" fmla="*/ 1771753 h 6858000"/>
              <a:gd name="connsiteX11" fmla="*/ 1660324 w 12192000"/>
              <a:gd name="connsiteY11" fmla="*/ 1815167 h 6858000"/>
              <a:gd name="connsiteX12" fmla="*/ 1669089 w 12192000"/>
              <a:gd name="connsiteY12" fmla="*/ 1882626 h 6858000"/>
              <a:gd name="connsiteX13" fmla="*/ 1699283 w 12192000"/>
              <a:gd name="connsiteY13" fmla="*/ 1968119 h 6858000"/>
              <a:gd name="connsiteX14" fmla="*/ 1713893 w 12192000"/>
              <a:gd name="connsiteY14" fmla="*/ 2046265 h 6858000"/>
              <a:gd name="connsiteX15" fmla="*/ 1742138 w 12192000"/>
              <a:gd name="connsiteY15" fmla="*/ 2091683 h 6858000"/>
              <a:gd name="connsiteX16" fmla="*/ 1746034 w 12192000"/>
              <a:gd name="connsiteY16" fmla="*/ 2108381 h 6858000"/>
              <a:gd name="connsiteX17" fmla="*/ 1750904 w 12192000"/>
              <a:gd name="connsiteY17" fmla="*/ 2131090 h 6858000"/>
              <a:gd name="connsiteX18" fmla="*/ 1748956 w 12192000"/>
              <a:gd name="connsiteY18" fmla="*/ 2149791 h 6858000"/>
              <a:gd name="connsiteX19" fmla="*/ 1700257 w 12192000"/>
              <a:gd name="connsiteY19" fmla="*/ 2206564 h 6858000"/>
              <a:gd name="connsiteX20" fmla="*/ 1709023 w 12192000"/>
              <a:gd name="connsiteY20" fmla="*/ 2286045 h 6858000"/>
              <a:gd name="connsiteX21" fmla="*/ 1731425 w 12192000"/>
              <a:gd name="connsiteY21" fmla="*/ 2317437 h 6858000"/>
              <a:gd name="connsiteX22" fmla="*/ 1807395 w 12192000"/>
              <a:gd name="connsiteY22" fmla="*/ 2424971 h 6858000"/>
              <a:gd name="connsiteX23" fmla="*/ 1817135 w 12192000"/>
              <a:gd name="connsiteY23" fmla="*/ 2497106 h 6858000"/>
              <a:gd name="connsiteX24" fmla="*/ 1820057 w 12192000"/>
              <a:gd name="connsiteY24" fmla="*/ 2542524 h 6858000"/>
              <a:gd name="connsiteX25" fmla="*/ 1828823 w 12192000"/>
              <a:gd name="connsiteY25" fmla="*/ 2630688 h 6858000"/>
              <a:gd name="connsiteX26" fmla="*/ 1805447 w 12192000"/>
              <a:gd name="connsiteY26" fmla="*/ 2727535 h 6858000"/>
              <a:gd name="connsiteX27" fmla="*/ 1803500 w 12192000"/>
              <a:gd name="connsiteY27" fmla="*/ 2737554 h 6858000"/>
              <a:gd name="connsiteX28" fmla="*/ 1797655 w 12192000"/>
              <a:gd name="connsiteY28" fmla="*/ 2788983 h 6858000"/>
              <a:gd name="connsiteX29" fmla="*/ 1819083 w 12192000"/>
              <a:gd name="connsiteY29" fmla="*/ 2839745 h 6858000"/>
              <a:gd name="connsiteX30" fmla="*/ 1826875 w 12192000"/>
              <a:gd name="connsiteY30" fmla="*/ 2863790 h 6858000"/>
              <a:gd name="connsiteX31" fmla="*/ 1827849 w 12192000"/>
              <a:gd name="connsiteY31" fmla="*/ 2877148 h 6858000"/>
              <a:gd name="connsiteX32" fmla="*/ 1832719 w 12192000"/>
              <a:gd name="connsiteY32" fmla="*/ 2973327 h 6858000"/>
              <a:gd name="connsiteX33" fmla="*/ 1787916 w 12192000"/>
              <a:gd name="connsiteY33" fmla="*/ 3051473 h 6858000"/>
              <a:gd name="connsiteX34" fmla="*/ 1760644 w 12192000"/>
              <a:gd name="connsiteY34" fmla="*/ 3089544 h 6858000"/>
              <a:gd name="connsiteX35" fmla="*/ 1759670 w 12192000"/>
              <a:gd name="connsiteY35" fmla="*/ 3093551 h 6858000"/>
              <a:gd name="connsiteX36" fmla="*/ 1721685 w 12192000"/>
              <a:gd name="connsiteY36" fmla="*/ 3201753 h 6858000"/>
              <a:gd name="connsiteX37" fmla="*/ 1703179 w 12192000"/>
              <a:gd name="connsiteY37" fmla="*/ 3239824 h 6858000"/>
              <a:gd name="connsiteX38" fmla="*/ 1675907 w 12192000"/>
              <a:gd name="connsiteY38" fmla="*/ 3297265 h 6858000"/>
              <a:gd name="connsiteX39" fmla="*/ 1625260 w 12192000"/>
              <a:gd name="connsiteY39" fmla="*/ 3392776 h 6858000"/>
              <a:gd name="connsiteX40" fmla="*/ 1570717 w 12192000"/>
              <a:gd name="connsiteY40" fmla="*/ 3454892 h 6858000"/>
              <a:gd name="connsiteX41" fmla="*/ 1555134 w 12192000"/>
              <a:gd name="connsiteY41" fmla="*/ 3472258 h 6858000"/>
              <a:gd name="connsiteX42" fmla="*/ 1501564 w 12192000"/>
              <a:gd name="connsiteY42" fmla="*/ 3490959 h 6858000"/>
              <a:gd name="connsiteX43" fmla="*/ 1452865 w 12192000"/>
              <a:gd name="connsiteY43" fmla="*/ 3496302 h 6858000"/>
              <a:gd name="connsiteX44" fmla="*/ 1448969 w 12192000"/>
              <a:gd name="connsiteY44" fmla="*/ 3538381 h 6858000"/>
              <a:gd name="connsiteX45" fmla="*/ 1485007 w 12192000"/>
              <a:gd name="connsiteY45" fmla="*/ 3640571 h 6858000"/>
              <a:gd name="connsiteX46" fmla="*/ 1524940 w 12192000"/>
              <a:gd name="connsiteY46" fmla="*/ 3722057 h 6858000"/>
              <a:gd name="connsiteX47" fmla="*/ 1560004 w 12192000"/>
              <a:gd name="connsiteY47" fmla="*/ 3772818 h 6858000"/>
              <a:gd name="connsiteX48" fmla="*/ 1563899 w 12192000"/>
              <a:gd name="connsiteY48" fmla="*/ 3781501 h 6858000"/>
              <a:gd name="connsiteX49" fmla="*/ 1579483 w 12192000"/>
              <a:gd name="connsiteY49" fmla="*/ 3840277 h 6858000"/>
              <a:gd name="connsiteX50" fmla="*/ 1581431 w 12192000"/>
              <a:gd name="connsiteY50" fmla="*/ 3946475 h 6858000"/>
              <a:gd name="connsiteX51" fmla="*/ 1581431 w 12192000"/>
              <a:gd name="connsiteY51" fmla="*/ 4011263 h 6858000"/>
              <a:gd name="connsiteX52" fmla="*/ 1583379 w 12192000"/>
              <a:gd name="connsiteY52" fmla="*/ 4084733 h 6858000"/>
              <a:gd name="connsiteX53" fmla="*/ 1582405 w 12192000"/>
              <a:gd name="connsiteY53" fmla="*/ 4096088 h 6858000"/>
              <a:gd name="connsiteX54" fmla="*/ 1568769 w 12192000"/>
              <a:gd name="connsiteY54" fmla="*/ 4154864 h 6858000"/>
              <a:gd name="connsiteX55" fmla="*/ 1587275 w 12192000"/>
              <a:gd name="connsiteY55" fmla="*/ 4204289 h 6858000"/>
              <a:gd name="connsiteX56" fmla="*/ 1632078 w 12192000"/>
              <a:gd name="connsiteY56" fmla="*/ 4285107 h 6858000"/>
              <a:gd name="connsiteX57" fmla="*/ 1672012 w 12192000"/>
              <a:gd name="connsiteY57" fmla="*/ 4356574 h 6858000"/>
              <a:gd name="connsiteX58" fmla="*/ 1690517 w 12192000"/>
              <a:gd name="connsiteY58" fmla="*/ 4400656 h 6858000"/>
              <a:gd name="connsiteX59" fmla="*/ 1691491 w 12192000"/>
              <a:gd name="connsiteY59" fmla="*/ 4436723 h 6858000"/>
              <a:gd name="connsiteX60" fmla="*/ 1689543 w 12192000"/>
              <a:gd name="connsiteY60" fmla="*/ 4446742 h 6858000"/>
              <a:gd name="connsiteX61" fmla="*/ 1686622 w 12192000"/>
              <a:gd name="connsiteY61" fmla="*/ 4511529 h 6858000"/>
              <a:gd name="connsiteX62" fmla="*/ 1686622 w 12192000"/>
              <a:gd name="connsiteY62" fmla="*/ 4516205 h 6858000"/>
              <a:gd name="connsiteX63" fmla="*/ 1671037 w 12192000"/>
              <a:gd name="connsiteY63" fmla="*/ 4577653 h 6858000"/>
              <a:gd name="connsiteX64" fmla="*/ 1672012 w 12192000"/>
              <a:gd name="connsiteY64" fmla="*/ 4615723 h 6858000"/>
              <a:gd name="connsiteX65" fmla="*/ 1664219 w 12192000"/>
              <a:gd name="connsiteY65" fmla="*/ 4669157 h 6858000"/>
              <a:gd name="connsiteX66" fmla="*/ 1665194 w 12192000"/>
              <a:gd name="connsiteY66" fmla="*/ 4699880 h 6858000"/>
              <a:gd name="connsiteX67" fmla="*/ 1687595 w 12192000"/>
              <a:gd name="connsiteY67" fmla="*/ 4751977 h 6858000"/>
              <a:gd name="connsiteX68" fmla="*/ 1729477 w 12192000"/>
              <a:gd name="connsiteY68" fmla="*/ 4774018 h 6858000"/>
              <a:gd name="connsiteX69" fmla="*/ 1916482 w 12192000"/>
              <a:gd name="connsiteY69" fmla="*/ 4773351 h 6858000"/>
              <a:gd name="connsiteX70" fmla="*/ 2222313 w 12192000"/>
              <a:gd name="connsiteY70" fmla="*/ 4769343 h 6858000"/>
              <a:gd name="connsiteX71" fmla="*/ 2979099 w 12192000"/>
              <a:gd name="connsiteY71" fmla="*/ 4767339 h 6858000"/>
              <a:gd name="connsiteX72" fmla="*/ 3472909 w 12192000"/>
              <a:gd name="connsiteY72" fmla="*/ 4766004 h 6858000"/>
              <a:gd name="connsiteX73" fmla="*/ 4044638 w 12192000"/>
              <a:gd name="connsiteY73" fmla="*/ 4766004 h 6858000"/>
              <a:gd name="connsiteX74" fmla="*/ 4199502 w 12192000"/>
              <a:gd name="connsiteY74" fmla="*/ 4766004 h 6858000"/>
              <a:gd name="connsiteX75" fmla="*/ 4543319 w 12192000"/>
              <a:gd name="connsiteY75" fmla="*/ 4768008 h 6858000"/>
              <a:gd name="connsiteX76" fmla="*/ 4566694 w 12192000"/>
              <a:gd name="connsiteY76" fmla="*/ 4769343 h 6858000"/>
              <a:gd name="connsiteX77" fmla="*/ 4659223 w 12192000"/>
              <a:gd name="connsiteY77" fmla="*/ 4767339 h 6858000"/>
              <a:gd name="connsiteX78" fmla="*/ 4684546 w 12192000"/>
              <a:gd name="connsiteY78" fmla="*/ 4766004 h 6858000"/>
              <a:gd name="connsiteX79" fmla="*/ 5208550 w 12192000"/>
              <a:gd name="connsiteY79" fmla="*/ 4766672 h 6858000"/>
              <a:gd name="connsiteX80" fmla="*/ 5473474 w 12192000"/>
              <a:gd name="connsiteY80" fmla="*/ 4768008 h 6858000"/>
              <a:gd name="connsiteX81" fmla="*/ 5749112 w 12192000"/>
              <a:gd name="connsiteY81" fmla="*/ 4766004 h 6858000"/>
              <a:gd name="connsiteX82" fmla="*/ 6182535 w 12192000"/>
              <a:gd name="connsiteY82" fmla="*/ 4766004 h 6858000"/>
              <a:gd name="connsiteX83" fmla="*/ 6801015 w 12192000"/>
              <a:gd name="connsiteY83" fmla="*/ 4766004 h 6858000"/>
              <a:gd name="connsiteX84" fmla="*/ 7009448 w 12192000"/>
              <a:gd name="connsiteY84" fmla="*/ 4767339 h 6858000"/>
              <a:gd name="connsiteX85" fmla="*/ 7375666 w 12192000"/>
              <a:gd name="connsiteY85" fmla="*/ 4766004 h 6858000"/>
              <a:gd name="connsiteX86" fmla="*/ 7935707 w 12192000"/>
              <a:gd name="connsiteY86" fmla="*/ 4764668 h 6858000"/>
              <a:gd name="connsiteX87" fmla="*/ 7976615 w 12192000"/>
              <a:gd name="connsiteY87" fmla="*/ 4731272 h 6858000"/>
              <a:gd name="connsiteX88" fmla="*/ 7980511 w 12192000"/>
              <a:gd name="connsiteY88" fmla="*/ 4711235 h 6858000"/>
              <a:gd name="connsiteX89" fmla="*/ 7991224 w 12192000"/>
              <a:gd name="connsiteY89" fmla="*/ 4647783 h 6858000"/>
              <a:gd name="connsiteX90" fmla="*/ 7975641 w 12192000"/>
              <a:gd name="connsiteY90" fmla="*/ 4562290 h 6858000"/>
              <a:gd name="connsiteX91" fmla="*/ 7963953 w 12192000"/>
              <a:gd name="connsiteY91" fmla="*/ 4469451 h 6858000"/>
              <a:gd name="connsiteX92" fmla="*/ 7964927 w 12192000"/>
              <a:gd name="connsiteY92" fmla="*/ 4388633 h 6858000"/>
              <a:gd name="connsiteX93" fmla="*/ 7962979 w 12192000"/>
              <a:gd name="connsiteY93" fmla="*/ 4347223 h 6858000"/>
              <a:gd name="connsiteX94" fmla="*/ 7962979 w 12192000"/>
              <a:gd name="connsiteY94" fmla="*/ 4337204 h 6858000"/>
              <a:gd name="connsiteX95" fmla="*/ 7960057 w 12192000"/>
              <a:gd name="connsiteY95" fmla="*/ 4253047 h 6858000"/>
              <a:gd name="connsiteX96" fmla="*/ 7974667 w 12192000"/>
              <a:gd name="connsiteY96" fmla="*/ 4185588 h 6858000"/>
              <a:gd name="connsiteX97" fmla="*/ 7995120 w 12192000"/>
              <a:gd name="connsiteY97" fmla="*/ 4121468 h 6858000"/>
              <a:gd name="connsiteX98" fmla="*/ 8019470 w 12192000"/>
              <a:gd name="connsiteY98" fmla="*/ 4069371 h 6858000"/>
              <a:gd name="connsiteX99" fmla="*/ 8056481 w 12192000"/>
              <a:gd name="connsiteY99" fmla="*/ 4010595 h 6858000"/>
              <a:gd name="connsiteX100" fmla="*/ 8066221 w 12192000"/>
              <a:gd name="connsiteY100" fmla="*/ 3969852 h 6858000"/>
              <a:gd name="connsiteX101" fmla="*/ 8032132 w 12192000"/>
              <a:gd name="connsiteY101" fmla="*/ 3923766 h 6858000"/>
              <a:gd name="connsiteX102" fmla="*/ 8004860 w 12192000"/>
              <a:gd name="connsiteY102" fmla="*/ 3842949 h 6858000"/>
              <a:gd name="connsiteX103" fmla="*/ 8005834 w 12192000"/>
              <a:gd name="connsiteY103" fmla="*/ 3828923 h 6858000"/>
              <a:gd name="connsiteX104" fmla="*/ 7979537 w 12192000"/>
              <a:gd name="connsiteY104" fmla="*/ 3748773 h 6858000"/>
              <a:gd name="connsiteX105" fmla="*/ 7981485 w 12192000"/>
              <a:gd name="connsiteY105" fmla="*/ 3690665 h 6858000"/>
              <a:gd name="connsiteX106" fmla="*/ 7978563 w 12192000"/>
              <a:gd name="connsiteY106" fmla="*/ 3657937 h 6858000"/>
              <a:gd name="connsiteX107" fmla="*/ 7962005 w 12192000"/>
              <a:gd name="connsiteY107" fmla="*/ 3570441 h 6858000"/>
              <a:gd name="connsiteX108" fmla="*/ 7964927 w 12192000"/>
              <a:gd name="connsiteY108" fmla="*/ 3519012 h 6858000"/>
              <a:gd name="connsiteX109" fmla="*/ 8002912 w 12192000"/>
              <a:gd name="connsiteY109" fmla="*/ 3441534 h 6858000"/>
              <a:gd name="connsiteX110" fmla="*/ 8004860 w 12192000"/>
              <a:gd name="connsiteY110" fmla="*/ 3434187 h 6858000"/>
              <a:gd name="connsiteX111" fmla="*/ 8021418 w 12192000"/>
              <a:gd name="connsiteY111" fmla="*/ 3286578 h 6858000"/>
              <a:gd name="connsiteX112" fmla="*/ 8018496 w 12192000"/>
              <a:gd name="connsiteY112" fmla="*/ 3271884 h 6858000"/>
              <a:gd name="connsiteX113" fmla="*/ 8005834 w 12192000"/>
              <a:gd name="connsiteY113" fmla="*/ 3233813 h 6858000"/>
              <a:gd name="connsiteX114" fmla="*/ 8002912 w 12192000"/>
              <a:gd name="connsiteY114" fmla="*/ 3222458 h 6858000"/>
              <a:gd name="connsiteX115" fmla="*/ 7965901 w 12192000"/>
              <a:gd name="connsiteY115" fmla="*/ 3146316 h 6858000"/>
              <a:gd name="connsiteX116" fmla="*/ 7947395 w 12192000"/>
              <a:gd name="connsiteY116" fmla="*/ 3115592 h 6858000"/>
              <a:gd name="connsiteX117" fmla="*/ 7936681 w 12192000"/>
              <a:gd name="connsiteY117" fmla="*/ 3084201 h 6858000"/>
              <a:gd name="connsiteX118" fmla="*/ 7917202 w 12192000"/>
              <a:gd name="connsiteY118" fmla="*/ 3030100 h 6858000"/>
              <a:gd name="connsiteX119" fmla="*/ 7899670 w 12192000"/>
              <a:gd name="connsiteY119" fmla="*/ 2995368 h 6858000"/>
              <a:gd name="connsiteX120" fmla="*/ 7897722 w 12192000"/>
              <a:gd name="connsiteY120" fmla="*/ 2986685 h 6858000"/>
              <a:gd name="connsiteX121" fmla="*/ 7920124 w 12192000"/>
              <a:gd name="connsiteY121" fmla="*/ 2900525 h 6858000"/>
              <a:gd name="connsiteX122" fmla="*/ 7949343 w 12192000"/>
              <a:gd name="connsiteY122" fmla="*/ 2803677 h 6858000"/>
              <a:gd name="connsiteX123" fmla="*/ 7946421 w 12192000"/>
              <a:gd name="connsiteY123" fmla="*/ 2782972 h 6858000"/>
              <a:gd name="connsiteX124" fmla="*/ 7920124 w 12192000"/>
              <a:gd name="connsiteY124" fmla="*/ 2700151 h 6858000"/>
              <a:gd name="connsiteX125" fmla="*/ 7925967 w 12192000"/>
              <a:gd name="connsiteY125" fmla="*/ 2676106 h 6858000"/>
              <a:gd name="connsiteX126" fmla="*/ 7944473 w 12192000"/>
              <a:gd name="connsiteY126" fmla="*/ 2631356 h 6858000"/>
              <a:gd name="connsiteX127" fmla="*/ 7963953 w 12192000"/>
              <a:gd name="connsiteY127" fmla="*/ 2609315 h 6858000"/>
              <a:gd name="connsiteX128" fmla="*/ 7996094 w 12192000"/>
              <a:gd name="connsiteY128" fmla="*/ 2569240 h 6858000"/>
              <a:gd name="connsiteX129" fmla="*/ 8015574 w 12192000"/>
              <a:gd name="connsiteY129" fmla="*/ 2526494 h 6858000"/>
              <a:gd name="connsiteX130" fmla="*/ 8032132 w 12192000"/>
              <a:gd name="connsiteY130" fmla="*/ 2465714 h 6858000"/>
              <a:gd name="connsiteX131" fmla="*/ 8014600 w 12192000"/>
              <a:gd name="connsiteY131" fmla="*/ 2424303 h 6858000"/>
              <a:gd name="connsiteX132" fmla="*/ 8011678 w 12192000"/>
              <a:gd name="connsiteY132" fmla="*/ 2418960 h 6858000"/>
              <a:gd name="connsiteX133" fmla="*/ 7989276 w 12192000"/>
              <a:gd name="connsiteY133" fmla="*/ 2344822 h 6858000"/>
              <a:gd name="connsiteX134" fmla="*/ 7987329 w 12192000"/>
              <a:gd name="connsiteY134" fmla="*/ 2334803 h 6858000"/>
              <a:gd name="connsiteX135" fmla="*/ 7978563 w 12192000"/>
              <a:gd name="connsiteY135" fmla="*/ 2280034 h 6858000"/>
              <a:gd name="connsiteX136" fmla="*/ 7978563 w 12192000"/>
              <a:gd name="connsiteY136" fmla="*/ 2240627 h 6858000"/>
              <a:gd name="connsiteX137" fmla="*/ 8007782 w 12192000"/>
              <a:gd name="connsiteY137" fmla="*/ 2133093 h 6858000"/>
              <a:gd name="connsiteX138" fmla="*/ 8038950 w 12192000"/>
              <a:gd name="connsiteY138" fmla="*/ 2026895 h 6858000"/>
              <a:gd name="connsiteX139" fmla="*/ 8047716 w 12192000"/>
              <a:gd name="connsiteY139" fmla="*/ 1967451 h 6858000"/>
              <a:gd name="connsiteX140" fmla="*/ 8041872 w 12192000"/>
              <a:gd name="connsiteY140" fmla="*/ 1918026 h 6858000"/>
              <a:gd name="connsiteX141" fmla="*/ 8048689 w 12192000"/>
              <a:gd name="connsiteY141" fmla="*/ 1862589 h 6858000"/>
              <a:gd name="connsiteX142" fmla="*/ 8054533 w 12192000"/>
              <a:gd name="connsiteY142" fmla="*/ 1815835 h 6858000"/>
              <a:gd name="connsiteX143" fmla="*/ 8046742 w 12192000"/>
              <a:gd name="connsiteY143" fmla="*/ 1802477 h 6858000"/>
              <a:gd name="connsiteX144" fmla="*/ 8034080 w 12192000"/>
              <a:gd name="connsiteY144" fmla="*/ 1761734 h 6858000"/>
              <a:gd name="connsiteX145" fmla="*/ 8057455 w 12192000"/>
              <a:gd name="connsiteY145" fmla="*/ 1685592 h 6858000"/>
              <a:gd name="connsiteX146" fmla="*/ 8060377 w 12192000"/>
              <a:gd name="connsiteY146" fmla="*/ 1656872 h 6858000"/>
              <a:gd name="connsiteX147" fmla="*/ 8062325 w 12192000"/>
              <a:gd name="connsiteY147" fmla="*/ 1632159 h 6858000"/>
              <a:gd name="connsiteX148" fmla="*/ 8037976 w 12192000"/>
              <a:gd name="connsiteY148" fmla="*/ 1612790 h 6858000"/>
              <a:gd name="connsiteX149" fmla="*/ 7695133 w 12192000"/>
              <a:gd name="connsiteY149" fmla="*/ 1612790 h 6858000"/>
              <a:gd name="connsiteX150" fmla="*/ 7324045 w 12192000"/>
              <a:gd name="connsiteY150" fmla="*/ 1612790 h 6858000"/>
              <a:gd name="connsiteX151" fmla="*/ 5330298 w 12192000"/>
              <a:gd name="connsiteY151" fmla="*/ 1612790 h 6858000"/>
              <a:gd name="connsiteX152" fmla="*/ 4791685 w 12192000"/>
              <a:gd name="connsiteY152" fmla="*/ 1612790 h 6858000"/>
              <a:gd name="connsiteX153" fmla="*/ 3615111 w 12192000"/>
              <a:gd name="connsiteY153" fmla="*/ 1612790 h 6858000"/>
              <a:gd name="connsiteX154" fmla="*/ 2843715 w 12192000"/>
              <a:gd name="connsiteY154" fmla="*/ 1612122 h 6858000"/>
              <a:gd name="connsiteX155" fmla="*/ 2488211 w 12192000"/>
              <a:gd name="connsiteY155" fmla="*/ 1612790 h 6858000"/>
              <a:gd name="connsiteX156" fmla="*/ 2364515 w 12192000"/>
              <a:gd name="connsiteY156" fmla="*/ 1603439 h 6858000"/>
              <a:gd name="connsiteX157" fmla="*/ 2355749 w 12192000"/>
              <a:gd name="connsiteY157" fmla="*/ 160343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2000" h="6858000">
                <a:moveTo>
                  <a:pt x="2355749" y="1603439"/>
                </a:moveTo>
                <a:lnTo>
                  <a:pt x="2356723" y="1604775"/>
                </a:lnTo>
                <a:cubicBezTo>
                  <a:pt x="2329451" y="1607446"/>
                  <a:pt x="2301206" y="1612790"/>
                  <a:pt x="2273934" y="1612790"/>
                </a:cubicBezTo>
                <a:cubicBezTo>
                  <a:pt x="2206729" y="1612790"/>
                  <a:pt x="2139524" y="1609450"/>
                  <a:pt x="2072319" y="1608782"/>
                </a:cubicBezTo>
                <a:cubicBezTo>
                  <a:pt x="2050891" y="1608782"/>
                  <a:pt x="2029464" y="1612122"/>
                  <a:pt x="2008037" y="1612122"/>
                </a:cubicBezTo>
                <a:cubicBezTo>
                  <a:pt x="1939858" y="1613458"/>
                  <a:pt x="1870704" y="1613458"/>
                  <a:pt x="1801552" y="1613458"/>
                </a:cubicBezTo>
                <a:cubicBezTo>
                  <a:pt x="1763566" y="1614126"/>
                  <a:pt x="1725581" y="1614126"/>
                  <a:pt x="1687595" y="1615461"/>
                </a:cubicBezTo>
                <a:cubicBezTo>
                  <a:pt x="1665194" y="1616129"/>
                  <a:pt x="1653506" y="1635499"/>
                  <a:pt x="1659350" y="1655536"/>
                </a:cubicBezTo>
                <a:cubicBezTo>
                  <a:pt x="1663246" y="1665555"/>
                  <a:pt x="1666168" y="1675573"/>
                  <a:pt x="1666168" y="1685592"/>
                </a:cubicBezTo>
                <a:cubicBezTo>
                  <a:pt x="1665194" y="1698950"/>
                  <a:pt x="1659350" y="1711641"/>
                  <a:pt x="1656428" y="1724331"/>
                </a:cubicBezTo>
                <a:cubicBezTo>
                  <a:pt x="1653506" y="1740361"/>
                  <a:pt x="1649610" y="1756391"/>
                  <a:pt x="1662272" y="1771753"/>
                </a:cubicBezTo>
                <a:cubicBezTo>
                  <a:pt x="1673959" y="1785779"/>
                  <a:pt x="1672012" y="1801141"/>
                  <a:pt x="1660324" y="1815167"/>
                </a:cubicBezTo>
                <a:cubicBezTo>
                  <a:pt x="1643766" y="1835205"/>
                  <a:pt x="1647662" y="1864593"/>
                  <a:pt x="1669089" y="1882626"/>
                </a:cubicBezTo>
                <a:cubicBezTo>
                  <a:pt x="1699283" y="1908007"/>
                  <a:pt x="1708049" y="1936727"/>
                  <a:pt x="1699283" y="1968119"/>
                </a:cubicBezTo>
                <a:cubicBezTo>
                  <a:pt x="1691491" y="1995503"/>
                  <a:pt x="1703179" y="2020884"/>
                  <a:pt x="1713893" y="2046265"/>
                </a:cubicBezTo>
                <a:cubicBezTo>
                  <a:pt x="1720711" y="2062295"/>
                  <a:pt x="1733373" y="2076321"/>
                  <a:pt x="1742138" y="2091683"/>
                </a:cubicBezTo>
                <a:cubicBezTo>
                  <a:pt x="1746034" y="2096358"/>
                  <a:pt x="1745061" y="2103037"/>
                  <a:pt x="1746034" y="2108381"/>
                </a:cubicBezTo>
                <a:cubicBezTo>
                  <a:pt x="1747982" y="2115728"/>
                  <a:pt x="1750904" y="2123743"/>
                  <a:pt x="1750904" y="2131090"/>
                </a:cubicBezTo>
                <a:cubicBezTo>
                  <a:pt x="1750904" y="2137101"/>
                  <a:pt x="1752852" y="2145116"/>
                  <a:pt x="1748956" y="2149791"/>
                </a:cubicBezTo>
                <a:cubicBezTo>
                  <a:pt x="1733373" y="2169161"/>
                  <a:pt x="1712919" y="2186526"/>
                  <a:pt x="1700257" y="2206564"/>
                </a:cubicBezTo>
                <a:cubicBezTo>
                  <a:pt x="1682725" y="2233280"/>
                  <a:pt x="1680777" y="2259997"/>
                  <a:pt x="1709023" y="2286045"/>
                </a:cubicBezTo>
                <a:cubicBezTo>
                  <a:pt x="1719737" y="2294728"/>
                  <a:pt x="1719737" y="2309422"/>
                  <a:pt x="1731425" y="2317437"/>
                </a:cubicBezTo>
                <a:cubicBezTo>
                  <a:pt x="1774280" y="2347493"/>
                  <a:pt x="1784020" y="2388904"/>
                  <a:pt x="1807395" y="2424971"/>
                </a:cubicBezTo>
                <a:cubicBezTo>
                  <a:pt x="1821031" y="2445676"/>
                  <a:pt x="1815187" y="2473061"/>
                  <a:pt x="1817135" y="2497106"/>
                </a:cubicBezTo>
                <a:cubicBezTo>
                  <a:pt x="1818110" y="2512468"/>
                  <a:pt x="1814213" y="2528497"/>
                  <a:pt x="1820057" y="2542524"/>
                </a:cubicBezTo>
                <a:cubicBezTo>
                  <a:pt x="1832719" y="2571912"/>
                  <a:pt x="1838563" y="2599964"/>
                  <a:pt x="1828823" y="2630688"/>
                </a:cubicBezTo>
                <a:cubicBezTo>
                  <a:pt x="1818110" y="2662748"/>
                  <a:pt x="1813240" y="2695476"/>
                  <a:pt x="1805447" y="2727535"/>
                </a:cubicBezTo>
                <a:cubicBezTo>
                  <a:pt x="1803500" y="2730875"/>
                  <a:pt x="1802525" y="2734882"/>
                  <a:pt x="1803500" y="2737554"/>
                </a:cubicBezTo>
                <a:cubicBezTo>
                  <a:pt x="1812265" y="2755588"/>
                  <a:pt x="1821031" y="2772953"/>
                  <a:pt x="1797655" y="2788983"/>
                </a:cubicBezTo>
                <a:cubicBezTo>
                  <a:pt x="1804473" y="2805681"/>
                  <a:pt x="1812265" y="2823047"/>
                  <a:pt x="1819083" y="2839745"/>
                </a:cubicBezTo>
                <a:cubicBezTo>
                  <a:pt x="1822005" y="2847760"/>
                  <a:pt x="1824927" y="2855775"/>
                  <a:pt x="1826875" y="2863790"/>
                </a:cubicBezTo>
                <a:cubicBezTo>
                  <a:pt x="1827849" y="2868465"/>
                  <a:pt x="1824927" y="2873808"/>
                  <a:pt x="1827849" y="2877148"/>
                </a:cubicBezTo>
                <a:cubicBezTo>
                  <a:pt x="1852199" y="2908540"/>
                  <a:pt x="1836615" y="2940599"/>
                  <a:pt x="1832719" y="2973327"/>
                </a:cubicBezTo>
                <a:cubicBezTo>
                  <a:pt x="1828823" y="3003383"/>
                  <a:pt x="1811291" y="3027428"/>
                  <a:pt x="1787916" y="3051473"/>
                </a:cubicBezTo>
                <a:cubicBezTo>
                  <a:pt x="1776228" y="3062827"/>
                  <a:pt x="1769410" y="3076854"/>
                  <a:pt x="1760644" y="3089544"/>
                </a:cubicBezTo>
                <a:cubicBezTo>
                  <a:pt x="1759670" y="3090880"/>
                  <a:pt x="1759670" y="3092215"/>
                  <a:pt x="1759670" y="3093551"/>
                </a:cubicBezTo>
                <a:cubicBezTo>
                  <a:pt x="1784994" y="3136298"/>
                  <a:pt x="1755774" y="3169025"/>
                  <a:pt x="1721685" y="3201753"/>
                </a:cubicBezTo>
                <a:cubicBezTo>
                  <a:pt x="1710971" y="3212440"/>
                  <a:pt x="1709023" y="3227134"/>
                  <a:pt x="1703179" y="3239824"/>
                </a:cubicBezTo>
                <a:cubicBezTo>
                  <a:pt x="1693439" y="3259193"/>
                  <a:pt x="1685647" y="3278563"/>
                  <a:pt x="1675907" y="3297265"/>
                </a:cubicBezTo>
                <a:cubicBezTo>
                  <a:pt x="1659350" y="3329324"/>
                  <a:pt x="1639870" y="3360716"/>
                  <a:pt x="1625260" y="3392776"/>
                </a:cubicBezTo>
                <a:cubicBezTo>
                  <a:pt x="1613573" y="3416821"/>
                  <a:pt x="1599937" y="3438862"/>
                  <a:pt x="1570717" y="3454892"/>
                </a:cubicBezTo>
                <a:cubicBezTo>
                  <a:pt x="1562925" y="3458899"/>
                  <a:pt x="1559029" y="3466246"/>
                  <a:pt x="1555134" y="3472258"/>
                </a:cubicBezTo>
                <a:cubicBezTo>
                  <a:pt x="1543446" y="3490959"/>
                  <a:pt x="1530784" y="3496970"/>
                  <a:pt x="1501564" y="3490959"/>
                </a:cubicBezTo>
                <a:cubicBezTo>
                  <a:pt x="1483059" y="3487620"/>
                  <a:pt x="1464553" y="3483612"/>
                  <a:pt x="1452865" y="3496302"/>
                </a:cubicBezTo>
                <a:cubicBezTo>
                  <a:pt x="1441177" y="3508993"/>
                  <a:pt x="1432411" y="3523687"/>
                  <a:pt x="1448969" y="3538381"/>
                </a:cubicBezTo>
                <a:cubicBezTo>
                  <a:pt x="1483059" y="3568437"/>
                  <a:pt x="1481110" y="3604504"/>
                  <a:pt x="1485007" y="3640571"/>
                </a:cubicBezTo>
                <a:cubicBezTo>
                  <a:pt x="1488902" y="3668624"/>
                  <a:pt x="1491825" y="3698012"/>
                  <a:pt x="1524940" y="3722057"/>
                </a:cubicBezTo>
                <a:cubicBezTo>
                  <a:pt x="1543446" y="3735415"/>
                  <a:pt x="1560004" y="3752113"/>
                  <a:pt x="1560004" y="3772818"/>
                </a:cubicBezTo>
                <a:cubicBezTo>
                  <a:pt x="1560004" y="3776158"/>
                  <a:pt x="1560977" y="3779497"/>
                  <a:pt x="1563899" y="3781501"/>
                </a:cubicBezTo>
                <a:cubicBezTo>
                  <a:pt x="1587275" y="3798867"/>
                  <a:pt x="1579483" y="3820240"/>
                  <a:pt x="1579483" y="3840277"/>
                </a:cubicBezTo>
                <a:cubicBezTo>
                  <a:pt x="1579483" y="3875677"/>
                  <a:pt x="1581431" y="3911076"/>
                  <a:pt x="1581431" y="3946475"/>
                </a:cubicBezTo>
                <a:cubicBezTo>
                  <a:pt x="1581431" y="3967849"/>
                  <a:pt x="1581431" y="3989890"/>
                  <a:pt x="1581431" y="4011263"/>
                </a:cubicBezTo>
                <a:cubicBezTo>
                  <a:pt x="1582405" y="4035976"/>
                  <a:pt x="1583379" y="4060021"/>
                  <a:pt x="1583379" y="4084733"/>
                </a:cubicBezTo>
                <a:cubicBezTo>
                  <a:pt x="1583379" y="4088741"/>
                  <a:pt x="1585327" y="4093416"/>
                  <a:pt x="1582405" y="4096088"/>
                </a:cubicBezTo>
                <a:cubicBezTo>
                  <a:pt x="1564873" y="4114121"/>
                  <a:pt x="1566821" y="4134827"/>
                  <a:pt x="1568769" y="4154864"/>
                </a:cubicBezTo>
                <a:cubicBezTo>
                  <a:pt x="1570717" y="4171562"/>
                  <a:pt x="1581431" y="4187592"/>
                  <a:pt x="1587275" y="4204289"/>
                </a:cubicBezTo>
                <a:cubicBezTo>
                  <a:pt x="1597989" y="4232342"/>
                  <a:pt x="1610650" y="4259726"/>
                  <a:pt x="1632078" y="4285107"/>
                </a:cubicBezTo>
                <a:cubicBezTo>
                  <a:pt x="1650584" y="4307148"/>
                  <a:pt x="1659350" y="4332529"/>
                  <a:pt x="1672012" y="4356574"/>
                </a:cubicBezTo>
                <a:cubicBezTo>
                  <a:pt x="1679804" y="4371267"/>
                  <a:pt x="1686622" y="4385962"/>
                  <a:pt x="1690517" y="4400656"/>
                </a:cubicBezTo>
                <a:cubicBezTo>
                  <a:pt x="1693439" y="4412678"/>
                  <a:pt x="1691491" y="4424700"/>
                  <a:pt x="1691491" y="4436723"/>
                </a:cubicBezTo>
                <a:cubicBezTo>
                  <a:pt x="1691491" y="4440063"/>
                  <a:pt x="1687595" y="4444070"/>
                  <a:pt x="1689543" y="4446742"/>
                </a:cubicBezTo>
                <a:cubicBezTo>
                  <a:pt x="1701231" y="4468783"/>
                  <a:pt x="1687595" y="4490156"/>
                  <a:pt x="1686622" y="4511529"/>
                </a:cubicBezTo>
                <a:cubicBezTo>
                  <a:pt x="1686622" y="4513533"/>
                  <a:pt x="1687595" y="4514869"/>
                  <a:pt x="1686622" y="4516205"/>
                </a:cubicBezTo>
                <a:cubicBezTo>
                  <a:pt x="1668116" y="4534906"/>
                  <a:pt x="1673959" y="4556947"/>
                  <a:pt x="1671037" y="4577653"/>
                </a:cubicBezTo>
                <a:cubicBezTo>
                  <a:pt x="1669089" y="4590343"/>
                  <a:pt x="1668116" y="4603701"/>
                  <a:pt x="1672012" y="4615723"/>
                </a:cubicBezTo>
                <a:cubicBezTo>
                  <a:pt x="1678829" y="4635093"/>
                  <a:pt x="1670064" y="4651791"/>
                  <a:pt x="1664219" y="4669157"/>
                </a:cubicBezTo>
                <a:cubicBezTo>
                  <a:pt x="1660324" y="4678507"/>
                  <a:pt x="1662272" y="4689862"/>
                  <a:pt x="1665194" y="4699880"/>
                </a:cubicBezTo>
                <a:cubicBezTo>
                  <a:pt x="1671037" y="4717246"/>
                  <a:pt x="1680777" y="4734612"/>
                  <a:pt x="1687595" y="4751977"/>
                </a:cubicBezTo>
                <a:cubicBezTo>
                  <a:pt x="1693439" y="4767339"/>
                  <a:pt x="1704153" y="4774018"/>
                  <a:pt x="1729477" y="4774018"/>
                </a:cubicBezTo>
                <a:cubicBezTo>
                  <a:pt x="1791812" y="4773351"/>
                  <a:pt x="1854146" y="4773351"/>
                  <a:pt x="1916482" y="4773351"/>
                </a:cubicBezTo>
                <a:cubicBezTo>
                  <a:pt x="2018750" y="4772015"/>
                  <a:pt x="2120045" y="4769343"/>
                  <a:pt x="2222313" y="4769343"/>
                </a:cubicBezTo>
                <a:cubicBezTo>
                  <a:pt x="2474575" y="4768008"/>
                  <a:pt x="2726837" y="4767339"/>
                  <a:pt x="2979099" y="4767339"/>
                </a:cubicBezTo>
                <a:cubicBezTo>
                  <a:pt x="3143702" y="4767339"/>
                  <a:pt x="3308306" y="4766004"/>
                  <a:pt x="3472909" y="4766004"/>
                </a:cubicBezTo>
                <a:cubicBezTo>
                  <a:pt x="3663810" y="4766004"/>
                  <a:pt x="3853737" y="4766004"/>
                  <a:pt x="4044638" y="4766004"/>
                </a:cubicBezTo>
                <a:cubicBezTo>
                  <a:pt x="4096259" y="4766004"/>
                  <a:pt x="4147881" y="4766004"/>
                  <a:pt x="4199502" y="4766004"/>
                </a:cubicBezTo>
                <a:cubicBezTo>
                  <a:pt x="4313458" y="4766672"/>
                  <a:pt x="4428388" y="4767339"/>
                  <a:pt x="4543319" y="4768008"/>
                </a:cubicBezTo>
                <a:cubicBezTo>
                  <a:pt x="4551110" y="4768008"/>
                  <a:pt x="4558902" y="4769343"/>
                  <a:pt x="4566694" y="4769343"/>
                </a:cubicBezTo>
                <a:cubicBezTo>
                  <a:pt x="4597862" y="4772015"/>
                  <a:pt x="4628056" y="4778694"/>
                  <a:pt x="4659223" y="4767339"/>
                </a:cubicBezTo>
                <a:cubicBezTo>
                  <a:pt x="4666040" y="4764668"/>
                  <a:pt x="4675780" y="4766004"/>
                  <a:pt x="4684546" y="4766004"/>
                </a:cubicBezTo>
                <a:cubicBezTo>
                  <a:pt x="4858890" y="4766672"/>
                  <a:pt x="5034208" y="4766672"/>
                  <a:pt x="5208550" y="4766672"/>
                </a:cubicBezTo>
                <a:cubicBezTo>
                  <a:pt x="5297183" y="4766672"/>
                  <a:pt x="5384841" y="4768008"/>
                  <a:pt x="5473474" y="4768008"/>
                </a:cubicBezTo>
                <a:cubicBezTo>
                  <a:pt x="5565029" y="4767339"/>
                  <a:pt x="5657557" y="4766004"/>
                  <a:pt x="5749112" y="4766004"/>
                </a:cubicBezTo>
                <a:cubicBezTo>
                  <a:pt x="5893261" y="4766004"/>
                  <a:pt x="6038385" y="4766004"/>
                  <a:pt x="6182535" y="4766004"/>
                </a:cubicBezTo>
                <a:cubicBezTo>
                  <a:pt x="6389020" y="4766004"/>
                  <a:pt x="6594530" y="4766004"/>
                  <a:pt x="6801015" y="4766004"/>
                </a:cubicBezTo>
                <a:cubicBezTo>
                  <a:pt x="6870168" y="4766004"/>
                  <a:pt x="6940295" y="4767339"/>
                  <a:pt x="7009448" y="4767339"/>
                </a:cubicBezTo>
                <a:cubicBezTo>
                  <a:pt x="7131196" y="4767339"/>
                  <a:pt x="7253918" y="4766004"/>
                  <a:pt x="7375666" y="4766004"/>
                </a:cubicBezTo>
                <a:cubicBezTo>
                  <a:pt x="7561697" y="4765336"/>
                  <a:pt x="7748702" y="4764668"/>
                  <a:pt x="7935707" y="4764668"/>
                </a:cubicBezTo>
                <a:cubicBezTo>
                  <a:pt x="7971745" y="4764668"/>
                  <a:pt x="7981485" y="4755317"/>
                  <a:pt x="7976615" y="4731272"/>
                </a:cubicBezTo>
                <a:cubicBezTo>
                  <a:pt x="7975641" y="4724593"/>
                  <a:pt x="7975641" y="4715910"/>
                  <a:pt x="7980511" y="4711235"/>
                </a:cubicBezTo>
                <a:cubicBezTo>
                  <a:pt x="7999990" y="4691198"/>
                  <a:pt x="7991224" y="4668488"/>
                  <a:pt x="7991224" y="4647783"/>
                </a:cubicBezTo>
                <a:cubicBezTo>
                  <a:pt x="7990250" y="4619063"/>
                  <a:pt x="7985380" y="4590343"/>
                  <a:pt x="7975641" y="4562290"/>
                </a:cubicBezTo>
                <a:cubicBezTo>
                  <a:pt x="7964927" y="4531566"/>
                  <a:pt x="7970771" y="4500175"/>
                  <a:pt x="7963953" y="4469451"/>
                </a:cubicBezTo>
                <a:cubicBezTo>
                  <a:pt x="7958109" y="4442066"/>
                  <a:pt x="7960057" y="4416018"/>
                  <a:pt x="7964927" y="4388633"/>
                </a:cubicBezTo>
                <a:cubicBezTo>
                  <a:pt x="7967849" y="4375275"/>
                  <a:pt x="7962979" y="4361249"/>
                  <a:pt x="7962979" y="4347223"/>
                </a:cubicBezTo>
                <a:cubicBezTo>
                  <a:pt x="7962979" y="4343883"/>
                  <a:pt x="7961031" y="4339876"/>
                  <a:pt x="7962979" y="4337204"/>
                </a:cubicBezTo>
                <a:cubicBezTo>
                  <a:pt x="7982459" y="4308484"/>
                  <a:pt x="7960057" y="4281099"/>
                  <a:pt x="7960057" y="4253047"/>
                </a:cubicBezTo>
                <a:cubicBezTo>
                  <a:pt x="7961031" y="4230338"/>
                  <a:pt x="7958109" y="4208297"/>
                  <a:pt x="7974667" y="4185588"/>
                </a:cubicBezTo>
                <a:cubicBezTo>
                  <a:pt x="7988302" y="4166219"/>
                  <a:pt x="7993172" y="4142842"/>
                  <a:pt x="7995120" y="4121468"/>
                </a:cubicBezTo>
                <a:cubicBezTo>
                  <a:pt x="7997068" y="4102099"/>
                  <a:pt x="8004860" y="4086069"/>
                  <a:pt x="8019470" y="4069371"/>
                </a:cubicBezTo>
                <a:cubicBezTo>
                  <a:pt x="8035054" y="4051338"/>
                  <a:pt x="8045768" y="4030632"/>
                  <a:pt x="8056481" y="4010595"/>
                </a:cubicBezTo>
                <a:cubicBezTo>
                  <a:pt x="8063299" y="3997237"/>
                  <a:pt x="8070117" y="3982543"/>
                  <a:pt x="8066221" y="3969852"/>
                </a:cubicBezTo>
                <a:cubicBezTo>
                  <a:pt x="8060377" y="3953155"/>
                  <a:pt x="8046742" y="3937792"/>
                  <a:pt x="8032132" y="3923766"/>
                </a:cubicBezTo>
                <a:cubicBezTo>
                  <a:pt x="8006808" y="3899054"/>
                  <a:pt x="7985380" y="3875009"/>
                  <a:pt x="8004860" y="3842949"/>
                </a:cubicBezTo>
                <a:cubicBezTo>
                  <a:pt x="8006808" y="3838942"/>
                  <a:pt x="8007782" y="3833598"/>
                  <a:pt x="8005834" y="3828923"/>
                </a:cubicBezTo>
                <a:cubicBezTo>
                  <a:pt x="7997068" y="3802206"/>
                  <a:pt x="7985380" y="3775490"/>
                  <a:pt x="7979537" y="3748773"/>
                </a:cubicBezTo>
                <a:cubicBezTo>
                  <a:pt x="7975641" y="3730072"/>
                  <a:pt x="7981485" y="3710034"/>
                  <a:pt x="7981485" y="3690665"/>
                </a:cubicBezTo>
                <a:cubicBezTo>
                  <a:pt x="7981485" y="3679978"/>
                  <a:pt x="7980511" y="3668624"/>
                  <a:pt x="7978563" y="3657937"/>
                </a:cubicBezTo>
                <a:cubicBezTo>
                  <a:pt x="7973693" y="3628549"/>
                  <a:pt x="7966875" y="3599829"/>
                  <a:pt x="7962005" y="3570441"/>
                </a:cubicBezTo>
                <a:cubicBezTo>
                  <a:pt x="7959083" y="3553075"/>
                  <a:pt x="7945447" y="3534373"/>
                  <a:pt x="7964927" y="3519012"/>
                </a:cubicBezTo>
                <a:cubicBezTo>
                  <a:pt x="7993172" y="3496302"/>
                  <a:pt x="7985380" y="3466246"/>
                  <a:pt x="8002912" y="3441534"/>
                </a:cubicBezTo>
                <a:cubicBezTo>
                  <a:pt x="8004860" y="3439530"/>
                  <a:pt x="8004860" y="3436858"/>
                  <a:pt x="8004860" y="3434187"/>
                </a:cubicBezTo>
                <a:cubicBezTo>
                  <a:pt x="8010704" y="3384761"/>
                  <a:pt x="8016548" y="3336003"/>
                  <a:pt x="8021418" y="3286578"/>
                </a:cubicBezTo>
                <a:cubicBezTo>
                  <a:pt x="8022392" y="3281235"/>
                  <a:pt x="8019470" y="3276559"/>
                  <a:pt x="8018496" y="3271884"/>
                </a:cubicBezTo>
                <a:cubicBezTo>
                  <a:pt x="8014600" y="3259193"/>
                  <a:pt x="8009730" y="3246503"/>
                  <a:pt x="8005834" y="3233813"/>
                </a:cubicBezTo>
                <a:cubicBezTo>
                  <a:pt x="8004860" y="3229805"/>
                  <a:pt x="8005834" y="3224462"/>
                  <a:pt x="8002912" y="3222458"/>
                </a:cubicBezTo>
                <a:cubicBezTo>
                  <a:pt x="7972719" y="3201085"/>
                  <a:pt x="7973693" y="3173033"/>
                  <a:pt x="7965901" y="3146316"/>
                </a:cubicBezTo>
                <a:cubicBezTo>
                  <a:pt x="7962979" y="3135630"/>
                  <a:pt x="7952265" y="3126279"/>
                  <a:pt x="7947395" y="3115592"/>
                </a:cubicBezTo>
                <a:cubicBezTo>
                  <a:pt x="7942525" y="3105574"/>
                  <a:pt x="7940577" y="3094887"/>
                  <a:pt x="7936681" y="3084201"/>
                </a:cubicBezTo>
                <a:cubicBezTo>
                  <a:pt x="7930837" y="3066167"/>
                  <a:pt x="7924019" y="3048133"/>
                  <a:pt x="7917202" y="3030100"/>
                </a:cubicBezTo>
                <a:cubicBezTo>
                  <a:pt x="7912332" y="3018745"/>
                  <a:pt x="7905514" y="3006723"/>
                  <a:pt x="7899670" y="2995368"/>
                </a:cubicBezTo>
                <a:cubicBezTo>
                  <a:pt x="7898696" y="2992697"/>
                  <a:pt x="7897722" y="2989357"/>
                  <a:pt x="7897722" y="2986685"/>
                </a:cubicBezTo>
                <a:cubicBezTo>
                  <a:pt x="7904540" y="2957965"/>
                  <a:pt x="7912332" y="2929245"/>
                  <a:pt x="7920124" y="2900525"/>
                </a:cubicBezTo>
                <a:cubicBezTo>
                  <a:pt x="7929863" y="2867797"/>
                  <a:pt x="7940577" y="2835737"/>
                  <a:pt x="7949343" y="2803677"/>
                </a:cubicBezTo>
                <a:cubicBezTo>
                  <a:pt x="7951291" y="2796998"/>
                  <a:pt x="7948369" y="2789651"/>
                  <a:pt x="7946421" y="2782972"/>
                </a:cubicBezTo>
                <a:cubicBezTo>
                  <a:pt x="7937655" y="2755588"/>
                  <a:pt x="7927915" y="2728203"/>
                  <a:pt x="7920124" y="2700151"/>
                </a:cubicBezTo>
                <a:cubicBezTo>
                  <a:pt x="7918176" y="2692804"/>
                  <a:pt x="7923045" y="2684121"/>
                  <a:pt x="7925967" y="2676106"/>
                </a:cubicBezTo>
                <a:cubicBezTo>
                  <a:pt x="7931811" y="2661412"/>
                  <a:pt x="7936681" y="2646050"/>
                  <a:pt x="7944473" y="2631356"/>
                </a:cubicBezTo>
                <a:cubicBezTo>
                  <a:pt x="7948369" y="2623341"/>
                  <a:pt x="7955187" y="2613990"/>
                  <a:pt x="7963953" y="2609315"/>
                </a:cubicBezTo>
                <a:cubicBezTo>
                  <a:pt x="7983433" y="2598628"/>
                  <a:pt x="7991224" y="2585270"/>
                  <a:pt x="7996094" y="2569240"/>
                </a:cubicBezTo>
                <a:cubicBezTo>
                  <a:pt x="7999990" y="2554546"/>
                  <a:pt x="8010704" y="2541188"/>
                  <a:pt x="8015574" y="2526494"/>
                </a:cubicBezTo>
                <a:cubicBezTo>
                  <a:pt x="8022392" y="2506456"/>
                  <a:pt x="8032132" y="2486419"/>
                  <a:pt x="8032132" y="2465714"/>
                </a:cubicBezTo>
                <a:cubicBezTo>
                  <a:pt x="8033106" y="2452356"/>
                  <a:pt x="8021418" y="2438329"/>
                  <a:pt x="8014600" y="2424303"/>
                </a:cubicBezTo>
                <a:cubicBezTo>
                  <a:pt x="8013626" y="2422299"/>
                  <a:pt x="8011678" y="2420296"/>
                  <a:pt x="8011678" y="2418960"/>
                </a:cubicBezTo>
                <a:cubicBezTo>
                  <a:pt x="8017522" y="2392243"/>
                  <a:pt x="7996094" y="2369534"/>
                  <a:pt x="7989276" y="2344822"/>
                </a:cubicBezTo>
                <a:cubicBezTo>
                  <a:pt x="7987329" y="2341482"/>
                  <a:pt x="7987329" y="2338142"/>
                  <a:pt x="7987329" y="2334803"/>
                </a:cubicBezTo>
                <a:cubicBezTo>
                  <a:pt x="7992198" y="2316101"/>
                  <a:pt x="7993172" y="2298736"/>
                  <a:pt x="7978563" y="2280034"/>
                </a:cubicBezTo>
                <a:cubicBezTo>
                  <a:pt x="7970771" y="2269348"/>
                  <a:pt x="7979537" y="2253986"/>
                  <a:pt x="7978563" y="2240627"/>
                </a:cubicBezTo>
                <a:cubicBezTo>
                  <a:pt x="7975641" y="2203224"/>
                  <a:pt x="7983433" y="2166489"/>
                  <a:pt x="8007782" y="2133093"/>
                </a:cubicBezTo>
                <a:cubicBezTo>
                  <a:pt x="8033106" y="2099030"/>
                  <a:pt x="8034080" y="2062963"/>
                  <a:pt x="8038950" y="2026895"/>
                </a:cubicBezTo>
                <a:cubicBezTo>
                  <a:pt x="8041872" y="2006858"/>
                  <a:pt x="8047716" y="1987489"/>
                  <a:pt x="8047716" y="1967451"/>
                </a:cubicBezTo>
                <a:cubicBezTo>
                  <a:pt x="8047716" y="1951421"/>
                  <a:pt x="8041872" y="1934723"/>
                  <a:pt x="8041872" y="1918026"/>
                </a:cubicBezTo>
                <a:cubicBezTo>
                  <a:pt x="8041872" y="1899324"/>
                  <a:pt x="8045768" y="1881291"/>
                  <a:pt x="8048689" y="1862589"/>
                </a:cubicBezTo>
                <a:cubicBezTo>
                  <a:pt x="8050638" y="1847227"/>
                  <a:pt x="8053559" y="1831197"/>
                  <a:pt x="8054533" y="1815835"/>
                </a:cubicBezTo>
                <a:cubicBezTo>
                  <a:pt x="8054533" y="1811160"/>
                  <a:pt x="8050638" y="1805816"/>
                  <a:pt x="8046742" y="1802477"/>
                </a:cubicBezTo>
                <a:cubicBezTo>
                  <a:pt x="8033106" y="1789787"/>
                  <a:pt x="8030184" y="1775760"/>
                  <a:pt x="8034080" y="1761734"/>
                </a:cubicBezTo>
                <a:cubicBezTo>
                  <a:pt x="8040898" y="1736354"/>
                  <a:pt x="8050638" y="1710973"/>
                  <a:pt x="8057455" y="1685592"/>
                </a:cubicBezTo>
                <a:cubicBezTo>
                  <a:pt x="8060377" y="1676241"/>
                  <a:pt x="8060377" y="1666223"/>
                  <a:pt x="8060377" y="1656872"/>
                </a:cubicBezTo>
                <a:cubicBezTo>
                  <a:pt x="8060377" y="1648857"/>
                  <a:pt x="8060377" y="1640174"/>
                  <a:pt x="8062325" y="1632159"/>
                </a:cubicBezTo>
                <a:cubicBezTo>
                  <a:pt x="8065247" y="1615461"/>
                  <a:pt x="8061351" y="1612790"/>
                  <a:pt x="8037976" y="1612790"/>
                </a:cubicBezTo>
                <a:cubicBezTo>
                  <a:pt x="7924019" y="1612790"/>
                  <a:pt x="7809089" y="1612790"/>
                  <a:pt x="7695133" y="1612790"/>
                </a:cubicBezTo>
                <a:cubicBezTo>
                  <a:pt x="7571437" y="1612790"/>
                  <a:pt x="7447741" y="1612790"/>
                  <a:pt x="7324045" y="1612790"/>
                </a:cubicBezTo>
                <a:cubicBezTo>
                  <a:pt x="6659787" y="1612790"/>
                  <a:pt x="5994556" y="1612790"/>
                  <a:pt x="5330298" y="1612790"/>
                </a:cubicBezTo>
                <a:cubicBezTo>
                  <a:pt x="5151085" y="1612790"/>
                  <a:pt x="4970899" y="1612790"/>
                  <a:pt x="4791685" y="1612790"/>
                </a:cubicBezTo>
                <a:cubicBezTo>
                  <a:pt x="4400143" y="1612790"/>
                  <a:pt x="4007627" y="1612790"/>
                  <a:pt x="3615111" y="1612790"/>
                </a:cubicBezTo>
                <a:cubicBezTo>
                  <a:pt x="3357979" y="1612790"/>
                  <a:pt x="3100847" y="1612122"/>
                  <a:pt x="2843715" y="1612122"/>
                </a:cubicBezTo>
                <a:cubicBezTo>
                  <a:pt x="2725863" y="1612122"/>
                  <a:pt x="2607037" y="1613458"/>
                  <a:pt x="2488211" y="1612790"/>
                </a:cubicBezTo>
                <a:cubicBezTo>
                  <a:pt x="2447303" y="1612122"/>
                  <a:pt x="2405422" y="1606779"/>
                  <a:pt x="2364515" y="1603439"/>
                </a:cubicBezTo>
                <a:cubicBezTo>
                  <a:pt x="2361593" y="1603439"/>
                  <a:pt x="2358671" y="1603439"/>
                  <a:pt x="2355749" y="1603439"/>
                </a:cubicBezTo>
                <a:close/>
                <a:moveTo>
                  <a:pt x="0" y="0"/>
                </a:moveTo>
                <a:lnTo>
                  <a:pt x="12192000" y="0"/>
                </a:lnTo>
                <a:lnTo>
                  <a:pt x="12192000" y="6858000"/>
                </a:lnTo>
                <a:lnTo>
                  <a:pt x="0" y="6858000"/>
                </a:lnTo>
                <a:close/>
              </a:path>
            </a:pathLst>
          </a:custGeom>
        </p:spPr>
        <p:txBody>
          <a:bodyPr wrap="square">
            <a:noAutofit/>
          </a:bodyPr>
          <a:lstStyle>
            <a:lvl1pPr marL="0" indent="0">
              <a:buNone/>
              <a:defRPr sz="2000"/>
            </a:lvl1pPr>
          </a:lstStyle>
          <a:p>
            <a:r>
              <a:rPr lang="sv-SE"/>
              <a:t>Klicka på ikonen för att lägga till en bild</a:t>
            </a:r>
          </a:p>
        </p:txBody>
      </p:sp>
    </p:spTree>
    <p:extLst>
      <p:ext uri="{BB962C8B-B14F-4D97-AF65-F5344CB8AC3E}">
        <p14:creationId xmlns:p14="http://schemas.microsoft.com/office/powerpoint/2010/main" val="39332291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ogotyp">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61A375B-748D-4740-400D-EE737E95B93F}"/>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32F91EE-44EF-0F82-B600-980DD2A1575E}"/>
              </a:ext>
            </a:extLst>
          </p:cNvPr>
          <p:cNvPicPr>
            <a:picLocks noChangeAspect="1"/>
          </p:cNvPicPr>
          <p:nvPr userDrawn="1"/>
        </p:nvPicPr>
        <p:blipFill>
          <a:blip r:embed="rId2"/>
          <a:srcRect/>
          <a:stretch/>
        </p:blipFill>
        <p:spPr>
          <a:xfrm>
            <a:off x="4510189" y="1963491"/>
            <a:ext cx="3171622" cy="2931018"/>
          </a:xfrm>
          <a:prstGeom prst="rect">
            <a:avLst/>
          </a:prstGeom>
        </p:spPr>
      </p:pic>
    </p:spTree>
    <p:extLst>
      <p:ext uri="{BB962C8B-B14F-4D97-AF65-F5344CB8AC3E}">
        <p14:creationId xmlns:p14="http://schemas.microsoft.com/office/powerpoint/2010/main" val="26517216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logotyp">
    <p:spTree>
      <p:nvGrpSpPr>
        <p:cNvPr id="1" name=""/>
        <p:cNvGrpSpPr/>
        <p:nvPr/>
      </p:nvGrpSpPr>
      <p:grpSpPr>
        <a:xfrm>
          <a:off x="0" y="0"/>
          <a:ext cx="0" cy="0"/>
          <a:chOff x="0" y="0"/>
          <a:chExt cx="0" cy="0"/>
        </a:xfrm>
      </p:grpSpPr>
      <p:sp>
        <p:nvSpPr>
          <p:cNvPr id="9" name="Bild 7">
            <a:extLst>
              <a:ext uri="{FF2B5EF4-FFF2-40B4-BE49-F238E27FC236}">
                <a16:creationId xmlns:a16="http://schemas.microsoft.com/office/drawing/2014/main" id="{9FAC53DB-B754-BBD5-3B5B-F8157BEF2F16}"/>
              </a:ext>
            </a:extLst>
          </p:cNvPr>
          <p:cNvSpPr/>
          <p:nvPr/>
        </p:nvSpPr>
        <p:spPr>
          <a:xfrm>
            <a:off x="8408810" y="5867647"/>
            <a:ext cx="3783190" cy="996140"/>
          </a:xfrm>
          <a:custGeom>
            <a:avLst/>
            <a:gdLst>
              <a:gd name="connsiteX0" fmla="*/ 1888778 w 3783190"/>
              <a:gd name="connsiteY0" fmla="*/ 996141 h 996140"/>
              <a:gd name="connsiteX1" fmla="*/ 50530 w 3783190"/>
              <a:gd name="connsiteY1" fmla="*/ 996141 h 996140"/>
              <a:gd name="connsiteX2" fmla="*/ 20068 w 3783190"/>
              <a:gd name="connsiteY2" fmla="*/ 996141 h 996140"/>
              <a:gd name="connsiteX3" fmla="*/ 76 w 3783190"/>
              <a:gd name="connsiteY3" fmla="*/ 978995 h 996140"/>
              <a:gd name="connsiteX4" fmla="*/ 13404 w 3783190"/>
              <a:gd name="connsiteY4" fmla="*/ 951373 h 996140"/>
              <a:gd name="connsiteX5" fmla="*/ 84801 w 3783190"/>
              <a:gd name="connsiteY5" fmla="*/ 937086 h 996140"/>
              <a:gd name="connsiteX6" fmla="*/ 150487 w 3783190"/>
              <a:gd name="connsiteY6" fmla="*/ 907558 h 996140"/>
              <a:gd name="connsiteX7" fmla="*/ 211413 w 3783190"/>
              <a:gd name="connsiteY7" fmla="*/ 794211 h 996140"/>
              <a:gd name="connsiteX8" fmla="*/ 246635 w 3783190"/>
              <a:gd name="connsiteY8" fmla="*/ 752301 h 996140"/>
              <a:gd name="connsiteX9" fmla="*/ 334216 w 3783190"/>
              <a:gd name="connsiteY9" fmla="*/ 700866 h 996140"/>
              <a:gd name="connsiteX10" fmla="*/ 420845 w 3783190"/>
              <a:gd name="connsiteY10" fmla="*/ 694198 h 996140"/>
              <a:gd name="connsiteX11" fmla="*/ 522706 w 3783190"/>
              <a:gd name="connsiteY11" fmla="*/ 729441 h 996140"/>
              <a:gd name="connsiteX12" fmla="*/ 625518 w 3783190"/>
              <a:gd name="connsiteY12" fmla="*/ 728488 h 996140"/>
              <a:gd name="connsiteX13" fmla="*/ 678828 w 3783190"/>
              <a:gd name="connsiteY13" fmla="*/ 725631 h 996140"/>
              <a:gd name="connsiteX14" fmla="*/ 810200 w 3783190"/>
              <a:gd name="connsiteY14" fmla="*/ 716106 h 996140"/>
              <a:gd name="connsiteX15" fmla="*/ 929195 w 3783190"/>
              <a:gd name="connsiteY15" fmla="*/ 679911 h 996140"/>
              <a:gd name="connsiteX16" fmla="*/ 953946 w 3783190"/>
              <a:gd name="connsiteY16" fmla="*/ 674195 h 996140"/>
              <a:gd name="connsiteX17" fmla="*/ 1093886 w 3783190"/>
              <a:gd name="connsiteY17" fmla="*/ 630381 h 996140"/>
              <a:gd name="connsiteX18" fmla="*/ 1221449 w 3783190"/>
              <a:gd name="connsiteY18" fmla="*/ 563706 h 996140"/>
              <a:gd name="connsiteX19" fmla="*/ 1261432 w 3783190"/>
              <a:gd name="connsiteY19" fmla="*/ 529416 h 996140"/>
              <a:gd name="connsiteX20" fmla="*/ 1290943 w 3783190"/>
              <a:gd name="connsiteY20" fmla="*/ 514176 h 996140"/>
              <a:gd name="connsiteX21" fmla="*/ 1377572 w 3783190"/>
              <a:gd name="connsiteY21" fmla="*/ 497031 h 996140"/>
              <a:gd name="connsiteX22" fmla="*/ 1471816 w 3783190"/>
              <a:gd name="connsiteY22" fmla="*/ 485601 h 996140"/>
              <a:gd name="connsiteX23" fmla="*/ 1574629 w 3783190"/>
              <a:gd name="connsiteY23" fmla="*/ 457978 h 996140"/>
              <a:gd name="connsiteX24" fmla="*/ 1703144 w 3783190"/>
              <a:gd name="connsiteY24" fmla="*/ 385588 h 996140"/>
              <a:gd name="connsiteX25" fmla="*/ 1785965 w 3783190"/>
              <a:gd name="connsiteY25" fmla="*/ 373206 h 996140"/>
              <a:gd name="connsiteX26" fmla="*/ 1819284 w 3783190"/>
              <a:gd name="connsiteY26" fmla="*/ 361776 h 996140"/>
              <a:gd name="connsiteX27" fmla="*/ 1873546 w 3783190"/>
              <a:gd name="connsiteY27" fmla="*/ 354156 h 996140"/>
              <a:gd name="connsiteX28" fmla="*/ 1948751 w 3783190"/>
              <a:gd name="connsiteY28" fmla="*/ 354156 h 996140"/>
              <a:gd name="connsiteX29" fmla="*/ 2011581 w 3783190"/>
              <a:gd name="connsiteY29" fmla="*/ 342726 h 996140"/>
              <a:gd name="connsiteX30" fmla="*/ 2077267 w 3783190"/>
              <a:gd name="connsiteY30" fmla="*/ 274146 h 996140"/>
              <a:gd name="connsiteX31" fmla="*/ 2077267 w 3783190"/>
              <a:gd name="connsiteY31" fmla="*/ 212233 h 996140"/>
              <a:gd name="connsiteX32" fmla="*/ 2142953 w 3783190"/>
              <a:gd name="connsiteY32" fmla="*/ 115078 h 996140"/>
              <a:gd name="connsiteX33" fmla="*/ 2163896 w 3783190"/>
              <a:gd name="connsiteY33" fmla="*/ 116031 h 996140"/>
              <a:gd name="connsiteX34" fmla="*/ 2229582 w 3783190"/>
              <a:gd name="connsiteY34" fmla="*/ 113173 h 996140"/>
              <a:gd name="connsiteX35" fmla="*/ 2293363 w 3783190"/>
              <a:gd name="connsiteY35" fmla="*/ 100790 h 996140"/>
              <a:gd name="connsiteX36" fmla="*/ 2347625 w 3783190"/>
              <a:gd name="connsiteY36" fmla="*/ 95076 h 996140"/>
              <a:gd name="connsiteX37" fmla="*/ 2441870 w 3783190"/>
              <a:gd name="connsiteY37" fmla="*/ 91265 h 996140"/>
              <a:gd name="connsiteX38" fmla="*/ 2567530 w 3783190"/>
              <a:gd name="connsiteY38" fmla="*/ 117936 h 996140"/>
              <a:gd name="connsiteX39" fmla="*/ 2696045 w 3783190"/>
              <a:gd name="connsiteY39" fmla="*/ 112221 h 996140"/>
              <a:gd name="connsiteX40" fmla="*/ 2768395 w 3783190"/>
              <a:gd name="connsiteY40" fmla="*/ 112221 h 996140"/>
              <a:gd name="connsiteX41" fmla="*/ 2809329 w 3783190"/>
              <a:gd name="connsiteY41" fmla="*/ 116031 h 996140"/>
              <a:gd name="connsiteX42" fmla="*/ 2990203 w 3783190"/>
              <a:gd name="connsiteY42" fmla="*/ 73168 h 996140"/>
              <a:gd name="connsiteX43" fmla="*/ 3038753 w 3783190"/>
              <a:gd name="connsiteY43" fmla="*/ 73168 h 996140"/>
              <a:gd name="connsiteX44" fmla="*/ 3125382 w 3783190"/>
              <a:gd name="connsiteY44" fmla="*/ 89361 h 996140"/>
              <a:gd name="connsiteX45" fmla="*/ 3133950 w 3783190"/>
              <a:gd name="connsiteY45" fmla="*/ 89361 h 996140"/>
              <a:gd name="connsiteX46" fmla="*/ 3238666 w 3783190"/>
              <a:gd name="connsiteY46" fmla="*/ 65548 h 996140"/>
              <a:gd name="connsiteX47" fmla="*/ 3295784 w 3783190"/>
              <a:gd name="connsiteY47" fmla="*/ 57928 h 996140"/>
              <a:gd name="connsiteX48" fmla="*/ 3445243 w 3783190"/>
              <a:gd name="connsiteY48" fmla="*/ 64596 h 996140"/>
              <a:gd name="connsiteX49" fmla="*/ 3608981 w 3783190"/>
              <a:gd name="connsiteY49" fmla="*/ 28401 h 996140"/>
              <a:gd name="connsiteX50" fmla="*/ 3708937 w 3783190"/>
              <a:gd name="connsiteY50" fmla="*/ 2683 h 996140"/>
              <a:gd name="connsiteX51" fmla="*/ 3764151 w 3783190"/>
              <a:gd name="connsiteY51" fmla="*/ 2683 h 996140"/>
              <a:gd name="connsiteX52" fmla="*/ 3782239 w 3783190"/>
              <a:gd name="connsiteY52" fmla="*/ 20781 h 996140"/>
              <a:gd name="connsiteX53" fmla="*/ 3783191 w 3783190"/>
              <a:gd name="connsiteY53" fmla="*/ 48403 h 996140"/>
              <a:gd name="connsiteX54" fmla="*/ 3783191 w 3783190"/>
              <a:gd name="connsiteY54" fmla="*/ 954231 h 996140"/>
              <a:gd name="connsiteX55" fmla="*/ 3743208 w 3783190"/>
              <a:gd name="connsiteY55" fmla="*/ 994236 h 996140"/>
              <a:gd name="connsiteX56" fmla="*/ 1893537 w 3783190"/>
              <a:gd name="connsiteY56" fmla="*/ 994236 h 9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83190" h="996140">
                <a:moveTo>
                  <a:pt x="1888778" y="996141"/>
                </a:moveTo>
                <a:cubicBezTo>
                  <a:pt x="1275711" y="996141"/>
                  <a:pt x="663597" y="996141"/>
                  <a:pt x="50530" y="996141"/>
                </a:cubicBezTo>
                <a:cubicBezTo>
                  <a:pt x="40059" y="996141"/>
                  <a:pt x="29587" y="996141"/>
                  <a:pt x="20068" y="996141"/>
                </a:cubicBezTo>
                <a:cubicBezTo>
                  <a:pt x="8644" y="996141"/>
                  <a:pt x="76" y="992331"/>
                  <a:pt x="76" y="978995"/>
                </a:cubicBezTo>
                <a:cubicBezTo>
                  <a:pt x="76" y="967566"/>
                  <a:pt x="-1828" y="954231"/>
                  <a:pt x="13404" y="951373"/>
                </a:cubicBezTo>
                <a:cubicBezTo>
                  <a:pt x="37203" y="946611"/>
                  <a:pt x="60050" y="936133"/>
                  <a:pt x="84801" y="937086"/>
                </a:cubicBezTo>
                <a:cubicBezTo>
                  <a:pt x="111456" y="937086"/>
                  <a:pt x="133351" y="928513"/>
                  <a:pt x="150487" y="907558"/>
                </a:cubicBezTo>
                <a:cubicBezTo>
                  <a:pt x="178094" y="874220"/>
                  <a:pt x="204749" y="839931"/>
                  <a:pt x="211413" y="794211"/>
                </a:cubicBezTo>
                <a:cubicBezTo>
                  <a:pt x="214269" y="775161"/>
                  <a:pt x="228548" y="761826"/>
                  <a:pt x="246635" y="752301"/>
                </a:cubicBezTo>
                <a:cubicBezTo>
                  <a:pt x="277098" y="736108"/>
                  <a:pt x="307561" y="721820"/>
                  <a:pt x="334216" y="700866"/>
                </a:cubicBezTo>
                <a:cubicBezTo>
                  <a:pt x="359919" y="680863"/>
                  <a:pt x="391334" y="688483"/>
                  <a:pt x="420845" y="694198"/>
                </a:cubicBezTo>
                <a:cubicBezTo>
                  <a:pt x="456068" y="700866"/>
                  <a:pt x="490339" y="709438"/>
                  <a:pt x="522706" y="729441"/>
                </a:cubicBezTo>
                <a:cubicBezTo>
                  <a:pt x="552217" y="747538"/>
                  <a:pt x="592199" y="742776"/>
                  <a:pt x="625518" y="728488"/>
                </a:cubicBezTo>
                <a:cubicBezTo>
                  <a:pt x="643606" y="720868"/>
                  <a:pt x="658837" y="718011"/>
                  <a:pt x="678828" y="725631"/>
                </a:cubicBezTo>
                <a:cubicBezTo>
                  <a:pt x="723571" y="741823"/>
                  <a:pt x="765457" y="735156"/>
                  <a:pt x="810200" y="716106"/>
                </a:cubicBezTo>
                <a:cubicBezTo>
                  <a:pt x="847326" y="700866"/>
                  <a:pt x="885405" y="678958"/>
                  <a:pt x="929195" y="679911"/>
                </a:cubicBezTo>
                <a:cubicBezTo>
                  <a:pt x="937763" y="679911"/>
                  <a:pt x="946331" y="677053"/>
                  <a:pt x="953946" y="674195"/>
                </a:cubicBezTo>
                <a:cubicBezTo>
                  <a:pt x="998689" y="655146"/>
                  <a:pt x="1044383" y="639906"/>
                  <a:pt x="1093886" y="630381"/>
                </a:cubicBezTo>
                <a:cubicBezTo>
                  <a:pt x="1141484" y="621808"/>
                  <a:pt x="1184322" y="595138"/>
                  <a:pt x="1221449" y="563706"/>
                </a:cubicBezTo>
                <a:cubicBezTo>
                  <a:pt x="1234777" y="552276"/>
                  <a:pt x="1248104" y="540846"/>
                  <a:pt x="1261432" y="529416"/>
                </a:cubicBezTo>
                <a:cubicBezTo>
                  <a:pt x="1269999" y="521796"/>
                  <a:pt x="1279519" y="512271"/>
                  <a:pt x="1290943" y="514176"/>
                </a:cubicBezTo>
                <a:cubicBezTo>
                  <a:pt x="1322358" y="519891"/>
                  <a:pt x="1348061" y="497031"/>
                  <a:pt x="1377572" y="497031"/>
                </a:cubicBezTo>
                <a:cubicBezTo>
                  <a:pt x="1409938" y="497031"/>
                  <a:pt x="1440401" y="490363"/>
                  <a:pt x="1471816" y="485601"/>
                </a:cubicBezTo>
                <a:cubicBezTo>
                  <a:pt x="1507039" y="479886"/>
                  <a:pt x="1544166" y="480838"/>
                  <a:pt x="1574629" y="457978"/>
                </a:cubicBezTo>
                <a:cubicBezTo>
                  <a:pt x="1613659" y="428451"/>
                  <a:pt x="1661258" y="413211"/>
                  <a:pt x="1703144" y="385588"/>
                </a:cubicBezTo>
                <a:cubicBezTo>
                  <a:pt x="1722183" y="373206"/>
                  <a:pt x="1757406" y="377016"/>
                  <a:pt x="1785965" y="373206"/>
                </a:cubicBezTo>
                <a:cubicBezTo>
                  <a:pt x="1798341" y="371301"/>
                  <a:pt x="1811668" y="372253"/>
                  <a:pt x="1819284" y="361776"/>
                </a:cubicBezTo>
                <a:cubicBezTo>
                  <a:pt x="1835467" y="342726"/>
                  <a:pt x="1855459" y="346536"/>
                  <a:pt x="1873546" y="354156"/>
                </a:cubicBezTo>
                <a:cubicBezTo>
                  <a:pt x="1899249" y="364633"/>
                  <a:pt x="1923048" y="365586"/>
                  <a:pt x="1948751" y="354156"/>
                </a:cubicBezTo>
                <a:cubicBezTo>
                  <a:pt x="1967791" y="345583"/>
                  <a:pt x="1988734" y="340821"/>
                  <a:pt x="2011581" y="342726"/>
                </a:cubicBezTo>
                <a:cubicBezTo>
                  <a:pt x="2044900" y="345583"/>
                  <a:pt x="2076315" y="310341"/>
                  <a:pt x="2077267" y="274146"/>
                </a:cubicBezTo>
                <a:cubicBezTo>
                  <a:pt x="2077267" y="253190"/>
                  <a:pt x="2077267" y="233188"/>
                  <a:pt x="2077267" y="212233"/>
                </a:cubicBezTo>
                <a:cubicBezTo>
                  <a:pt x="2078219" y="171276"/>
                  <a:pt x="2111538" y="122698"/>
                  <a:pt x="2142953" y="115078"/>
                </a:cubicBezTo>
                <a:cubicBezTo>
                  <a:pt x="2150568" y="113173"/>
                  <a:pt x="2158184" y="110315"/>
                  <a:pt x="2163896" y="116031"/>
                </a:cubicBezTo>
                <a:cubicBezTo>
                  <a:pt x="2186743" y="142701"/>
                  <a:pt x="2207686" y="124603"/>
                  <a:pt x="2229582" y="113173"/>
                </a:cubicBezTo>
                <a:cubicBezTo>
                  <a:pt x="2249573" y="102696"/>
                  <a:pt x="2271468" y="98886"/>
                  <a:pt x="2293363" y="100790"/>
                </a:cubicBezTo>
                <a:cubicBezTo>
                  <a:pt x="2312403" y="102696"/>
                  <a:pt x="2329538" y="100790"/>
                  <a:pt x="2347625" y="95076"/>
                </a:cubicBezTo>
                <a:cubicBezTo>
                  <a:pt x="2378088" y="84598"/>
                  <a:pt x="2410455" y="92218"/>
                  <a:pt x="2441870" y="91265"/>
                </a:cubicBezTo>
                <a:cubicBezTo>
                  <a:pt x="2487564" y="89361"/>
                  <a:pt x="2525643" y="105553"/>
                  <a:pt x="2567530" y="117936"/>
                </a:cubicBezTo>
                <a:cubicBezTo>
                  <a:pt x="2606560" y="129365"/>
                  <a:pt x="2654159" y="152226"/>
                  <a:pt x="2696045" y="112221"/>
                </a:cubicBezTo>
                <a:cubicBezTo>
                  <a:pt x="2716988" y="92218"/>
                  <a:pt x="2744595" y="105553"/>
                  <a:pt x="2768395" y="112221"/>
                </a:cubicBezTo>
                <a:cubicBezTo>
                  <a:pt x="2782674" y="116983"/>
                  <a:pt x="2795050" y="118888"/>
                  <a:pt x="2809329" y="116031"/>
                </a:cubicBezTo>
                <a:cubicBezTo>
                  <a:pt x="2870255" y="105553"/>
                  <a:pt x="2932133" y="98886"/>
                  <a:pt x="2990203" y="73168"/>
                </a:cubicBezTo>
                <a:cubicBezTo>
                  <a:pt x="3006386" y="66501"/>
                  <a:pt x="3022570" y="66501"/>
                  <a:pt x="3038753" y="73168"/>
                </a:cubicBezTo>
                <a:cubicBezTo>
                  <a:pt x="3066360" y="84598"/>
                  <a:pt x="3095871" y="88408"/>
                  <a:pt x="3125382" y="89361"/>
                </a:cubicBezTo>
                <a:cubicBezTo>
                  <a:pt x="3128238" y="89361"/>
                  <a:pt x="3132046" y="91265"/>
                  <a:pt x="3133950" y="89361"/>
                </a:cubicBezTo>
                <a:cubicBezTo>
                  <a:pt x="3165365" y="68406"/>
                  <a:pt x="3205347" y="84598"/>
                  <a:pt x="3238666" y="65548"/>
                </a:cubicBezTo>
                <a:cubicBezTo>
                  <a:pt x="3255801" y="56023"/>
                  <a:pt x="3276745" y="54118"/>
                  <a:pt x="3295784" y="57928"/>
                </a:cubicBezTo>
                <a:cubicBezTo>
                  <a:pt x="3345286" y="66501"/>
                  <a:pt x="3397644" y="47451"/>
                  <a:pt x="3445243" y="64596"/>
                </a:cubicBezTo>
                <a:cubicBezTo>
                  <a:pt x="3509976" y="88408"/>
                  <a:pt x="3559479" y="56976"/>
                  <a:pt x="3608981" y="28401"/>
                </a:cubicBezTo>
                <a:cubicBezTo>
                  <a:pt x="3641348" y="10303"/>
                  <a:pt x="3677522" y="20781"/>
                  <a:pt x="3708937" y="2683"/>
                </a:cubicBezTo>
                <a:cubicBezTo>
                  <a:pt x="3723217" y="-4937"/>
                  <a:pt x="3745112" y="6493"/>
                  <a:pt x="3764151" y="2683"/>
                </a:cubicBezTo>
                <a:cubicBezTo>
                  <a:pt x="3774623" y="778"/>
                  <a:pt x="3780335" y="10303"/>
                  <a:pt x="3782239" y="20781"/>
                </a:cubicBezTo>
                <a:cubicBezTo>
                  <a:pt x="3783191" y="30306"/>
                  <a:pt x="3783191" y="39831"/>
                  <a:pt x="3783191" y="48403"/>
                </a:cubicBezTo>
                <a:cubicBezTo>
                  <a:pt x="3783191" y="350346"/>
                  <a:pt x="3783191" y="652288"/>
                  <a:pt x="3783191" y="954231"/>
                </a:cubicBezTo>
                <a:cubicBezTo>
                  <a:pt x="3783191" y="994236"/>
                  <a:pt x="3783191" y="994236"/>
                  <a:pt x="3743208" y="994236"/>
                </a:cubicBezTo>
                <a:cubicBezTo>
                  <a:pt x="3126334" y="994236"/>
                  <a:pt x="2510412" y="994236"/>
                  <a:pt x="1893537" y="994236"/>
                </a:cubicBezTo>
                <a:close/>
              </a:path>
            </a:pathLst>
          </a:custGeom>
          <a:solidFill>
            <a:srgbClr val="FFFFFF"/>
          </a:solidFill>
          <a:ln w="9509" cap="flat">
            <a:noFill/>
            <a:prstDash val="solid"/>
            <a:miter/>
          </a:ln>
        </p:spPr>
        <p:txBody>
          <a:bodyPr rtlCol="0" anchor="ctr"/>
          <a:lstStyle/>
          <a:p>
            <a:endParaRPr lang="sv-SE"/>
          </a:p>
        </p:txBody>
      </p:sp>
      <p:sp>
        <p:nvSpPr>
          <p:cNvPr id="2" name="Platshållare för text 40">
            <a:extLst>
              <a:ext uri="{FF2B5EF4-FFF2-40B4-BE49-F238E27FC236}">
                <a16:creationId xmlns:a16="http://schemas.microsoft.com/office/drawing/2014/main" id="{BCE198A3-5DFA-1770-EF7F-CC84F7ECC97A}"/>
              </a:ext>
            </a:extLst>
          </p:cNvPr>
          <p:cNvSpPr>
            <a:spLocks noGrp="1"/>
          </p:cNvSpPr>
          <p:nvPr>
            <p:ph type="body" sz="quarter" idx="11" hasCustomPrompt="1"/>
          </p:nvPr>
        </p:nvSpPr>
        <p:spPr>
          <a:xfrm>
            <a:off x="914400" y="4185920"/>
            <a:ext cx="6573327" cy="1711284"/>
          </a:xfrm>
        </p:spPr>
        <p:txBody>
          <a:bodyPr anchor="b">
            <a:noAutofit/>
          </a:bodyPr>
          <a:lstStyle>
            <a:lvl1pPr marL="0" indent="0">
              <a:lnSpc>
                <a:spcPts val="5660"/>
              </a:lnSpc>
              <a:buNone/>
              <a:defRPr sz="4800" i="0">
                <a:latin typeface="+mj-lt"/>
              </a:defRPr>
            </a:lvl1pPr>
          </a:lstStyle>
          <a:p>
            <a:pPr lvl="0"/>
            <a:r>
              <a:rPr lang="sv-SE" sz="4800" dirty="0">
                <a:latin typeface="+mj-lt"/>
              </a:rPr>
              <a:t>Här skrivs en rubrik på en eller två rader</a:t>
            </a:r>
            <a:endParaRPr lang="sv-SE" sz="4400" dirty="0">
              <a:latin typeface="+mj-lt"/>
            </a:endParaRPr>
          </a:p>
        </p:txBody>
      </p:sp>
      <p:pic>
        <p:nvPicPr>
          <p:cNvPr id="4" name="Nya_VARMLAND_svart.pdf">
            <a:extLst>
              <a:ext uri="{FF2B5EF4-FFF2-40B4-BE49-F238E27FC236}">
                <a16:creationId xmlns:a16="http://schemas.microsoft.com/office/drawing/2014/main" id="{DC0CD00C-4B06-FBF5-4171-B29532F83C10}"/>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458510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2" name="Platshållare för text 40">
            <a:extLst>
              <a:ext uri="{FF2B5EF4-FFF2-40B4-BE49-F238E27FC236}">
                <a16:creationId xmlns:a16="http://schemas.microsoft.com/office/drawing/2014/main" id="{B2BD3DE5-0F4D-9F05-5866-B3C56E12E291}"/>
              </a:ext>
            </a:extLst>
          </p:cNvPr>
          <p:cNvSpPr>
            <a:spLocks noGrp="1"/>
          </p:cNvSpPr>
          <p:nvPr>
            <p:ph type="body" sz="quarter" idx="11" hasCustomPrompt="1"/>
          </p:nvPr>
        </p:nvSpPr>
        <p:spPr>
          <a:xfrm>
            <a:off x="1868557" y="2438400"/>
            <a:ext cx="6977269" cy="1477617"/>
          </a:xfrm>
        </p:spPr>
        <p:txBody>
          <a:bodyPr anchor="b">
            <a:noAutofit/>
          </a:bodyPr>
          <a:lstStyle>
            <a:lvl1pPr marL="0" indent="0">
              <a:lnSpc>
                <a:spcPts val="5860"/>
              </a:lnSpc>
              <a:buNone/>
              <a:defRPr sz="4800" i="0">
                <a:solidFill>
                  <a:schemeClr val="accent2"/>
                </a:solidFill>
                <a:latin typeface="+mj-lt"/>
              </a:defRPr>
            </a:lvl1pPr>
          </a:lstStyle>
          <a:p>
            <a:pPr lvl="0"/>
            <a:r>
              <a:rPr lang="sv-SE" sz="4400" dirty="0">
                <a:latin typeface="+mj-lt"/>
              </a:rPr>
              <a:t>Kapitelsida</a:t>
            </a:r>
          </a:p>
        </p:txBody>
      </p:sp>
    </p:spTree>
    <p:extLst>
      <p:ext uri="{BB962C8B-B14F-4D97-AF65-F5344CB8AC3E}">
        <p14:creationId xmlns:p14="http://schemas.microsoft.com/office/powerpoint/2010/main" val="371557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sida + bi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C39DA2F4-78BE-102E-A7E3-8A1ACD1EC01A}"/>
              </a:ext>
            </a:extLst>
          </p:cNvPr>
          <p:cNvSpPr>
            <a:spLocks noGrp="1"/>
          </p:cNvSpPr>
          <p:nvPr>
            <p:ph type="pic" sz="quarter" idx="10"/>
          </p:nvPr>
        </p:nvSpPr>
        <p:spPr>
          <a:xfrm>
            <a:off x="0" y="-2"/>
            <a:ext cx="6430963" cy="6858002"/>
          </a:xfrm>
          <a:custGeom>
            <a:avLst/>
            <a:gdLst>
              <a:gd name="connsiteX0" fmla="*/ 0 w 6430963"/>
              <a:gd name="connsiteY0" fmla="*/ 2 h 6858002"/>
              <a:gd name="connsiteX1" fmla="*/ 6041561 w 6430963"/>
              <a:gd name="connsiteY1" fmla="*/ 2 h 6858002"/>
              <a:gd name="connsiteX2" fmla="*/ 6018687 w 6430963"/>
              <a:gd name="connsiteY2" fmla="*/ 1727 h 6858002"/>
              <a:gd name="connsiteX3" fmla="*/ 6004754 w 6430963"/>
              <a:gd name="connsiteY3" fmla="*/ 53341 h 6858002"/>
              <a:gd name="connsiteX4" fmla="*/ 6022536 w 6430963"/>
              <a:gd name="connsiteY4" fmla="*/ 168911 h 6858002"/>
              <a:gd name="connsiteX5" fmla="*/ 6022536 w 6430963"/>
              <a:gd name="connsiteY5" fmla="*/ 240031 h 6858002"/>
              <a:gd name="connsiteX6" fmla="*/ 6035237 w 6430963"/>
              <a:gd name="connsiteY6" fmla="*/ 328930 h 6858002"/>
              <a:gd name="connsiteX7" fmla="*/ 6040318 w 6430963"/>
              <a:gd name="connsiteY7" fmla="*/ 340360 h 6858002"/>
              <a:gd name="connsiteX8" fmla="*/ 6093662 w 6430963"/>
              <a:gd name="connsiteY8" fmla="*/ 491490 h 6858002"/>
              <a:gd name="connsiteX9" fmla="*/ 6103824 w 6430963"/>
              <a:gd name="connsiteY9" fmla="*/ 521970 h 6858002"/>
              <a:gd name="connsiteX10" fmla="*/ 6121604 w 6430963"/>
              <a:gd name="connsiteY10" fmla="*/ 604520 h 6858002"/>
              <a:gd name="connsiteX11" fmla="*/ 6121604 w 6430963"/>
              <a:gd name="connsiteY11" fmla="*/ 659131 h 6858002"/>
              <a:gd name="connsiteX12" fmla="*/ 6134306 w 6430963"/>
              <a:gd name="connsiteY12" fmla="*/ 774701 h 6858002"/>
              <a:gd name="connsiteX13" fmla="*/ 6150818 w 6430963"/>
              <a:gd name="connsiteY13" fmla="*/ 900430 h 6858002"/>
              <a:gd name="connsiteX14" fmla="*/ 6134306 w 6430963"/>
              <a:gd name="connsiteY14" fmla="*/ 1018540 h 6858002"/>
              <a:gd name="connsiteX15" fmla="*/ 6113984 w 6430963"/>
              <a:gd name="connsiteY15" fmla="*/ 1097281 h 6858002"/>
              <a:gd name="connsiteX16" fmla="*/ 6063181 w 6430963"/>
              <a:gd name="connsiteY16" fmla="*/ 1306831 h 6858002"/>
              <a:gd name="connsiteX17" fmla="*/ 6041589 w 6430963"/>
              <a:gd name="connsiteY17" fmla="*/ 1402081 h 6858002"/>
              <a:gd name="connsiteX18" fmla="*/ 6037778 w 6430963"/>
              <a:gd name="connsiteY18" fmla="*/ 1576072 h 6858002"/>
              <a:gd name="connsiteX19" fmla="*/ 6025076 w 6430963"/>
              <a:gd name="connsiteY19" fmla="*/ 1673861 h 6858002"/>
              <a:gd name="connsiteX20" fmla="*/ 6027616 w 6430963"/>
              <a:gd name="connsiteY20" fmla="*/ 1751331 h 6858002"/>
              <a:gd name="connsiteX21" fmla="*/ 6044128 w 6430963"/>
              <a:gd name="connsiteY21" fmla="*/ 1893571 h 6858002"/>
              <a:gd name="connsiteX22" fmla="*/ 6059370 w 6430963"/>
              <a:gd name="connsiteY22" fmla="*/ 1996442 h 6858002"/>
              <a:gd name="connsiteX23" fmla="*/ 6073342 w 6430963"/>
              <a:gd name="connsiteY23" fmla="*/ 2042161 h 6858002"/>
              <a:gd name="connsiteX24" fmla="*/ 6097472 w 6430963"/>
              <a:gd name="connsiteY24" fmla="*/ 2185672 h 6858002"/>
              <a:gd name="connsiteX25" fmla="*/ 6091122 w 6430963"/>
              <a:gd name="connsiteY25" fmla="*/ 2245361 h 6858002"/>
              <a:gd name="connsiteX26" fmla="*/ 6069530 w 6430963"/>
              <a:gd name="connsiteY26" fmla="*/ 2297430 h 6858002"/>
              <a:gd name="connsiteX27" fmla="*/ 6051748 w 6430963"/>
              <a:gd name="connsiteY27" fmla="*/ 2359661 h 6858002"/>
              <a:gd name="connsiteX28" fmla="*/ 6058100 w 6430963"/>
              <a:gd name="connsiteY28" fmla="*/ 2392681 h 6858002"/>
              <a:gd name="connsiteX29" fmla="*/ 6091122 w 6430963"/>
              <a:gd name="connsiteY29" fmla="*/ 2487930 h 6858002"/>
              <a:gd name="connsiteX30" fmla="*/ 6106364 w 6430963"/>
              <a:gd name="connsiteY30" fmla="*/ 2566671 h 6858002"/>
              <a:gd name="connsiteX31" fmla="*/ 6107634 w 6430963"/>
              <a:gd name="connsiteY31" fmla="*/ 2658111 h 6858002"/>
              <a:gd name="connsiteX32" fmla="*/ 6093662 w 6430963"/>
              <a:gd name="connsiteY32" fmla="*/ 2752092 h 6858002"/>
              <a:gd name="connsiteX33" fmla="*/ 6069530 w 6430963"/>
              <a:gd name="connsiteY33" fmla="*/ 2816861 h 6858002"/>
              <a:gd name="connsiteX34" fmla="*/ 6050478 w 6430963"/>
              <a:gd name="connsiteY34" fmla="*/ 2943862 h 6858002"/>
              <a:gd name="connsiteX35" fmla="*/ 6053020 w 6430963"/>
              <a:gd name="connsiteY35" fmla="*/ 3003551 h 6858002"/>
              <a:gd name="connsiteX36" fmla="*/ 6073342 w 6430963"/>
              <a:gd name="connsiteY36" fmla="*/ 3225801 h 6858002"/>
              <a:gd name="connsiteX37" fmla="*/ 6072070 w 6430963"/>
              <a:gd name="connsiteY37" fmla="*/ 3310891 h 6858002"/>
              <a:gd name="connsiteX38" fmla="*/ 6089852 w 6430963"/>
              <a:gd name="connsiteY38" fmla="*/ 3371851 h 6858002"/>
              <a:gd name="connsiteX39" fmla="*/ 6117794 w 6430963"/>
              <a:gd name="connsiteY39" fmla="*/ 3404871 h 6858002"/>
              <a:gd name="connsiteX40" fmla="*/ 6121604 w 6430963"/>
              <a:gd name="connsiteY40" fmla="*/ 3487421 h 6858002"/>
              <a:gd name="connsiteX41" fmla="*/ 6124146 w 6430963"/>
              <a:gd name="connsiteY41" fmla="*/ 3536951 h 6858002"/>
              <a:gd name="connsiteX42" fmla="*/ 6141927 w 6430963"/>
              <a:gd name="connsiteY42" fmla="*/ 3695700 h 6858002"/>
              <a:gd name="connsiteX43" fmla="*/ 6139386 w 6430963"/>
              <a:gd name="connsiteY43" fmla="*/ 3723641 h 6858002"/>
              <a:gd name="connsiteX44" fmla="*/ 6176220 w 6430963"/>
              <a:gd name="connsiteY44" fmla="*/ 3815081 h 6858002"/>
              <a:gd name="connsiteX45" fmla="*/ 6182571 w 6430963"/>
              <a:gd name="connsiteY45" fmla="*/ 3931921 h 6858002"/>
              <a:gd name="connsiteX46" fmla="*/ 6172410 w 6430963"/>
              <a:gd name="connsiteY46" fmla="*/ 3959862 h 6858002"/>
              <a:gd name="connsiteX47" fmla="*/ 6166059 w 6430963"/>
              <a:gd name="connsiteY47" fmla="*/ 4044951 h 6858002"/>
              <a:gd name="connsiteX48" fmla="*/ 6158438 w 6430963"/>
              <a:gd name="connsiteY48" fmla="*/ 4098291 h 6858002"/>
              <a:gd name="connsiteX49" fmla="*/ 6148278 w 6430963"/>
              <a:gd name="connsiteY49" fmla="*/ 4183382 h 6858002"/>
              <a:gd name="connsiteX50" fmla="*/ 6143197 w 6430963"/>
              <a:gd name="connsiteY50" fmla="*/ 4268471 h 6858002"/>
              <a:gd name="connsiteX51" fmla="*/ 6143197 w 6430963"/>
              <a:gd name="connsiteY51" fmla="*/ 4380232 h 6858002"/>
              <a:gd name="connsiteX52" fmla="*/ 6152088 w 6430963"/>
              <a:gd name="connsiteY52" fmla="*/ 4458971 h 6858002"/>
              <a:gd name="connsiteX53" fmla="*/ 6162249 w 6430963"/>
              <a:gd name="connsiteY53" fmla="*/ 4652011 h 6858002"/>
              <a:gd name="connsiteX54" fmla="*/ 6147008 w 6430963"/>
              <a:gd name="connsiteY54" fmla="*/ 4728211 h 6858002"/>
              <a:gd name="connsiteX55" fmla="*/ 6136846 w 6430963"/>
              <a:gd name="connsiteY55" fmla="*/ 4770121 h 6858002"/>
              <a:gd name="connsiteX56" fmla="*/ 6144467 w 6430963"/>
              <a:gd name="connsiteY56" fmla="*/ 4805681 h 6858002"/>
              <a:gd name="connsiteX57" fmla="*/ 6127956 w 6430963"/>
              <a:gd name="connsiteY57" fmla="*/ 4839971 h 6858002"/>
              <a:gd name="connsiteX58" fmla="*/ 6084773 w 6430963"/>
              <a:gd name="connsiteY58" fmla="*/ 4921251 h 6858002"/>
              <a:gd name="connsiteX59" fmla="*/ 6086042 w 6430963"/>
              <a:gd name="connsiteY59" fmla="*/ 5002531 h 6858002"/>
              <a:gd name="connsiteX60" fmla="*/ 6107634 w 6430963"/>
              <a:gd name="connsiteY60" fmla="*/ 5171442 h 6858002"/>
              <a:gd name="connsiteX61" fmla="*/ 6121604 w 6430963"/>
              <a:gd name="connsiteY61" fmla="*/ 5257801 h 6858002"/>
              <a:gd name="connsiteX62" fmla="*/ 6125416 w 6430963"/>
              <a:gd name="connsiteY62" fmla="*/ 5273042 h 6858002"/>
              <a:gd name="connsiteX63" fmla="*/ 6154628 w 6430963"/>
              <a:gd name="connsiteY63" fmla="*/ 5392422 h 6858002"/>
              <a:gd name="connsiteX64" fmla="*/ 6183841 w 6430963"/>
              <a:gd name="connsiteY64" fmla="*/ 5534662 h 6858002"/>
              <a:gd name="connsiteX65" fmla="*/ 6204163 w 6430963"/>
              <a:gd name="connsiteY65" fmla="*/ 5688332 h 6858002"/>
              <a:gd name="connsiteX66" fmla="*/ 6204163 w 6430963"/>
              <a:gd name="connsiteY66" fmla="*/ 5721351 h 6858002"/>
              <a:gd name="connsiteX67" fmla="*/ 6192732 w 6430963"/>
              <a:gd name="connsiteY67" fmla="*/ 5793741 h 6858002"/>
              <a:gd name="connsiteX68" fmla="*/ 6157168 w 6430963"/>
              <a:gd name="connsiteY68" fmla="*/ 5930902 h 6858002"/>
              <a:gd name="connsiteX69" fmla="*/ 6159708 w 6430963"/>
              <a:gd name="connsiteY69" fmla="*/ 6102352 h 6858002"/>
              <a:gd name="connsiteX70" fmla="*/ 6164789 w 6430963"/>
              <a:gd name="connsiteY70" fmla="*/ 6182362 h 6858002"/>
              <a:gd name="connsiteX71" fmla="*/ 6149548 w 6430963"/>
              <a:gd name="connsiteY71" fmla="*/ 6319521 h 6858002"/>
              <a:gd name="connsiteX72" fmla="*/ 6144467 w 6430963"/>
              <a:gd name="connsiteY72" fmla="*/ 6343652 h 6858002"/>
              <a:gd name="connsiteX73" fmla="*/ 6177490 w 6430963"/>
              <a:gd name="connsiteY73" fmla="*/ 6417312 h 6858002"/>
              <a:gd name="connsiteX74" fmla="*/ 6237187 w 6430963"/>
              <a:gd name="connsiteY74" fmla="*/ 6488432 h 6858002"/>
              <a:gd name="connsiteX75" fmla="*/ 6249887 w 6430963"/>
              <a:gd name="connsiteY75" fmla="*/ 6523992 h 6858002"/>
              <a:gd name="connsiteX76" fmla="*/ 6257507 w 6430963"/>
              <a:gd name="connsiteY76" fmla="*/ 6565902 h 6858002"/>
              <a:gd name="connsiteX77" fmla="*/ 6270209 w 6430963"/>
              <a:gd name="connsiteY77" fmla="*/ 6652261 h 6858002"/>
              <a:gd name="connsiteX78" fmla="*/ 6276559 w 6430963"/>
              <a:gd name="connsiteY78" fmla="*/ 6687821 h 6858002"/>
              <a:gd name="connsiteX79" fmla="*/ 6295611 w 6430963"/>
              <a:gd name="connsiteY79" fmla="*/ 6822442 h 6858002"/>
              <a:gd name="connsiteX80" fmla="*/ 6318473 w 6430963"/>
              <a:gd name="connsiteY80" fmla="*/ 6858002 h 6858002"/>
              <a:gd name="connsiteX81" fmla="*/ 0 w 6430963"/>
              <a:gd name="connsiteY81" fmla="*/ 6858002 h 6858002"/>
              <a:gd name="connsiteX82" fmla="*/ 6041589 w 6430963"/>
              <a:gd name="connsiteY82" fmla="*/ 0 h 6858002"/>
              <a:gd name="connsiteX83" fmla="*/ 6430963 w 6430963"/>
              <a:gd name="connsiteY83" fmla="*/ 0 h 6858002"/>
              <a:gd name="connsiteX84" fmla="*/ 6430963 w 6430963"/>
              <a:gd name="connsiteY84" fmla="*/ 2 h 6858002"/>
              <a:gd name="connsiteX85" fmla="*/ 6041561 w 6430963"/>
              <a:gd name="connsiteY85"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430963" h="6858002">
                <a:moveTo>
                  <a:pt x="0" y="2"/>
                </a:moveTo>
                <a:lnTo>
                  <a:pt x="6041561" y="2"/>
                </a:lnTo>
                <a:lnTo>
                  <a:pt x="6018687" y="1727"/>
                </a:lnTo>
                <a:cubicBezTo>
                  <a:pt x="6001182" y="5715"/>
                  <a:pt x="5999040" y="18098"/>
                  <a:pt x="6004754" y="53341"/>
                </a:cubicBezTo>
                <a:cubicBezTo>
                  <a:pt x="6011106" y="91441"/>
                  <a:pt x="6019997" y="128271"/>
                  <a:pt x="6022536" y="168911"/>
                </a:cubicBezTo>
                <a:cubicBezTo>
                  <a:pt x="6023806" y="193041"/>
                  <a:pt x="6013645" y="217171"/>
                  <a:pt x="6022536" y="240031"/>
                </a:cubicBezTo>
                <a:cubicBezTo>
                  <a:pt x="6032697" y="269241"/>
                  <a:pt x="6050478" y="294640"/>
                  <a:pt x="6035237" y="328930"/>
                </a:cubicBezTo>
                <a:cubicBezTo>
                  <a:pt x="6035237" y="331470"/>
                  <a:pt x="6037778" y="336552"/>
                  <a:pt x="6040318" y="340360"/>
                </a:cubicBezTo>
                <a:cubicBezTo>
                  <a:pt x="6066990" y="386081"/>
                  <a:pt x="6087312" y="434341"/>
                  <a:pt x="6093662" y="491490"/>
                </a:cubicBezTo>
                <a:cubicBezTo>
                  <a:pt x="6093662" y="502921"/>
                  <a:pt x="6097472" y="516890"/>
                  <a:pt x="6103824" y="521970"/>
                </a:cubicBezTo>
                <a:cubicBezTo>
                  <a:pt x="6127956" y="544831"/>
                  <a:pt x="6126686" y="572771"/>
                  <a:pt x="6121604" y="604520"/>
                </a:cubicBezTo>
                <a:cubicBezTo>
                  <a:pt x="6119064" y="622301"/>
                  <a:pt x="6122876" y="640080"/>
                  <a:pt x="6121604" y="659131"/>
                </a:cubicBezTo>
                <a:cubicBezTo>
                  <a:pt x="6120334" y="698501"/>
                  <a:pt x="6135576" y="736601"/>
                  <a:pt x="6134306" y="774701"/>
                </a:cubicBezTo>
                <a:cubicBezTo>
                  <a:pt x="6133036" y="819151"/>
                  <a:pt x="6140656" y="859792"/>
                  <a:pt x="6150818" y="900430"/>
                </a:cubicBezTo>
                <a:cubicBezTo>
                  <a:pt x="6162249" y="943610"/>
                  <a:pt x="6155898" y="991871"/>
                  <a:pt x="6134306" y="1018540"/>
                </a:cubicBezTo>
                <a:cubicBezTo>
                  <a:pt x="6113984" y="1045211"/>
                  <a:pt x="6113984" y="1066801"/>
                  <a:pt x="6113984" y="1097281"/>
                </a:cubicBezTo>
                <a:cubicBezTo>
                  <a:pt x="6116524" y="1173481"/>
                  <a:pt x="6087312" y="1239520"/>
                  <a:pt x="6063181" y="1306831"/>
                </a:cubicBezTo>
                <a:cubicBezTo>
                  <a:pt x="6051748" y="1337311"/>
                  <a:pt x="6023806" y="1363981"/>
                  <a:pt x="6041589" y="1402081"/>
                </a:cubicBezTo>
                <a:cubicBezTo>
                  <a:pt x="6069530" y="1463042"/>
                  <a:pt x="6060640" y="1517651"/>
                  <a:pt x="6037778" y="1576072"/>
                </a:cubicBezTo>
                <a:cubicBezTo>
                  <a:pt x="6026346" y="1605281"/>
                  <a:pt x="6018725" y="1640841"/>
                  <a:pt x="6025076" y="1673861"/>
                </a:cubicBezTo>
                <a:cubicBezTo>
                  <a:pt x="6030156" y="1700531"/>
                  <a:pt x="6032697" y="1724661"/>
                  <a:pt x="6027616" y="1751331"/>
                </a:cubicBezTo>
                <a:cubicBezTo>
                  <a:pt x="6019997" y="1800861"/>
                  <a:pt x="6026346" y="1849121"/>
                  <a:pt x="6044128" y="1893571"/>
                </a:cubicBezTo>
                <a:cubicBezTo>
                  <a:pt x="6058100" y="1927861"/>
                  <a:pt x="6065720" y="1959612"/>
                  <a:pt x="6059370" y="1996442"/>
                </a:cubicBezTo>
                <a:cubicBezTo>
                  <a:pt x="6056830" y="2014221"/>
                  <a:pt x="6061910" y="2032002"/>
                  <a:pt x="6073342" y="2042161"/>
                </a:cubicBezTo>
                <a:cubicBezTo>
                  <a:pt x="6116524" y="2081531"/>
                  <a:pt x="6106364" y="2134871"/>
                  <a:pt x="6097472" y="2185672"/>
                </a:cubicBezTo>
                <a:cubicBezTo>
                  <a:pt x="6093662" y="2205991"/>
                  <a:pt x="6089852" y="2225042"/>
                  <a:pt x="6091122" y="2245361"/>
                </a:cubicBezTo>
                <a:cubicBezTo>
                  <a:pt x="6093662" y="2270761"/>
                  <a:pt x="6087312" y="2286001"/>
                  <a:pt x="6069530" y="2297430"/>
                </a:cubicBezTo>
                <a:cubicBezTo>
                  <a:pt x="6050478" y="2311401"/>
                  <a:pt x="6040318" y="2331722"/>
                  <a:pt x="6051748" y="2359661"/>
                </a:cubicBezTo>
                <a:cubicBezTo>
                  <a:pt x="6055559" y="2369822"/>
                  <a:pt x="6058100" y="2381251"/>
                  <a:pt x="6058100" y="2392681"/>
                </a:cubicBezTo>
                <a:cubicBezTo>
                  <a:pt x="6055559" y="2432051"/>
                  <a:pt x="6073342" y="2459991"/>
                  <a:pt x="6091122" y="2487930"/>
                </a:cubicBezTo>
                <a:cubicBezTo>
                  <a:pt x="6105094" y="2509521"/>
                  <a:pt x="6121604" y="2531111"/>
                  <a:pt x="6106364" y="2566671"/>
                </a:cubicBezTo>
                <a:cubicBezTo>
                  <a:pt x="6094934" y="2593342"/>
                  <a:pt x="6092392" y="2626361"/>
                  <a:pt x="6107634" y="2658111"/>
                </a:cubicBezTo>
                <a:cubicBezTo>
                  <a:pt x="6121604" y="2686051"/>
                  <a:pt x="6113984" y="2730501"/>
                  <a:pt x="6093662" y="2752092"/>
                </a:cubicBezTo>
                <a:cubicBezTo>
                  <a:pt x="6075880" y="2769871"/>
                  <a:pt x="6068260" y="2790192"/>
                  <a:pt x="6069530" y="2816861"/>
                </a:cubicBezTo>
                <a:cubicBezTo>
                  <a:pt x="6070800" y="2861312"/>
                  <a:pt x="6066990" y="2903222"/>
                  <a:pt x="6050478" y="2943862"/>
                </a:cubicBezTo>
                <a:cubicBezTo>
                  <a:pt x="6042859" y="2962911"/>
                  <a:pt x="6050478" y="2983231"/>
                  <a:pt x="6053020" y="3003551"/>
                </a:cubicBezTo>
                <a:cubicBezTo>
                  <a:pt x="6063181" y="3077211"/>
                  <a:pt x="6098742" y="3147061"/>
                  <a:pt x="6073342" y="3225801"/>
                </a:cubicBezTo>
                <a:cubicBezTo>
                  <a:pt x="6064451" y="3255011"/>
                  <a:pt x="6075880" y="3284221"/>
                  <a:pt x="6072070" y="3310891"/>
                </a:cubicBezTo>
                <a:cubicBezTo>
                  <a:pt x="6068260" y="3340101"/>
                  <a:pt x="6074612" y="3355342"/>
                  <a:pt x="6089852" y="3371851"/>
                </a:cubicBezTo>
                <a:cubicBezTo>
                  <a:pt x="6100014" y="3382011"/>
                  <a:pt x="6108904" y="3393442"/>
                  <a:pt x="6117794" y="3404871"/>
                </a:cubicBezTo>
                <a:cubicBezTo>
                  <a:pt x="6141927" y="3436621"/>
                  <a:pt x="6144467" y="3455671"/>
                  <a:pt x="6121604" y="3487421"/>
                </a:cubicBezTo>
                <a:cubicBezTo>
                  <a:pt x="6106364" y="3507742"/>
                  <a:pt x="6108904" y="3519171"/>
                  <a:pt x="6124146" y="3536951"/>
                </a:cubicBezTo>
                <a:cubicBezTo>
                  <a:pt x="6162249" y="3582672"/>
                  <a:pt x="6168600" y="3638551"/>
                  <a:pt x="6141927" y="3695700"/>
                </a:cubicBezTo>
                <a:cubicBezTo>
                  <a:pt x="6138116" y="3704591"/>
                  <a:pt x="6130496" y="3714751"/>
                  <a:pt x="6139386" y="3723641"/>
                </a:cubicBezTo>
                <a:cubicBezTo>
                  <a:pt x="6162249" y="3747771"/>
                  <a:pt x="6167329" y="3782061"/>
                  <a:pt x="6176220" y="3815081"/>
                </a:cubicBezTo>
                <a:cubicBezTo>
                  <a:pt x="6187651" y="3854451"/>
                  <a:pt x="6197813" y="3891281"/>
                  <a:pt x="6182571" y="3931921"/>
                </a:cubicBezTo>
                <a:cubicBezTo>
                  <a:pt x="6178761" y="3940811"/>
                  <a:pt x="6174950" y="3949701"/>
                  <a:pt x="6172410" y="3959862"/>
                </a:cubicBezTo>
                <a:cubicBezTo>
                  <a:pt x="6164789" y="3986531"/>
                  <a:pt x="6153358" y="4014471"/>
                  <a:pt x="6166059" y="4044951"/>
                </a:cubicBezTo>
                <a:cubicBezTo>
                  <a:pt x="6173680" y="4065271"/>
                  <a:pt x="6168600" y="4084321"/>
                  <a:pt x="6158438" y="4098291"/>
                </a:cubicBezTo>
                <a:cubicBezTo>
                  <a:pt x="6139386" y="4124961"/>
                  <a:pt x="6138116" y="4151632"/>
                  <a:pt x="6148278" y="4183382"/>
                </a:cubicBezTo>
                <a:cubicBezTo>
                  <a:pt x="6158438" y="4212591"/>
                  <a:pt x="6152088" y="4239261"/>
                  <a:pt x="6143197" y="4268471"/>
                </a:cubicBezTo>
                <a:cubicBezTo>
                  <a:pt x="6130496" y="4304032"/>
                  <a:pt x="6124146" y="4343401"/>
                  <a:pt x="6143197" y="4380232"/>
                </a:cubicBezTo>
                <a:cubicBezTo>
                  <a:pt x="6155898" y="4405632"/>
                  <a:pt x="6158438" y="4431031"/>
                  <a:pt x="6152088" y="4458971"/>
                </a:cubicBezTo>
                <a:cubicBezTo>
                  <a:pt x="6138116" y="4525012"/>
                  <a:pt x="6149548" y="4589781"/>
                  <a:pt x="6162249" y="4652011"/>
                </a:cubicBezTo>
                <a:cubicBezTo>
                  <a:pt x="6168600" y="4683761"/>
                  <a:pt x="6167329" y="4709162"/>
                  <a:pt x="6147008" y="4728211"/>
                </a:cubicBezTo>
                <a:cubicBezTo>
                  <a:pt x="6134306" y="4740911"/>
                  <a:pt x="6133036" y="4753612"/>
                  <a:pt x="6136846" y="4770121"/>
                </a:cubicBezTo>
                <a:cubicBezTo>
                  <a:pt x="6139386" y="4781552"/>
                  <a:pt x="6141927" y="4794251"/>
                  <a:pt x="6144467" y="4805681"/>
                </a:cubicBezTo>
                <a:cubicBezTo>
                  <a:pt x="6149548" y="4824732"/>
                  <a:pt x="6144467" y="4834892"/>
                  <a:pt x="6127956" y="4839971"/>
                </a:cubicBezTo>
                <a:cubicBezTo>
                  <a:pt x="6091122" y="4851401"/>
                  <a:pt x="6079692" y="4874261"/>
                  <a:pt x="6084773" y="4921251"/>
                </a:cubicBezTo>
                <a:cubicBezTo>
                  <a:pt x="6088582" y="4947921"/>
                  <a:pt x="6089852" y="4975862"/>
                  <a:pt x="6086042" y="5002531"/>
                </a:cubicBezTo>
                <a:cubicBezTo>
                  <a:pt x="6078422" y="5062221"/>
                  <a:pt x="6094934" y="5116831"/>
                  <a:pt x="6107634" y="5171442"/>
                </a:cubicBezTo>
                <a:cubicBezTo>
                  <a:pt x="6113984" y="5199382"/>
                  <a:pt x="6134306" y="5223511"/>
                  <a:pt x="6121604" y="5257801"/>
                </a:cubicBezTo>
                <a:cubicBezTo>
                  <a:pt x="6120334" y="5261611"/>
                  <a:pt x="6122876" y="5269231"/>
                  <a:pt x="6125416" y="5273042"/>
                </a:cubicBezTo>
                <a:cubicBezTo>
                  <a:pt x="6149548" y="5307331"/>
                  <a:pt x="6159708" y="5344161"/>
                  <a:pt x="6154628" y="5392422"/>
                </a:cubicBezTo>
                <a:cubicBezTo>
                  <a:pt x="6149548" y="5441951"/>
                  <a:pt x="6173680" y="5487671"/>
                  <a:pt x="6183841" y="5534662"/>
                </a:cubicBezTo>
                <a:cubicBezTo>
                  <a:pt x="6195272" y="5585462"/>
                  <a:pt x="6213054" y="5633721"/>
                  <a:pt x="6204163" y="5688332"/>
                </a:cubicBezTo>
                <a:cubicBezTo>
                  <a:pt x="6202893" y="5699762"/>
                  <a:pt x="6199083" y="5711191"/>
                  <a:pt x="6204163" y="5721351"/>
                </a:cubicBezTo>
                <a:cubicBezTo>
                  <a:pt x="6219405" y="5750561"/>
                  <a:pt x="6207973" y="5769612"/>
                  <a:pt x="6192732" y="5793741"/>
                </a:cubicBezTo>
                <a:cubicBezTo>
                  <a:pt x="6168600" y="5833111"/>
                  <a:pt x="6155898" y="5880102"/>
                  <a:pt x="6157168" y="5930902"/>
                </a:cubicBezTo>
                <a:cubicBezTo>
                  <a:pt x="6157168" y="5988052"/>
                  <a:pt x="6173680" y="6043932"/>
                  <a:pt x="6159708" y="6102352"/>
                </a:cubicBezTo>
                <a:cubicBezTo>
                  <a:pt x="6154628" y="6126481"/>
                  <a:pt x="6159708" y="6155692"/>
                  <a:pt x="6164789" y="6182362"/>
                </a:cubicBezTo>
                <a:cubicBezTo>
                  <a:pt x="6173680" y="6230622"/>
                  <a:pt x="6180031" y="6277611"/>
                  <a:pt x="6149548" y="6319521"/>
                </a:cubicBezTo>
                <a:cubicBezTo>
                  <a:pt x="6144467" y="6327142"/>
                  <a:pt x="6140656" y="6334762"/>
                  <a:pt x="6144467" y="6343652"/>
                </a:cubicBezTo>
                <a:cubicBezTo>
                  <a:pt x="6154628" y="6369052"/>
                  <a:pt x="6159708" y="6396991"/>
                  <a:pt x="6177490" y="6417312"/>
                </a:cubicBezTo>
                <a:cubicBezTo>
                  <a:pt x="6199083" y="6438902"/>
                  <a:pt x="6216865" y="6464301"/>
                  <a:pt x="6237187" y="6488432"/>
                </a:cubicBezTo>
                <a:cubicBezTo>
                  <a:pt x="6244807" y="6498591"/>
                  <a:pt x="6252427" y="6507481"/>
                  <a:pt x="6249887" y="6523992"/>
                </a:cubicBezTo>
                <a:cubicBezTo>
                  <a:pt x="6247347" y="6539231"/>
                  <a:pt x="6252427" y="6553202"/>
                  <a:pt x="6257507" y="6565902"/>
                </a:cubicBezTo>
                <a:cubicBezTo>
                  <a:pt x="6268939" y="6592572"/>
                  <a:pt x="6271479" y="6621781"/>
                  <a:pt x="6270209" y="6652261"/>
                </a:cubicBezTo>
                <a:cubicBezTo>
                  <a:pt x="6270209" y="6666232"/>
                  <a:pt x="6272749" y="6676392"/>
                  <a:pt x="6276559" y="6687821"/>
                </a:cubicBezTo>
                <a:cubicBezTo>
                  <a:pt x="6294341" y="6731001"/>
                  <a:pt x="6301962" y="6775451"/>
                  <a:pt x="6295611" y="6822442"/>
                </a:cubicBezTo>
                <a:cubicBezTo>
                  <a:pt x="6291801" y="6846571"/>
                  <a:pt x="6295611" y="6858002"/>
                  <a:pt x="6318473" y="6858002"/>
                </a:cubicBezTo>
                <a:lnTo>
                  <a:pt x="0" y="6858002"/>
                </a:lnTo>
                <a:close/>
                <a:moveTo>
                  <a:pt x="6041589" y="0"/>
                </a:moveTo>
                <a:lnTo>
                  <a:pt x="6430963" y="0"/>
                </a:lnTo>
                <a:lnTo>
                  <a:pt x="6430963" y="2"/>
                </a:lnTo>
                <a:lnTo>
                  <a:pt x="6041561" y="2"/>
                </a:lnTo>
                <a:close/>
              </a:path>
            </a:pathLst>
          </a:custGeom>
          <a:solidFill>
            <a:schemeClr val="tx1"/>
          </a:solidFill>
        </p:spPr>
        <p:txBody>
          <a:bodyPr wrap="square">
            <a:noAutofit/>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t>Klicka på ikonen för att lägga till en bild</a:t>
            </a:r>
          </a:p>
        </p:txBody>
      </p:sp>
      <p:sp>
        <p:nvSpPr>
          <p:cNvPr id="3" name="Platshållare för text 40">
            <a:extLst>
              <a:ext uri="{FF2B5EF4-FFF2-40B4-BE49-F238E27FC236}">
                <a16:creationId xmlns:a16="http://schemas.microsoft.com/office/drawing/2014/main" id="{7E728202-56D1-35F2-3C78-5F6212D57187}"/>
              </a:ext>
            </a:extLst>
          </p:cNvPr>
          <p:cNvSpPr>
            <a:spLocks noGrp="1"/>
          </p:cNvSpPr>
          <p:nvPr>
            <p:ph type="body" sz="quarter" idx="11" hasCustomPrompt="1"/>
          </p:nvPr>
        </p:nvSpPr>
        <p:spPr>
          <a:xfrm>
            <a:off x="6853382" y="2196199"/>
            <a:ext cx="4650192" cy="1708797"/>
          </a:xfrm>
        </p:spPr>
        <p:txBody>
          <a:bodyPr anchor="b">
            <a:noAutofit/>
          </a:bodyPr>
          <a:lstStyle>
            <a:lvl1pPr marL="0" indent="0">
              <a:lnSpc>
                <a:spcPts val="5820"/>
              </a:lnSpc>
              <a:spcBef>
                <a:spcPts val="0"/>
              </a:spcBef>
              <a:spcAft>
                <a:spcPts val="0"/>
              </a:spcAft>
              <a:buNone/>
              <a:defRPr sz="4800" i="0">
                <a:solidFill>
                  <a:schemeClr val="accent2"/>
                </a:solidFill>
                <a:latin typeface="+mj-lt"/>
              </a:defRPr>
            </a:lvl1pPr>
          </a:lstStyle>
          <a:p>
            <a:pPr lvl="0"/>
            <a:r>
              <a:rPr lang="sv-SE" sz="4800" dirty="0"/>
              <a:t>Kapitelsida med bild</a:t>
            </a:r>
            <a:endParaRPr lang="sv-SE" dirty="0"/>
          </a:p>
        </p:txBody>
      </p:sp>
    </p:spTree>
    <p:extLst>
      <p:ext uri="{BB962C8B-B14F-4D97-AF65-F5344CB8AC3E}">
        <p14:creationId xmlns:p14="http://schemas.microsoft.com/office/powerpoint/2010/main" val="410757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vänster + text">
    <p:spTree>
      <p:nvGrpSpPr>
        <p:cNvPr id="1" name=""/>
        <p:cNvGrpSpPr/>
        <p:nvPr/>
      </p:nvGrpSpPr>
      <p:grpSpPr>
        <a:xfrm>
          <a:off x="0" y="0"/>
          <a:ext cx="0" cy="0"/>
          <a:chOff x="0" y="0"/>
          <a:chExt cx="0" cy="0"/>
        </a:xfrm>
      </p:grpSpPr>
      <p:sp>
        <p:nvSpPr>
          <p:cNvPr id="6" name="Platshållare för text 40">
            <a:extLst>
              <a:ext uri="{FF2B5EF4-FFF2-40B4-BE49-F238E27FC236}">
                <a16:creationId xmlns:a16="http://schemas.microsoft.com/office/drawing/2014/main" id="{EC40A1BB-94CB-3618-E978-886F2E180D2C}"/>
              </a:ext>
            </a:extLst>
          </p:cNvPr>
          <p:cNvSpPr>
            <a:spLocks noGrp="1"/>
          </p:cNvSpPr>
          <p:nvPr>
            <p:ph type="body" sz="quarter" idx="11" hasCustomPrompt="1"/>
          </p:nvPr>
        </p:nvSpPr>
        <p:spPr>
          <a:xfrm>
            <a:off x="7075774" y="1066801"/>
            <a:ext cx="4167646" cy="1671448"/>
          </a:xfrm>
        </p:spPr>
        <p:txBody>
          <a:bodyPr anchor="b">
            <a:noAutofit/>
          </a:bodyPr>
          <a:lstStyle>
            <a:lvl1pPr marL="0" indent="0">
              <a:lnSpc>
                <a:spcPts val="4820"/>
              </a:lnSpc>
              <a:spcBef>
                <a:spcPts val="0"/>
              </a:spcBef>
              <a:spcAft>
                <a:spcPts val="0"/>
              </a:spcAft>
              <a:buNone/>
              <a:defRPr sz="4400" i="0">
                <a:solidFill>
                  <a:schemeClr val="accent2"/>
                </a:solidFill>
                <a:latin typeface="+mj-lt"/>
              </a:defRPr>
            </a:lvl1pPr>
          </a:lstStyle>
          <a:p>
            <a:pPr lvl="0"/>
            <a:r>
              <a:rPr lang="sv-SE"/>
              <a:t>En bra rubrik på två rader</a:t>
            </a:r>
          </a:p>
        </p:txBody>
      </p:sp>
      <p:sp>
        <p:nvSpPr>
          <p:cNvPr id="7" name="Platshållare för text 5">
            <a:extLst>
              <a:ext uri="{FF2B5EF4-FFF2-40B4-BE49-F238E27FC236}">
                <a16:creationId xmlns:a16="http://schemas.microsoft.com/office/drawing/2014/main" id="{B934B90A-A56C-4D73-D7FB-53EB2FE6B1ED}"/>
              </a:ext>
            </a:extLst>
          </p:cNvPr>
          <p:cNvSpPr>
            <a:spLocks noGrp="1"/>
          </p:cNvSpPr>
          <p:nvPr>
            <p:ph type="body" sz="quarter" idx="12" hasCustomPrompt="1"/>
          </p:nvPr>
        </p:nvSpPr>
        <p:spPr>
          <a:xfrm>
            <a:off x="7075774" y="2861733"/>
            <a:ext cx="4167187" cy="2596092"/>
          </a:xfrm>
        </p:spPr>
        <p:txBody>
          <a:bodyPr>
            <a:noAutofit/>
          </a:bodyPr>
          <a:lstStyle>
            <a:lvl1pPr marL="0" indent="0">
              <a:lnSpc>
                <a:spcPts val="2880"/>
              </a:lnSpc>
              <a:buFont typeface="Arial" panose="020B0604020202020204" pitchFamily="34" charset="0"/>
              <a:buNone/>
              <a:defRPr sz="2400">
                <a:solidFill>
                  <a:schemeClr val="accent2"/>
                </a:solidFill>
              </a:defRPr>
            </a:lvl1pPr>
          </a:lstStyle>
          <a:p>
            <a:pPr lvl="0"/>
            <a:r>
              <a:rPr lang="sv-SE"/>
              <a:t>Brödtext</a:t>
            </a:r>
          </a:p>
        </p:txBody>
      </p:sp>
      <p:sp>
        <p:nvSpPr>
          <p:cNvPr id="11" name="Platshållare för bild 1">
            <a:extLst>
              <a:ext uri="{FF2B5EF4-FFF2-40B4-BE49-F238E27FC236}">
                <a16:creationId xmlns:a16="http://schemas.microsoft.com/office/drawing/2014/main" id="{F0348CE9-EF22-3B77-4206-2FE5A5B1A777}"/>
              </a:ext>
            </a:extLst>
          </p:cNvPr>
          <p:cNvSpPr>
            <a:spLocks noGrp="1"/>
          </p:cNvSpPr>
          <p:nvPr>
            <p:ph type="pic" sz="quarter" idx="10"/>
          </p:nvPr>
        </p:nvSpPr>
        <p:spPr>
          <a:xfrm>
            <a:off x="0" y="-2"/>
            <a:ext cx="6430963" cy="6858002"/>
          </a:xfrm>
          <a:custGeom>
            <a:avLst/>
            <a:gdLst>
              <a:gd name="connsiteX0" fmla="*/ 0 w 6430963"/>
              <a:gd name="connsiteY0" fmla="*/ 2 h 6858002"/>
              <a:gd name="connsiteX1" fmla="*/ 6041561 w 6430963"/>
              <a:gd name="connsiteY1" fmla="*/ 2 h 6858002"/>
              <a:gd name="connsiteX2" fmla="*/ 6018687 w 6430963"/>
              <a:gd name="connsiteY2" fmla="*/ 1727 h 6858002"/>
              <a:gd name="connsiteX3" fmla="*/ 6004754 w 6430963"/>
              <a:gd name="connsiteY3" fmla="*/ 53341 h 6858002"/>
              <a:gd name="connsiteX4" fmla="*/ 6022536 w 6430963"/>
              <a:gd name="connsiteY4" fmla="*/ 168911 h 6858002"/>
              <a:gd name="connsiteX5" fmla="*/ 6022536 w 6430963"/>
              <a:gd name="connsiteY5" fmla="*/ 240031 h 6858002"/>
              <a:gd name="connsiteX6" fmla="*/ 6035237 w 6430963"/>
              <a:gd name="connsiteY6" fmla="*/ 328930 h 6858002"/>
              <a:gd name="connsiteX7" fmla="*/ 6040318 w 6430963"/>
              <a:gd name="connsiteY7" fmla="*/ 340360 h 6858002"/>
              <a:gd name="connsiteX8" fmla="*/ 6093662 w 6430963"/>
              <a:gd name="connsiteY8" fmla="*/ 491490 h 6858002"/>
              <a:gd name="connsiteX9" fmla="*/ 6103824 w 6430963"/>
              <a:gd name="connsiteY9" fmla="*/ 521970 h 6858002"/>
              <a:gd name="connsiteX10" fmla="*/ 6121604 w 6430963"/>
              <a:gd name="connsiteY10" fmla="*/ 604520 h 6858002"/>
              <a:gd name="connsiteX11" fmla="*/ 6121604 w 6430963"/>
              <a:gd name="connsiteY11" fmla="*/ 659131 h 6858002"/>
              <a:gd name="connsiteX12" fmla="*/ 6134306 w 6430963"/>
              <a:gd name="connsiteY12" fmla="*/ 774701 h 6858002"/>
              <a:gd name="connsiteX13" fmla="*/ 6150818 w 6430963"/>
              <a:gd name="connsiteY13" fmla="*/ 900430 h 6858002"/>
              <a:gd name="connsiteX14" fmla="*/ 6134306 w 6430963"/>
              <a:gd name="connsiteY14" fmla="*/ 1018540 h 6858002"/>
              <a:gd name="connsiteX15" fmla="*/ 6113984 w 6430963"/>
              <a:gd name="connsiteY15" fmla="*/ 1097281 h 6858002"/>
              <a:gd name="connsiteX16" fmla="*/ 6063181 w 6430963"/>
              <a:gd name="connsiteY16" fmla="*/ 1306831 h 6858002"/>
              <a:gd name="connsiteX17" fmla="*/ 6041589 w 6430963"/>
              <a:gd name="connsiteY17" fmla="*/ 1402081 h 6858002"/>
              <a:gd name="connsiteX18" fmla="*/ 6037778 w 6430963"/>
              <a:gd name="connsiteY18" fmla="*/ 1576072 h 6858002"/>
              <a:gd name="connsiteX19" fmla="*/ 6025076 w 6430963"/>
              <a:gd name="connsiteY19" fmla="*/ 1673861 h 6858002"/>
              <a:gd name="connsiteX20" fmla="*/ 6027616 w 6430963"/>
              <a:gd name="connsiteY20" fmla="*/ 1751331 h 6858002"/>
              <a:gd name="connsiteX21" fmla="*/ 6044128 w 6430963"/>
              <a:gd name="connsiteY21" fmla="*/ 1893571 h 6858002"/>
              <a:gd name="connsiteX22" fmla="*/ 6059370 w 6430963"/>
              <a:gd name="connsiteY22" fmla="*/ 1996442 h 6858002"/>
              <a:gd name="connsiteX23" fmla="*/ 6073342 w 6430963"/>
              <a:gd name="connsiteY23" fmla="*/ 2042161 h 6858002"/>
              <a:gd name="connsiteX24" fmla="*/ 6097472 w 6430963"/>
              <a:gd name="connsiteY24" fmla="*/ 2185672 h 6858002"/>
              <a:gd name="connsiteX25" fmla="*/ 6091122 w 6430963"/>
              <a:gd name="connsiteY25" fmla="*/ 2245361 h 6858002"/>
              <a:gd name="connsiteX26" fmla="*/ 6069530 w 6430963"/>
              <a:gd name="connsiteY26" fmla="*/ 2297430 h 6858002"/>
              <a:gd name="connsiteX27" fmla="*/ 6051748 w 6430963"/>
              <a:gd name="connsiteY27" fmla="*/ 2359661 h 6858002"/>
              <a:gd name="connsiteX28" fmla="*/ 6058100 w 6430963"/>
              <a:gd name="connsiteY28" fmla="*/ 2392681 h 6858002"/>
              <a:gd name="connsiteX29" fmla="*/ 6091122 w 6430963"/>
              <a:gd name="connsiteY29" fmla="*/ 2487930 h 6858002"/>
              <a:gd name="connsiteX30" fmla="*/ 6106364 w 6430963"/>
              <a:gd name="connsiteY30" fmla="*/ 2566671 h 6858002"/>
              <a:gd name="connsiteX31" fmla="*/ 6107634 w 6430963"/>
              <a:gd name="connsiteY31" fmla="*/ 2658111 h 6858002"/>
              <a:gd name="connsiteX32" fmla="*/ 6093662 w 6430963"/>
              <a:gd name="connsiteY32" fmla="*/ 2752092 h 6858002"/>
              <a:gd name="connsiteX33" fmla="*/ 6069530 w 6430963"/>
              <a:gd name="connsiteY33" fmla="*/ 2816861 h 6858002"/>
              <a:gd name="connsiteX34" fmla="*/ 6050478 w 6430963"/>
              <a:gd name="connsiteY34" fmla="*/ 2943862 h 6858002"/>
              <a:gd name="connsiteX35" fmla="*/ 6053020 w 6430963"/>
              <a:gd name="connsiteY35" fmla="*/ 3003551 h 6858002"/>
              <a:gd name="connsiteX36" fmla="*/ 6073342 w 6430963"/>
              <a:gd name="connsiteY36" fmla="*/ 3225801 h 6858002"/>
              <a:gd name="connsiteX37" fmla="*/ 6072070 w 6430963"/>
              <a:gd name="connsiteY37" fmla="*/ 3310891 h 6858002"/>
              <a:gd name="connsiteX38" fmla="*/ 6089852 w 6430963"/>
              <a:gd name="connsiteY38" fmla="*/ 3371851 h 6858002"/>
              <a:gd name="connsiteX39" fmla="*/ 6117794 w 6430963"/>
              <a:gd name="connsiteY39" fmla="*/ 3404871 h 6858002"/>
              <a:gd name="connsiteX40" fmla="*/ 6121604 w 6430963"/>
              <a:gd name="connsiteY40" fmla="*/ 3487421 h 6858002"/>
              <a:gd name="connsiteX41" fmla="*/ 6124146 w 6430963"/>
              <a:gd name="connsiteY41" fmla="*/ 3536951 h 6858002"/>
              <a:gd name="connsiteX42" fmla="*/ 6141927 w 6430963"/>
              <a:gd name="connsiteY42" fmla="*/ 3695700 h 6858002"/>
              <a:gd name="connsiteX43" fmla="*/ 6139386 w 6430963"/>
              <a:gd name="connsiteY43" fmla="*/ 3723641 h 6858002"/>
              <a:gd name="connsiteX44" fmla="*/ 6176220 w 6430963"/>
              <a:gd name="connsiteY44" fmla="*/ 3815081 h 6858002"/>
              <a:gd name="connsiteX45" fmla="*/ 6182571 w 6430963"/>
              <a:gd name="connsiteY45" fmla="*/ 3931921 h 6858002"/>
              <a:gd name="connsiteX46" fmla="*/ 6172410 w 6430963"/>
              <a:gd name="connsiteY46" fmla="*/ 3959862 h 6858002"/>
              <a:gd name="connsiteX47" fmla="*/ 6166059 w 6430963"/>
              <a:gd name="connsiteY47" fmla="*/ 4044951 h 6858002"/>
              <a:gd name="connsiteX48" fmla="*/ 6158438 w 6430963"/>
              <a:gd name="connsiteY48" fmla="*/ 4098291 h 6858002"/>
              <a:gd name="connsiteX49" fmla="*/ 6148278 w 6430963"/>
              <a:gd name="connsiteY49" fmla="*/ 4183382 h 6858002"/>
              <a:gd name="connsiteX50" fmla="*/ 6143197 w 6430963"/>
              <a:gd name="connsiteY50" fmla="*/ 4268471 h 6858002"/>
              <a:gd name="connsiteX51" fmla="*/ 6143197 w 6430963"/>
              <a:gd name="connsiteY51" fmla="*/ 4380232 h 6858002"/>
              <a:gd name="connsiteX52" fmla="*/ 6152088 w 6430963"/>
              <a:gd name="connsiteY52" fmla="*/ 4458971 h 6858002"/>
              <a:gd name="connsiteX53" fmla="*/ 6162249 w 6430963"/>
              <a:gd name="connsiteY53" fmla="*/ 4652011 h 6858002"/>
              <a:gd name="connsiteX54" fmla="*/ 6147008 w 6430963"/>
              <a:gd name="connsiteY54" fmla="*/ 4728211 h 6858002"/>
              <a:gd name="connsiteX55" fmla="*/ 6136846 w 6430963"/>
              <a:gd name="connsiteY55" fmla="*/ 4770121 h 6858002"/>
              <a:gd name="connsiteX56" fmla="*/ 6144467 w 6430963"/>
              <a:gd name="connsiteY56" fmla="*/ 4805681 h 6858002"/>
              <a:gd name="connsiteX57" fmla="*/ 6127956 w 6430963"/>
              <a:gd name="connsiteY57" fmla="*/ 4839971 h 6858002"/>
              <a:gd name="connsiteX58" fmla="*/ 6084773 w 6430963"/>
              <a:gd name="connsiteY58" fmla="*/ 4921251 h 6858002"/>
              <a:gd name="connsiteX59" fmla="*/ 6086042 w 6430963"/>
              <a:gd name="connsiteY59" fmla="*/ 5002531 h 6858002"/>
              <a:gd name="connsiteX60" fmla="*/ 6107634 w 6430963"/>
              <a:gd name="connsiteY60" fmla="*/ 5171442 h 6858002"/>
              <a:gd name="connsiteX61" fmla="*/ 6121604 w 6430963"/>
              <a:gd name="connsiteY61" fmla="*/ 5257801 h 6858002"/>
              <a:gd name="connsiteX62" fmla="*/ 6125416 w 6430963"/>
              <a:gd name="connsiteY62" fmla="*/ 5273042 h 6858002"/>
              <a:gd name="connsiteX63" fmla="*/ 6154628 w 6430963"/>
              <a:gd name="connsiteY63" fmla="*/ 5392422 h 6858002"/>
              <a:gd name="connsiteX64" fmla="*/ 6183841 w 6430963"/>
              <a:gd name="connsiteY64" fmla="*/ 5534662 h 6858002"/>
              <a:gd name="connsiteX65" fmla="*/ 6204163 w 6430963"/>
              <a:gd name="connsiteY65" fmla="*/ 5688332 h 6858002"/>
              <a:gd name="connsiteX66" fmla="*/ 6204163 w 6430963"/>
              <a:gd name="connsiteY66" fmla="*/ 5721351 h 6858002"/>
              <a:gd name="connsiteX67" fmla="*/ 6192732 w 6430963"/>
              <a:gd name="connsiteY67" fmla="*/ 5793741 h 6858002"/>
              <a:gd name="connsiteX68" fmla="*/ 6157168 w 6430963"/>
              <a:gd name="connsiteY68" fmla="*/ 5930902 h 6858002"/>
              <a:gd name="connsiteX69" fmla="*/ 6159708 w 6430963"/>
              <a:gd name="connsiteY69" fmla="*/ 6102352 h 6858002"/>
              <a:gd name="connsiteX70" fmla="*/ 6164789 w 6430963"/>
              <a:gd name="connsiteY70" fmla="*/ 6182362 h 6858002"/>
              <a:gd name="connsiteX71" fmla="*/ 6149548 w 6430963"/>
              <a:gd name="connsiteY71" fmla="*/ 6319521 h 6858002"/>
              <a:gd name="connsiteX72" fmla="*/ 6144467 w 6430963"/>
              <a:gd name="connsiteY72" fmla="*/ 6343652 h 6858002"/>
              <a:gd name="connsiteX73" fmla="*/ 6177490 w 6430963"/>
              <a:gd name="connsiteY73" fmla="*/ 6417312 h 6858002"/>
              <a:gd name="connsiteX74" fmla="*/ 6237187 w 6430963"/>
              <a:gd name="connsiteY74" fmla="*/ 6488432 h 6858002"/>
              <a:gd name="connsiteX75" fmla="*/ 6249887 w 6430963"/>
              <a:gd name="connsiteY75" fmla="*/ 6523992 h 6858002"/>
              <a:gd name="connsiteX76" fmla="*/ 6257507 w 6430963"/>
              <a:gd name="connsiteY76" fmla="*/ 6565902 h 6858002"/>
              <a:gd name="connsiteX77" fmla="*/ 6270209 w 6430963"/>
              <a:gd name="connsiteY77" fmla="*/ 6652261 h 6858002"/>
              <a:gd name="connsiteX78" fmla="*/ 6276559 w 6430963"/>
              <a:gd name="connsiteY78" fmla="*/ 6687821 h 6858002"/>
              <a:gd name="connsiteX79" fmla="*/ 6295611 w 6430963"/>
              <a:gd name="connsiteY79" fmla="*/ 6822442 h 6858002"/>
              <a:gd name="connsiteX80" fmla="*/ 6318473 w 6430963"/>
              <a:gd name="connsiteY80" fmla="*/ 6858002 h 6858002"/>
              <a:gd name="connsiteX81" fmla="*/ 0 w 6430963"/>
              <a:gd name="connsiteY81" fmla="*/ 6858002 h 6858002"/>
              <a:gd name="connsiteX82" fmla="*/ 6041589 w 6430963"/>
              <a:gd name="connsiteY82" fmla="*/ 0 h 6858002"/>
              <a:gd name="connsiteX83" fmla="*/ 6430963 w 6430963"/>
              <a:gd name="connsiteY83" fmla="*/ 0 h 6858002"/>
              <a:gd name="connsiteX84" fmla="*/ 6430963 w 6430963"/>
              <a:gd name="connsiteY84" fmla="*/ 2 h 6858002"/>
              <a:gd name="connsiteX85" fmla="*/ 6041561 w 6430963"/>
              <a:gd name="connsiteY85"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430963" h="6858002">
                <a:moveTo>
                  <a:pt x="0" y="2"/>
                </a:moveTo>
                <a:lnTo>
                  <a:pt x="6041561" y="2"/>
                </a:lnTo>
                <a:lnTo>
                  <a:pt x="6018687" y="1727"/>
                </a:lnTo>
                <a:cubicBezTo>
                  <a:pt x="6001182" y="5715"/>
                  <a:pt x="5999040" y="18098"/>
                  <a:pt x="6004754" y="53341"/>
                </a:cubicBezTo>
                <a:cubicBezTo>
                  <a:pt x="6011106" y="91441"/>
                  <a:pt x="6019997" y="128271"/>
                  <a:pt x="6022536" y="168911"/>
                </a:cubicBezTo>
                <a:cubicBezTo>
                  <a:pt x="6023806" y="193041"/>
                  <a:pt x="6013645" y="217171"/>
                  <a:pt x="6022536" y="240031"/>
                </a:cubicBezTo>
                <a:cubicBezTo>
                  <a:pt x="6032697" y="269241"/>
                  <a:pt x="6050478" y="294640"/>
                  <a:pt x="6035237" y="328930"/>
                </a:cubicBezTo>
                <a:cubicBezTo>
                  <a:pt x="6035237" y="331470"/>
                  <a:pt x="6037778" y="336552"/>
                  <a:pt x="6040318" y="340360"/>
                </a:cubicBezTo>
                <a:cubicBezTo>
                  <a:pt x="6066990" y="386081"/>
                  <a:pt x="6087312" y="434341"/>
                  <a:pt x="6093662" y="491490"/>
                </a:cubicBezTo>
                <a:cubicBezTo>
                  <a:pt x="6093662" y="502921"/>
                  <a:pt x="6097472" y="516890"/>
                  <a:pt x="6103824" y="521970"/>
                </a:cubicBezTo>
                <a:cubicBezTo>
                  <a:pt x="6127956" y="544831"/>
                  <a:pt x="6126686" y="572771"/>
                  <a:pt x="6121604" y="604520"/>
                </a:cubicBezTo>
                <a:cubicBezTo>
                  <a:pt x="6119064" y="622301"/>
                  <a:pt x="6122876" y="640080"/>
                  <a:pt x="6121604" y="659131"/>
                </a:cubicBezTo>
                <a:cubicBezTo>
                  <a:pt x="6120334" y="698501"/>
                  <a:pt x="6135576" y="736601"/>
                  <a:pt x="6134306" y="774701"/>
                </a:cubicBezTo>
                <a:cubicBezTo>
                  <a:pt x="6133036" y="819151"/>
                  <a:pt x="6140656" y="859792"/>
                  <a:pt x="6150818" y="900430"/>
                </a:cubicBezTo>
                <a:cubicBezTo>
                  <a:pt x="6162249" y="943610"/>
                  <a:pt x="6155898" y="991871"/>
                  <a:pt x="6134306" y="1018540"/>
                </a:cubicBezTo>
                <a:cubicBezTo>
                  <a:pt x="6113984" y="1045211"/>
                  <a:pt x="6113984" y="1066801"/>
                  <a:pt x="6113984" y="1097281"/>
                </a:cubicBezTo>
                <a:cubicBezTo>
                  <a:pt x="6116524" y="1173481"/>
                  <a:pt x="6087312" y="1239520"/>
                  <a:pt x="6063181" y="1306831"/>
                </a:cubicBezTo>
                <a:cubicBezTo>
                  <a:pt x="6051748" y="1337311"/>
                  <a:pt x="6023806" y="1363981"/>
                  <a:pt x="6041589" y="1402081"/>
                </a:cubicBezTo>
                <a:cubicBezTo>
                  <a:pt x="6069530" y="1463042"/>
                  <a:pt x="6060640" y="1517651"/>
                  <a:pt x="6037778" y="1576072"/>
                </a:cubicBezTo>
                <a:cubicBezTo>
                  <a:pt x="6026346" y="1605281"/>
                  <a:pt x="6018725" y="1640841"/>
                  <a:pt x="6025076" y="1673861"/>
                </a:cubicBezTo>
                <a:cubicBezTo>
                  <a:pt x="6030156" y="1700531"/>
                  <a:pt x="6032697" y="1724661"/>
                  <a:pt x="6027616" y="1751331"/>
                </a:cubicBezTo>
                <a:cubicBezTo>
                  <a:pt x="6019997" y="1800861"/>
                  <a:pt x="6026346" y="1849121"/>
                  <a:pt x="6044128" y="1893571"/>
                </a:cubicBezTo>
                <a:cubicBezTo>
                  <a:pt x="6058100" y="1927861"/>
                  <a:pt x="6065720" y="1959612"/>
                  <a:pt x="6059370" y="1996442"/>
                </a:cubicBezTo>
                <a:cubicBezTo>
                  <a:pt x="6056830" y="2014221"/>
                  <a:pt x="6061910" y="2032002"/>
                  <a:pt x="6073342" y="2042161"/>
                </a:cubicBezTo>
                <a:cubicBezTo>
                  <a:pt x="6116524" y="2081531"/>
                  <a:pt x="6106364" y="2134871"/>
                  <a:pt x="6097472" y="2185672"/>
                </a:cubicBezTo>
                <a:cubicBezTo>
                  <a:pt x="6093662" y="2205991"/>
                  <a:pt x="6089852" y="2225042"/>
                  <a:pt x="6091122" y="2245361"/>
                </a:cubicBezTo>
                <a:cubicBezTo>
                  <a:pt x="6093662" y="2270761"/>
                  <a:pt x="6087312" y="2286001"/>
                  <a:pt x="6069530" y="2297430"/>
                </a:cubicBezTo>
                <a:cubicBezTo>
                  <a:pt x="6050478" y="2311401"/>
                  <a:pt x="6040318" y="2331722"/>
                  <a:pt x="6051748" y="2359661"/>
                </a:cubicBezTo>
                <a:cubicBezTo>
                  <a:pt x="6055559" y="2369822"/>
                  <a:pt x="6058100" y="2381251"/>
                  <a:pt x="6058100" y="2392681"/>
                </a:cubicBezTo>
                <a:cubicBezTo>
                  <a:pt x="6055559" y="2432051"/>
                  <a:pt x="6073342" y="2459991"/>
                  <a:pt x="6091122" y="2487930"/>
                </a:cubicBezTo>
                <a:cubicBezTo>
                  <a:pt x="6105094" y="2509521"/>
                  <a:pt x="6121604" y="2531111"/>
                  <a:pt x="6106364" y="2566671"/>
                </a:cubicBezTo>
                <a:cubicBezTo>
                  <a:pt x="6094934" y="2593342"/>
                  <a:pt x="6092392" y="2626361"/>
                  <a:pt x="6107634" y="2658111"/>
                </a:cubicBezTo>
                <a:cubicBezTo>
                  <a:pt x="6121604" y="2686051"/>
                  <a:pt x="6113984" y="2730501"/>
                  <a:pt x="6093662" y="2752092"/>
                </a:cubicBezTo>
                <a:cubicBezTo>
                  <a:pt x="6075880" y="2769871"/>
                  <a:pt x="6068260" y="2790192"/>
                  <a:pt x="6069530" y="2816861"/>
                </a:cubicBezTo>
                <a:cubicBezTo>
                  <a:pt x="6070800" y="2861312"/>
                  <a:pt x="6066990" y="2903222"/>
                  <a:pt x="6050478" y="2943862"/>
                </a:cubicBezTo>
                <a:cubicBezTo>
                  <a:pt x="6042859" y="2962911"/>
                  <a:pt x="6050478" y="2983231"/>
                  <a:pt x="6053020" y="3003551"/>
                </a:cubicBezTo>
                <a:cubicBezTo>
                  <a:pt x="6063181" y="3077211"/>
                  <a:pt x="6098742" y="3147061"/>
                  <a:pt x="6073342" y="3225801"/>
                </a:cubicBezTo>
                <a:cubicBezTo>
                  <a:pt x="6064451" y="3255011"/>
                  <a:pt x="6075880" y="3284221"/>
                  <a:pt x="6072070" y="3310891"/>
                </a:cubicBezTo>
                <a:cubicBezTo>
                  <a:pt x="6068260" y="3340101"/>
                  <a:pt x="6074612" y="3355342"/>
                  <a:pt x="6089852" y="3371851"/>
                </a:cubicBezTo>
                <a:cubicBezTo>
                  <a:pt x="6100014" y="3382011"/>
                  <a:pt x="6108904" y="3393442"/>
                  <a:pt x="6117794" y="3404871"/>
                </a:cubicBezTo>
                <a:cubicBezTo>
                  <a:pt x="6141927" y="3436621"/>
                  <a:pt x="6144467" y="3455671"/>
                  <a:pt x="6121604" y="3487421"/>
                </a:cubicBezTo>
                <a:cubicBezTo>
                  <a:pt x="6106364" y="3507742"/>
                  <a:pt x="6108904" y="3519171"/>
                  <a:pt x="6124146" y="3536951"/>
                </a:cubicBezTo>
                <a:cubicBezTo>
                  <a:pt x="6162249" y="3582672"/>
                  <a:pt x="6168600" y="3638551"/>
                  <a:pt x="6141927" y="3695700"/>
                </a:cubicBezTo>
                <a:cubicBezTo>
                  <a:pt x="6138116" y="3704591"/>
                  <a:pt x="6130496" y="3714751"/>
                  <a:pt x="6139386" y="3723641"/>
                </a:cubicBezTo>
                <a:cubicBezTo>
                  <a:pt x="6162249" y="3747771"/>
                  <a:pt x="6167329" y="3782061"/>
                  <a:pt x="6176220" y="3815081"/>
                </a:cubicBezTo>
                <a:cubicBezTo>
                  <a:pt x="6187651" y="3854451"/>
                  <a:pt x="6197813" y="3891281"/>
                  <a:pt x="6182571" y="3931921"/>
                </a:cubicBezTo>
                <a:cubicBezTo>
                  <a:pt x="6178761" y="3940811"/>
                  <a:pt x="6174950" y="3949701"/>
                  <a:pt x="6172410" y="3959862"/>
                </a:cubicBezTo>
                <a:cubicBezTo>
                  <a:pt x="6164789" y="3986531"/>
                  <a:pt x="6153358" y="4014471"/>
                  <a:pt x="6166059" y="4044951"/>
                </a:cubicBezTo>
                <a:cubicBezTo>
                  <a:pt x="6173680" y="4065271"/>
                  <a:pt x="6168600" y="4084321"/>
                  <a:pt x="6158438" y="4098291"/>
                </a:cubicBezTo>
                <a:cubicBezTo>
                  <a:pt x="6139386" y="4124961"/>
                  <a:pt x="6138116" y="4151632"/>
                  <a:pt x="6148278" y="4183382"/>
                </a:cubicBezTo>
                <a:cubicBezTo>
                  <a:pt x="6158438" y="4212591"/>
                  <a:pt x="6152088" y="4239261"/>
                  <a:pt x="6143197" y="4268471"/>
                </a:cubicBezTo>
                <a:cubicBezTo>
                  <a:pt x="6130496" y="4304032"/>
                  <a:pt x="6124146" y="4343401"/>
                  <a:pt x="6143197" y="4380232"/>
                </a:cubicBezTo>
                <a:cubicBezTo>
                  <a:pt x="6155898" y="4405632"/>
                  <a:pt x="6158438" y="4431031"/>
                  <a:pt x="6152088" y="4458971"/>
                </a:cubicBezTo>
                <a:cubicBezTo>
                  <a:pt x="6138116" y="4525012"/>
                  <a:pt x="6149548" y="4589781"/>
                  <a:pt x="6162249" y="4652011"/>
                </a:cubicBezTo>
                <a:cubicBezTo>
                  <a:pt x="6168600" y="4683761"/>
                  <a:pt x="6167329" y="4709162"/>
                  <a:pt x="6147008" y="4728211"/>
                </a:cubicBezTo>
                <a:cubicBezTo>
                  <a:pt x="6134306" y="4740911"/>
                  <a:pt x="6133036" y="4753612"/>
                  <a:pt x="6136846" y="4770121"/>
                </a:cubicBezTo>
                <a:cubicBezTo>
                  <a:pt x="6139386" y="4781552"/>
                  <a:pt x="6141927" y="4794251"/>
                  <a:pt x="6144467" y="4805681"/>
                </a:cubicBezTo>
                <a:cubicBezTo>
                  <a:pt x="6149548" y="4824732"/>
                  <a:pt x="6144467" y="4834892"/>
                  <a:pt x="6127956" y="4839971"/>
                </a:cubicBezTo>
                <a:cubicBezTo>
                  <a:pt x="6091122" y="4851401"/>
                  <a:pt x="6079692" y="4874261"/>
                  <a:pt x="6084773" y="4921251"/>
                </a:cubicBezTo>
                <a:cubicBezTo>
                  <a:pt x="6088582" y="4947921"/>
                  <a:pt x="6089852" y="4975862"/>
                  <a:pt x="6086042" y="5002531"/>
                </a:cubicBezTo>
                <a:cubicBezTo>
                  <a:pt x="6078422" y="5062221"/>
                  <a:pt x="6094934" y="5116831"/>
                  <a:pt x="6107634" y="5171442"/>
                </a:cubicBezTo>
                <a:cubicBezTo>
                  <a:pt x="6113984" y="5199382"/>
                  <a:pt x="6134306" y="5223511"/>
                  <a:pt x="6121604" y="5257801"/>
                </a:cubicBezTo>
                <a:cubicBezTo>
                  <a:pt x="6120334" y="5261611"/>
                  <a:pt x="6122876" y="5269231"/>
                  <a:pt x="6125416" y="5273042"/>
                </a:cubicBezTo>
                <a:cubicBezTo>
                  <a:pt x="6149548" y="5307331"/>
                  <a:pt x="6159708" y="5344161"/>
                  <a:pt x="6154628" y="5392422"/>
                </a:cubicBezTo>
                <a:cubicBezTo>
                  <a:pt x="6149548" y="5441951"/>
                  <a:pt x="6173680" y="5487671"/>
                  <a:pt x="6183841" y="5534662"/>
                </a:cubicBezTo>
                <a:cubicBezTo>
                  <a:pt x="6195272" y="5585462"/>
                  <a:pt x="6213054" y="5633721"/>
                  <a:pt x="6204163" y="5688332"/>
                </a:cubicBezTo>
                <a:cubicBezTo>
                  <a:pt x="6202893" y="5699762"/>
                  <a:pt x="6199083" y="5711191"/>
                  <a:pt x="6204163" y="5721351"/>
                </a:cubicBezTo>
                <a:cubicBezTo>
                  <a:pt x="6219405" y="5750561"/>
                  <a:pt x="6207973" y="5769612"/>
                  <a:pt x="6192732" y="5793741"/>
                </a:cubicBezTo>
                <a:cubicBezTo>
                  <a:pt x="6168600" y="5833111"/>
                  <a:pt x="6155898" y="5880102"/>
                  <a:pt x="6157168" y="5930902"/>
                </a:cubicBezTo>
                <a:cubicBezTo>
                  <a:pt x="6157168" y="5988052"/>
                  <a:pt x="6173680" y="6043932"/>
                  <a:pt x="6159708" y="6102352"/>
                </a:cubicBezTo>
                <a:cubicBezTo>
                  <a:pt x="6154628" y="6126481"/>
                  <a:pt x="6159708" y="6155692"/>
                  <a:pt x="6164789" y="6182362"/>
                </a:cubicBezTo>
                <a:cubicBezTo>
                  <a:pt x="6173680" y="6230622"/>
                  <a:pt x="6180031" y="6277611"/>
                  <a:pt x="6149548" y="6319521"/>
                </a:cubicBezTo>
                <a:cubicBezTo>
                  <a:pt x="6144467" y="6327142"/>
                  <a:pt x="6140656" y="6334762"/>
                  <a:pt x="6144467" y="6343652"/>
                </a:cubicBezTo>
                <a:cubicBezTo>
                  <a:pt x="6154628" y="6369052"/>
                  <a:pt x="6159708" y="6396991"/>
                  <a:pt x="6177490" y="6417312"/>
                </a:cubicBezTo>
                <a:cubicBezTo>
                  <a:pt x="6199083" y="6438902"/>
                  <a:pt x="6216865" y="6464301"/>
                  <a:pt x="6237187" y="6488432"/>
                </a:cubicBezTo>
                <a:cubicBezTo>
                  <a:pt x="6244807" y="6498591"/>
                  <a:pt x="6252427" y="6507481"/>
                  <a:pt x="6249887" y="6523992"/>
                </a:cubicBezTo>
                <a:cubicBezTo>
                  <a:pt x="6247347" y="6539231"/>
                  <a:pt x="6252427" y="6553202"/>
                  <a:pt x="6257507" y="6565902"/>
                </a:cubicBezTo>
                <a:cubicBezTo>
                  <a:pt x="6268939" y="6592572"/>
                  <a:pt x="6271479" y="6621781"/>
                  <a:pt x="6270209" y="6652261"/>
                </a:cubicBezTo>
                <a:cubicBezTo>
                  <a:pt x="6270209" y="6666232"/>
                  <a:pt x="6272749" y="6676392"/>
                  <a:pt x="6276559" y="6687821"/>
                </a:cubicBezTo>
                <a:cubicBezTo>
                  <a:pt x="6294341" y="6731001"/>
                  <a:pt x="6301962" y="6775451"/>
                  <a:pt x="6295611" y="6822442"/>
                </a:cubicBezTo>
                <a:cubicBezTo>
                  <a:pt x="6291801" y="6846571"/>
                  <a:pt x="6295611" y="6858002"/>
                  <a:pt x="6318473" y="6858002"/>
                </a:cubicBezTo>
                <a:lnTo>
                  <a:pt x="0" y="6858002"/>
                </a:lnTo>
                <a:close/>
                <a:moveTo>
                  <a:pt x="6041589" y="0"/>
                </a:moveTo>
                <a:lnTo>
                  <a:pt x="6430963" y="0"/>
                </a:lnTo>
                <a:lnTo>
                  <a:pt x="6430963" y="2"/>
                </a:lnTo>
                <a:lnTo>
                  <a:pt x="6041561" y="2"/>
                </a:lnTo>
                <a:close/>
              </a:path>
            </a:pathLst>
          </a:custGeom>
          <a:solidFill>
            <a:schemeClr val="tx1"/>
          </a:solidFill>
        </p:spPr>
        <p:txBody>
          <a:bodyPr wrap="square">
            <a:noAutofit/>
          </a:bodyPr>
          <a:lstStyle>
            <a:lvl1pPr marL="0" indent="0">
              <a:buFontTx/>
              <a:buNone/>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t>Klicka på ikonen för att lägga till en bild</a:t>
            </a:r>
          </a:p>
        </p:txBody>
      </p:sp>
    </p:spTree>
    <p:extLst>
      <p:ext uri="{BB962C8B-B14F-4D97-AF65-F5344CB8AC3E}">
        <p14:creationId xmlns:p14="http://schemas.microsoft.com/office/powerpoint/2010/main" val="216903844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höger + text">
    <p:spTree>
      <p:nvGrpSpPr>
        <p:cNvPr id="1" name=""/>
        <p:cNvGrpSpPr/>
        <p:nvPr/>
      </p:nvGrpSpPr>
      <p:grpSpPr>
        <a:xfrm>
          <a:off x="0" y="0"/>
          <a:ext cx="0" cy="0"/>
          <a:chOff x="0" y="0"/>
          <a:chExt cx="0" cy="0"/>
        </a:xfrm>
      </p:grpSpPr>
      <p:sp>
        <p:nvSpPr>
          <p:cNvPr id="3" name="Platshållare för text 40">
            <a:extLst>
              <a:ext uri="{FF2B5EF4-FFF2-40B4-BE49-F238E27FC236}">
                <a16:creationId xmlns:a16="http://schemas.microsoft.com/office/drawing/2014/main" id="{F0F89AC7-6071-711D-FA9A-568FEFA6B5B7}"/>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solidFill>
                  <a:schemeClr val="accent2"/>
                </a:solidFill>
                <a:latin typeface="+mj-lt"/>
              </a:defRPr>
            </a:lvl1pPr>
          </a:lstStyle>
          <a:p>
            <a:pPr lvl="0"/>
            <a:r>
              <a:rPr lang="sv-SE" dirty="0"/>
              <a:t>En bra rubrik på två rader</a:t>
            </a:r>
          </a:p>
        </p:txBody>
      </p:sp>
      <p:sp>
        <p:nvSpPr>
          <p:cNvPr id="4" name="Platshållare för text 5">
            <a:extLst>
              <a:ext uri="{FF2B5EF4-FFF2-40B4-BE49-F238E27FC236}">
                <a16:creationId xmlns:a16="http://schemas.microsoft.com/office/drawing/2014/main" id="{32ED7947-45D0-0FF9-3AD7-99BB4EB32A55}"/>
              </a:ext>
            </a:extLst>
          </p:cNvPr>
          <p:cNvSpPr>
            <a:spLocks noGrp="1"/>
          </p:cNvSpPr>
          <p:nvPr>
            <p:ph type="body" sz="quarter" idx="13"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solidFill>
                  <a:schemeClr val="accent2"/>
                </a:solidFill>
              </a:defRPr>
            </a:lvl1pPr>
          </a:lstStyle>
          <a:p>
            <a:pPr lvl="0"/>
            <a:r>
              <a:rPr lang="sv-SE" dirty="0"/>
              <a:t>Brödtext</a:t>
            </a:r>
          </a:p>
        </p:txBody>
      </p:sp>
      <p:sp>
        <p:nvSpPr>
          <p:cNvPr id="6" name="Platshållare för bild 3">
            <a:extLst>
              <a:ext uri="{FF2B5EF4-FFF2-40B4-BE49-F238E27FC236}">
                <a16:creationId xmlns:a16="http://schemas.microsoft.com/office/drawing/2014/main" id="{461F3437-1823-A49F-8A0B-7577270A8651}"/>
              </a:ext>
            </a:extLst>
          </p:cNvPr>
          <p:cNvSpPr>
            <a:spLocks noGrp="1"/>
          </p:cNvSpPr>
          <p:nvPr>
            <p:ph type="pic" sz="quarter" idx="14" hasCustomPrompt="1"/>
          </p:nvPr>
        </p:nvSpPr>
        <p:spPr>
          <a:xfrm>
            <a:off x="5791200" y="0"/>
            <a:ext cx="6400800" cy="6857999"/>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schemeClr val="tx1"/>
          </a:solidFill>
        </p:spPr>
        <p:txBody>
          <a:bodyPr wrap="square">
            <a:noAutofit/>
          </a:bodyPr>
          <a:lstStyle>
            <a:lvl1pPr marL="0" indent="0">
              <a:buNone/>
              <a:defRPr sz="2000"/>
            </a:lvl1pPr>
          </a:lstStyle>
          <a:p>
            <a:r>
              <a:rPr lang="sv-SE" dirty="0"/>
              <a:t>	Klicka på ikonen för att lägga till en bild</a:t>
            </a:r>
          </a:p>
        </p:txBody>
      </p:sp>
    </p:spTree>
    <p:extLst>
      <p:ext uri="{BB962C8B-B14F-4D97-AF65-F5344CB8AC3E}">
        <p14:creationId xmlns:p14="http://schemas.microsoft.com/office/powerpoint/2010/main" val="3065909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figur">
    <p:spTree>
      <p:nvGrpSpPr>
        <p:cNvPr id="1" name=""/>
        <p:cNvGrpSpPr/>
        <p:nvPr/>
      </p:nvGrpSpPr>
      <p:grpSpPr>
        <a:xfrm>
          <a:off x="0" y="0"/>
          <a:ext cx="0" cy="0"/>
          <a:chOff x="0" y="0"/>
          <a:chExt cx="0" cy="0"/>
        </a:xfrm>
      </p:grpSpPr>
      <p:sp>
        <p:nvSpPr>
          <p:cNvPr id="2" name="Platshållare för innehåll 4">
            <a:extLst>
              <a:ext uri="{FF2B5EF4-FFF2-40B4-BE49-F238E27FC236}">
                <a16:creationId xmlns:a16="http://schemas.microsoft.com/office/drawing/2014/main" id="{05AEF401-140E-A4C4-0D7A-F4C96F984655}"/>
              </a:ext>
            </a:extLst>
          </p:cNvPr>
          <p:cNvSpPr>
            <a:spLocks noGrp="1"/>
          </p:cNvSpPr>
          <p:nvPr>
            <p:ph sz="quarter" idx="13"/>
          </p:nvPr>
        </p:nvSpPr>
        <p:spPr>
          <a:xfrm>
            <a:off x="6454999" y="963611"/>
            <a:ext cx="4930775" cy="4930775"/>
          </a:xfrm>
        </p:spPr>
        <p:txBody>
          <a:bodyPr/>
          <a:lstStyle>
            <a:lvl1pPr>
              <a:defRPr sz="2400">
                <a:solidFill>
                  <a:schemeClr val="accent2"/>
                </a:solidFill>
              </a:defRPr>
            </a:lvl1pPr>
            <a:lvl2pPr>
              <a:defRPr sz="2000">
                <a:solidFill>
                  <a:schemeClr val="accent2"/>
                </a:solidFill>
              </a:defRPr>
            </a:lvl2pPr>
            <a:lvl3pPr>
              <a:defRPr sz="2000">
                <a:solidFill>
                  <a:schemeClr val="accent2"/>
                </a:solidFill>
              </a:defRPr>
            </a:lvl3pPr>
            <a:lvl4pPr>
              <a:defRPr>
                <a:solidFill>
                  <a:schemeClr val="accent2"/>
                </a:solidFill>
              </a:defRPr>
            </a:lvl4pPr>
            <a:lvl5pPr>
              <a:defRPr>
                <a:solidFill>
                  <a:schemeClr val="accent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40">
            <a:extLst>
              <a:ext uri="{FF2B5EF4-FFF2-40B4-BE49-F238E27FC236}">
                <a16:creationId xmlns:a16="http://schemas.microsoft.com/office/drawing/2014/main" id="{45BDD8C8-F796-FDFC-B920-95EECD8A7BE8}"/>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solidFill>
                  <a:schemeClr val="accent2"/>
                </a:solidFill>
                <a:latin typeface="+mj-lt"/>
              </a:defRPr>
            </a:lvl1pPr>
          </a:lstStyle>
          <a:p>
            <a:pPr lvl="0"/>
            <a:r>
              <a:rPr lang="sv-SE" dirty="0"/>
              <a:t>En bra rubrik på två rader</a:t>
            </a:r>
          </a:p>
        </p:txBody>
      </p:sp>
      <p:sp>
        <p:nvSpPr>
          <p:cNvPr id="4" name="Platshållare för text 5">
            <a:extLst>
              <a:ext uri="{FF2B5EF4-FFF2-40B4-BE49-F238E27FC236}">
                <a16:creationId xmlns:a16="http://schemas.microsoft.com/office/drawing/2014/main" id="{1C5A12AF-3607-F66C-E81F-6F27061E6990}"/>
              </a:ext>
            </a:extLst>
          </p:cNvPr>
          <p:cNvSpPr>
            <a:spLocks noGrp="1"/>
          </p:cNvSpPr>
          <p:nvPr>
            <p:ph type="body" sz="quarter" idx="14"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solidFill>
                  <a:schemeClr val="accent2"/>
                </a:solidFill>
              </a:defRPr>
            </a:lvl1pPr>
          </a:lstStyle>
          <a:p>
            <a:pPr lvl="0"/>
            <a:r>
              <a:rPr lang="sv-SE" dirty="0"/>
              <a:t>Brödtext</a:t>
            </a:r>
          </a:p>
        </p:txBody>
      </p:sp>
    </p:spTree>
    <p:extLst>
      <p:ext uri="{BB962C8B-B14F-4D97-AF65-F5344CB8AC3E}">
        <p14:creationId xmlns:p14="http://schemas.microsoft.com/office/powerpoint/2010/main" val="321645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ck + bi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1E2D54E-9C69-1217-616C-91BEB77D8888}"/>
              </a:ext>
            </a:extLst>
          </p:cNvPr>
          <p:cNvSpPr/>
          <p:nvPr userDrawn="1"/>
        </p:nvSpPr>
        <p:spPr>
          <a:xfrm>
            <a:off x="1590261" y="1431235"/>
            <a:ext cx="3949148" cy="37238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 5">
            <a:extLst>
              <a:ext uri="{FF2B5EF4-FFF2-40B4-BE49-F238E27FC236}">
                <a16:creationId xmlns:a16="http://schemas.microsoft.com/office/drawing/2014/main" id="{27BD06E6-3260-0B20-5B88-BC96B1632442}"/>
              </a:ext>
            </a:extLst>
          </p:cNvPr>
          <p:cNvSpPr>
            <a:spLocks noGrp="1"/>
          </p:cNvSpPr>
          <p:nvPr>
            <p:ph type="pic" sz="quarter" idx="10"/>
          </p:nvPr>
        </p:nvSpPr>
        <p:spPr>
          <a:xfrm>
            <a:off x="0" y="0"/>
            <a:ext cx="12192000" cy="6858000"/>
          </a:xfrm>
          <a:custGeom>
            <a:avLst/>
            <a:gdLst>
              <a:gd name="connsiteX0" fmla="*/ 4482296 w 12192000"/>
              <a:gd name="connsiteY0" fmla="*/ 1477089 h 6858000"/>
              <a:gd name="connsiteX1" fmla="*/ 4426723 w 12192000"/>
              <a:gd name="connsiteY1" fmla="*/ 1495872 h 6858000"/>
              <a:gd name="connsiteX2" fmla="*/ 4329270 w 12192000"/>
              <a:gd name="connsiteY2" fmla="*/ 1510899 h 6858000"/>
              <a:gd name="connsiteX3" fmla="*/ 4312357 w 12192000"/>
              <a:gd name="connsiteY3" fmla="*/ 1510362 h 6858000"/>
              <a:gd name="connsiteX4" fmla="*/ 4215709 w 12192000"/>
              <a:gd name="connsiteY4" fmla="*/ 1524852 h 6858000"/>
              <a:gd name="connsiteX5" fmla="*/ 4145638 w 12192000"/>
              <a:gd name="connsiteY5" fmla="*/ 1523779 h 6858000"/>
              <a:gd name="connsiteX6" fmla="*/ 4106174 w 12192000"/>
              <a:gd name="connsiteY6" fmla="*/ 1525389 h 6858000"/>
              <a:gd name="connsiteX7" fmla="*/ 4000666 w 12192000"/>
              <a:gd name="connsiteY7" fmla="*/ 1534512 h 6858000"/>
              <a:gd name="connsiteX8" fmla="*/ 3938650 w 12192000"/>
              <a:gd name="connsiteY8" fmla="*/ 1532902 h 6858000"/>
              <a:gd name="connsiteX9" fmla="*/ 3845224 w 12192000"/>
              <a:gd name="connsiteY9" fmla="*/ 1511972 h 6858000"/>
              <a:gd name="connsiteX10" fmla="*/ 3836364 w 12192000"/>
              <a:gd name="connsiteY10" fmla="*/ 1510899 h 6858000"/>
              <a:gd name="connsiteX11" fmla="*/ 3658371 w 12192000"/>
              <a:gd name="connsiteY11" fmla="*/ 1501775 h 6858000"/>
              <a:gd name="connsiteX12" fmla="*/ 3640652 w 12192000"/>
              <a:gd name="connsiteY12" fmla="*/ 1503385 h 6858000"/>
              <a:gd name="connsiteX13" fmla="*/ 3594744 w 12192000"/>
              <a:gd name="connsiteY13" fmla="*/ 1510362 h 6858000"/>
              <a:gd name="connsiteX14" fmla="*/ 3581052 w 12192000"/>
              <a:gd name="connsiteY14" fmla="*/ 1511972 h 6858000"/>
              <a:gd name="connsiteX15" fmla="*/ 3489237 w 12192000"/>
              <a:gd name="connsiteY15" fmla="*/ 1532365 h 6858000"/>
              <a:gd name="connsiteX16" fmla="*/ 3452188 w 12192000"/>
              <a:gd name="connsiteY16" fmla="*/ 1542562 h 6858000"/>
              <a:gd name="connsiteX17" fmla="*/ 3414334 w 12192000"/>
              <a:gd name="connsiteY17" fmla="*/ 1548465 h 6858000"/>
              <a:gd name="connsiteX18" fmla="*/ 3349097 w 12192000"/>
              <a:gd name="connsiteY18" fmla="*/ 1559199 h 6858000"/>
              <a:gd name="connsiteX19" fmla="*/ 3307216 w 12192000"/>
              <a:gd name="connsiteY19" fmla="*/ 1568859 h 6858000"/>
              <a:gd name="connsiteX20" fmla="*/ 3296746 w 12192000"/>
              <a:gd name="connsiteY20" fmla="*/ 1569932 h 6858000"/>
              <a:gd name="connsiteX21" fmla="*/ 3192849 w 12192000"/>
              <a:gd name="connsiteY21" fmla="*/ 1557589 h 6858000"/>
              <a:gd name="connsiteX22" fmla="*/ 3076066 w 12192000"/>
              <a:gd name="connsiteY22" fmla="*/ 1541489 h 6858000"/>
              <a:gd name="connsiteX23" fmla="*/ 3051099 w 12192000"/>
              <a:gd name="connsiteY23" fmla="*/ 1543099 h 6858000"/>
              <a:gd name="connsiteX24" fmla="*/ 2951229 w 12192000"/>
              <a:gd name="connsiteY24" fmla="*/ 1557589 h 6858000"/>
              <a:gd name="connsiteX25" fmla="*/ 2922235 w 12192000"/>
              <a:gd name="connsiteY25" fmla="*/ 1554369 h 6858000"/>
              <a:gd name="connsiteX26" fmla="*/ 2868273 w 12192000"/>
              <a:gd name="connsiteY26" fmla="*/ 1544172 h 6858000"/>
              <a:gd name="connsiteX27" fmla="*/ 2841694 w 12192000"/>
              <a:gd name="connsiteY27" fmla="*/ 1533439 h 6858000"/>
              <a:gd name="connsiteX28" fmla="*/ 2793370 w 12192000"/>
              <a:gd name="connsiteY28" fmla="*/ 1515729 h 6858000"/>
              <a:gd name="connsiteX29" fmla="*/ 2741825 w 12192000"/>
              <a:gd name="connsiteY29" fmla="*/ 1504995 h 6858000"/>
              <a:gd name="connsiteX30" fmla="*/ 2668533 w 12192000"/>
              <a:gd name="connsiteY30" fmla="*/ 1495872 h 6858000"/>
              <a:gd name="connsiteX31" fmla="*/ 2618598 w 12192000"/>
              <a:gd name="connsiteY31" fmla="*/ 1505532 h 6858000"/>
              <a:gd name="connsiteX32" fmla="*/ 2612155 w 12192000"/>
              <a:gd name="connsiteY32" fmla="*/ 1507142 h 6858000"/>
              <a:gd name="connsiteX33" fmla="*/ 2522756 w 12192000"/>
              <a:gd name="connsiteY33" fmla="*/ 1519485 h 6858000"/>
              <a:gd name="connsiteX34" fmla="*/ 2510675 w 12192000"/>
              <a:gd name="connsiteY34" fmla="*/ 1520559 h 6858000"/>
              <a:gd name="connsiteX35" fmla="*/ 2444632 w 12192000"/>
              <a:gd name="connsiteY35" fmla="*/ 1525389 h 6858000"/>
              <a:gd name="connsiteX36" fmla="*/ 2397113 w 12192000"/>
              <a:gd name="connsiteY36" fmla="*/ 1525389 h 6858000"/>
              <a:gd name="connsiteX37" fmla="*/ 2267444 w 12192000"/>
              <a:gd name="connsiteY37" fmla="*/ 1509289 h 6858000"/>
              <a:gd name="connsiteX38" fmla="*/ 2139385 w 12192000"/>
              <a:gd name="connsiteY38" fmla="*/ 1492116 h 6858000"/>
              <a:gd name="connsiteX39" fmla="*/ 2067704 w 12192000"/>
              <a:gd name="connsiteY39" fmla="*/ 1487286 h 6858000"/>
              <a:gd name="connsiteX40" fmla="*/ 2008105 w 12192000"/>
              <a:gd name="connsiteY40" fmla="*/ 1490506 h 6858000"/>
              <a:gd name="connsiteX41" fmla="*/ 1941256 w 12192000"/>
              <a:gd name="connsiteY41" fmla="*/ 1486749 h 6858000"/>
              <a:gd name="connsiteX42" fmla="*/ 1884878 w 12192000"/>
              <a:gd name="connsiteY42" fmla="*/ 1483529 h 6858000"/>
              <a:gd name="connsiteX43" fmla="*/ 1868770 w 12192000"/>
              <a:gd name="connsiteY43" fmla="*/ 1487822 h 6858000"/>
              <a:gd name="connsiteX44" fmla="*/ 1819641 w 12192000"/>
              <a:gd name="connsiteY44" fmla="*/ 1494799 h 6858000"/>
              <a:gd name="connsiteX45" fmla="*/ 1727825 w 12192000"/>
              <a:gd name="connsiteY45" fmla="*/ 1481919 h 6858000"/>
              <a:gd name="connsiteX46" fmla="*/ 1693193 w 12192000"/>
              <a:gd name="connsiteY46" fmla="*/ 1480309 h 6858000"/>
              <a:gd name="connsiteX47" fmla="*/ 1663393 w 12192000"/>
              <a:gd name="connsiteY47" fmla="*/ 1479236 h 6858000"/>
              <a:gd name="connsiteX48" fmla="*/ 1640037 w 12192000"/>
              <a:gd name="connsiteY48" fmla="*/ 1492652 h 6858000"/>
              <a:gd name="connsiteX49" fmla="*/ 1640037 w 12192000"/>
              <a:gd name="connsiteY49" fmla="*/ 1681558 h 6858000"/>
              <a:gd name="connsiteX50" fmla="*/ 1640037 w 12192000"/>
              <a:gd name="connsiteY50" fmla="*/ 1886027 h 6858000"/>
              <a:gd name="connsiteX51" fmla="*/ 1640037 w 12192000"/>
              <a:gd name="connsiteY51" fmla="*/ 2984579 h 6858000"/>
              <a:gd name="connsiteX52" fmla="*/ 1640037 w 12192000"/>
              <a:gd name="connsiteY52" fmla="*/ 3281355 h 6858000"/>
              <a:gd name="connsiteX53" fmla="*/ 1640037 w 12192000"/>
              <a:gd name="connsiteY53" fmla="*/ 3929645 h 6858000"/>
              <a:gd name="connsiteX54" fmla="*/ 1639231 w 12192000"/>
              <a:gd name="connsiteY54" fmla="*/ 4354683 h 6858000"/>
              <a:gd name="connsiteX55" fmla="*/ 1640037 w 12192000"/>
              <a:gd name="connsiteY55" fmla="*/ 4550566 h 6858000"/>
              <a:gd name="connsiteX56" fmla="*/ 1628761 w 12192000"/>
              <a:gd name="connsiteY56" fmla="*/ 4618722 h 6858000"/>
              <a:gd name="connsiteX57" fmla="*/ 1628761 w 12192000"/>
              <a:gd name="connsiteY57" fmla="*/ 4623552 h 6858000"/>
              <a:gd name="connsiteX58" fmla="*/ 1630372 w 12192000"/>
              <a:gd name="connsiteY58" fmla="*/ 4623016 h 6858000"/>
              <a:gd name="connsiteX59" fmla="*/ 1640037 w 12192000"/>
              <a:gd name="connsiteY59" fmla="*/ 4668632 h 6858000"/>
              <a:gd name="connsiteX60" fmla="*/ 1635204 w 12192000"/>
              <a:gd name="connsiteY60" fmla="*/ 4779722 h 6858000"/>
              <a:gd name="connsiteX61" fmla="*/ 1639231 w 12192000"/>
              <a:gd name="connsiteY61" fmla="*/ 4815141 h 6858000"/>
              <a:gd name="connsiteX62" fmla="*/ 1640842 w 12192000"/>
              <a:gd name="connsiteY62" fmla="*/ 4928914 h 6858000"/>
              <a:gd name="connsiteX63" fmla="*/ 1643258 w 12192000"/>
              <a:gd name="connsiteY63" fmla="*/ 4991704 h 6858000"/>
              <a:gd name="connsiteX64" fmla="*/ 1691582 w 12192000"/>
              <a:gd name="connsiteY64" fmla="*/ 5007267 h 6858000"/>
              <a:gd name="connsiteX65" fmla="*/ 1727825 w 12192000"/>
              <a:gd name="connsiteY65" fmla="*/ 5003511 h 6858000"/>
              <a:gd name="connsiteX66" fmla="*/ 1774539 w 12192000"/>
              <a:gd name="connsiteY66" fmla="*/ 5008877 h 6858000"/>
              <a:gd name="connsiteX67" fmla="*/ 1831722 w 12192000"/>
              <a:gd name="connsiteY67" fmla="*/ 5005657 h 6858000"/>
              <a:gd name="connsiteX68" fmla="*/ 1884073 w 12192000"/>
              <a:gd name="connsiteY68" fmla="*/ 5006731 h 6858000"/>
              <a:gd name="connsiteX69" fmla="*/ 1965418 w 12192000"/>
              <a:gd name="connsiteY69" fmla="*/ 5001901 h 6858000"/>
              <a:gd name="connsiteX70" fmla="*/ 2068510 w 12192000"/>
              <a:gd name="connsiteY70" fmla="*/ 4985264 h 6858000"/>
              <a:gd name="connsiteX71" fmla="*/ 2162742 w 12192000"/>
              <a:gd name="connsiteY71" fmla="*/ 4977214 h 6858000"/>
              <a:gd name="connsiteX72" fmla="*/ 2217509 w 12192000"/>
              <a:gd name="connsiteY72" fmla="*/ 4961651 h 6858000"/>
              <a:gd name="connsiteX73" fmla="*/ 2237644 w 12192000"/>
              <a:gd name="connsiteY73" fmla="*/ 4959504 h 6858000"/>
              <a:gd name="connsiteX74" fmla="*/ 2265028 w 12192000"/>
              <a:gd name="connsiteY74" fmla="*/ 4956821 h 6858000"/>
              <a:gd name="connsiteX75" fmla="*/ 2287579 w 12192000"/>
              <a:gd name="connsiteY75" fmla="*/ 4957894 h 6858000"/>
              <a:gd name="connsiteX76" fmla="*/ 2356038 w 12192000"/>
              <a:gd name="connsiteY76" fmla="*/ 4984727 h 6858000"/>
              <a:gd name="connsiteX77" fmla="*/ 2451881 w 12192000"/>
              <a:gd name="connsiteY77" fmla="*/ 4979897 h 6858000"/>
              <a:gd name="connsiteX78" fmla="*/ 2489734 w 12192000"/>
              <a:gd name="connsiteY78" fmla="*/ 4967554 h 6858000"/>
              <a:gd name="connsiteX79" fmla="*/ 2619404 w 12192000"/>
              <a:gd name="connsiteY79" fmla="*/ 4925694 h 6858000"/>
              <a:gd name="connsiteX80" fmla="*/ 2706387 w 12192000"/>
              <a:gd name="connsiteY80" fmla="*/ 4920328 h 6858000"/>
              <a:gd name="connsiteX81" fmla="*/ 2761154 w 12192000"/>
              <a:gd name="connsiteY81" fmla="*/ 4918718 h 6858000"/>
              <a:gd name="connsiteX82" fmla="*/ 2867467 w 12192000"/>
              <a:gd name="connsiteY82" fmla="*/ 4913888 h 6858000"/>
              <a:gd name="connsiteX83" fmla="*/ 2984250 w 12192000"/>
              <a:gd name="connsiteY83" fmla="*/ 4926768 h 6858000"/>
              <a:gd name="connsiteX84" fmla="*/ 2996331 w 12192000"/>
              <a:gd name="connsiteY84" fmla="*/ 4927841 h 6858000"/>
              <a:gd name="connsiteX85" fmla="*/ 3058347 w 12192000"/>
              <a:gd name="connsiteY85" fmla="*/ 4931061 h 6858000"/>
              <a:gd name="connsiteX86" fmla="*/ 3119558 w 12192000"/>
              <a:gd name="connsiteY86" fmla="*/ 4919254 h 6858000"/>
              <a:gd name="connsiteX87" fmla="*/ 3148552 w 12192000"/>
              <a:gd name="connsiteY87" fmla="*/ 4914961 h 6858000"/>
              <a:gd name="connsiteX88" fmla="*/ 3164660 w 12192000"/>
              <a:gd name="connsiteY88" fmla="*/ 4914424 h 6858000"/>
              <a:gd name="connsiteX89" fmla="*/ 3280638 w 12192000"/>
              <a:gd name="connsiteY89" fmla="*/ 4911741 h 6858000"/>
              <a:gd name="connsiteX90" fmla="*/ 3374870 w 12192000"/>
              <a:gd name="connsiteY90" fmla="*/ 4936428 h 6858000"/>
              <a:gd name="connsiteX91" fmla="*/ 3420777 w 12192000"/>
              <a:gd name="connsiteY91" fmla="*/ 4951454 h 6858000"/>
              <a:gd name="connsiteX92" fmla="*/ 3425610 w 12192000"/>
              <a:gd name="connsiteY92" fmla="*/ 4951991 h 6858000"/>
              <a:gd name="connsiteX93" fmla="*/ 3556085 w 12192000"/>
              <a:gd name="connsiteY93" fmla="*/ 4972921 h 6858000"/>
              <a:gd name="connsiteX94" fmla="*/ 3601993 w 12192000"/>
              <a:gd name="connsiteY94" fmla="*/ 4983117 h 6858000"/>
              <a:gd name="connsiteX95" fmla="*/ 3671257 w 12192000"/>
              <a:gd name="connsiteY95" fmla="*/ 4998144 h 6858000"/>
              <a:gd name="connsiteX96" fmla="*/ 3786429 w 12192000"/>
              <a:gd name="connsiteY96" fmla="*/ 5026051 h 6858000"/>
              <a:gd name="connsiteX97" fmla="*/ 3861332 w 12192000"/>
              <a:gd name="connsiteY97" fmla="*/ 5056104 h 6858000"/>
              <a:gd name="connsiteX98" fmla="*/ 3882272 w 12192000"/>
              <a:gd name="connsiteY98" fmla="*/ 5064690 h 6858000"/>
              <a:gd name="connsiteX99" fmla="*/ 3904823 w 12192000"/>
              <a:gd name="connsiteY99" fmla="*/ 5094207 h 6858000"/>
              <a:gd name="connsiteX100" fmla="*/ 3911267 w 12192000"/>
              <a:gd name="connsiteY100" fmla="*/ 5121040 h 6858000"/>
              <a:gd name="connsiteX101" fmla="*/ 3962007 w 12192000"/>
              <a:gd name="connsiteY101" fmla="*/ 5123187 h 6858000"/>
              <a:gd name="connsiteX102" fmla="*/ 4085233 w 12192000"/>
              <a:gd name="connsiteY102" fmla="*/ 5103330 h 6858000"/>
              <a:gd name="connsiteX103" fmla="*/ 4183492 w 12192000"/>
              <a:gd name="connsiteY103" fmla="*/ 5081327 h 6858000"/>
              <a:gd name="connsiteX104" fmla="*/ 4244704 w 12192000"/>
              <a:gd name="connsiteY104" fmla="*/ 5062007 h 6858000"/>
              <a:gd name="connsiteX105" fmla="*/ 4255173 w 12192000"/>
              <a:gd name="connsiteY105" fmla="*/ 5059860 h 6858000"/>
              <a:gd name="connsiteX106" fmla="*/ 4326048 w 12192000"/>
              <a:gd name="connsiteY106" fmla="*/ 5051274 h 6858000"/>
              <a:gd name="connsiteX107" fmla="*/ 4454107 w 12192000"/>
              <a:gd name="connsiteY107" fmla="*/ 5050201 h 6858000"/>
              <a:gd name="connsiteX108" fmla="*/ 4532231 w 12192000"/>
              <a:gd name="connsiteY108" fmla="*/ 5050201 h 6858000"/>
              <a:gd name="connsiteX109" fmla="*/ 4620825 w 12192000"/>
              <a:gd name="connsiteY109" fmla="*/ 5049127 h 6858000"/>
              <a:gd name="connsiteX110" fmla="*/ 4634516 w 12192000"/>
              <a:gd name="connsiteY110" fmla="*/ 5049664 h 6858000"/>
              <a:gd name="connsiteX111" fmla="*/ 4705392 w 12192000"/>
              <a:gd name="connsiteY111" fmla="*/ 5057177 h 6858000"/>
              <a:gd name="connsiteX112" fmla="*/ 4764991 w 12192000"/>
              <a:gd name="connsiteY112" fmla="*/ 5046980 h 6858000"/>
              <a:gd name="connsiteX113" fmla="*/ 4862445 w 12192000"/>
              <a:gd name="connsiteY113" fmla="*/ 5022294 h 6858000"/>
              <a:gd name="connsiteX114" fmla="*/ 4948624 w 12192000"/>
              <a:gd name="connsiteY114" fmla="*/ 5000290 h 6858000"/>
              <a:gd name="connsiteX115" fmla="*/ 5001779 w 12192000"/>
              <a:gd name="connsiteY115" fmla="*/ 4990094 h 6858000"/>
              <a:gd name="connsiteX116" fmla="*/ 5045272 w 12192000"/>
              <a:gd name="connsiteY116" fmla="*/ 4989557 h 6858000"/>
              <a:gd name="connsiteX117" fmla="*/ 5057353 w 12192000"/>
              <a:gd name="connsiteY117" fmla="*/ 4990631 h 6858000"/>
              <a:gd name="connsiteX118" fmla="*/ 5135478 w 12192000"/>
              <a:gd name="connsiteY118" fmla="*/ 4992241 h 6858000"/>
              <a:gd name="connsiteX119" fmla="*/ 5141113 w 12192000"/>
              <a:gd name="connsiteY119" fmla="*/ 4992241 h 6858000"/>
              <a:gd name="connsiteX120" fmla="*/ 5215210 w 12192000"/>
              <a:gd name="connsiteY120" fmla="*/ 5000827 h 6858000"/>
              <a:gd name="connsiteX121" fmla="*/ 5261118 w 12192000"/>
              <a:gd name="connsiteY121" fmla="*/ 5000290 h 6858000"/>
              <a:gd name="connsiteX122" fmla="*/ 5325550 w 12192000"/>
              <a:gd name="connsiteY122" fmla="*/ 5004584 h 6858000"/>
              <a:gd name="connsiteX123" fmla="*/ 5362599 w 12192000"/>
              <a:gd name="connsiteY123" fmla="*/ 5004047 h 6858000"/>
              <a:gd name="connsiteX124" fmla="*/ 5425420 w 12192000"/>
              <a:gd name="connsiteY124" fmla="*/ 4991704 h 6858000"/>
              <a:gd name="connsiteX125" fmla="*/ 5452000 w 12192000"/>
              <a:gd name="connsiteY125" fmla="*/ 4968627 h 6858000"/>
              <a:gd name="connsiteX126" fmla="*/ 5451193 w 12192000"/>
              <a:gd name="connsiteY126" fmla="*/ 4865588 h 6858000"/>
              <a:gd name="connsiteX127" fmla="*/ 5446360 w 12192000"/>
              <a:gd name="connsiteY127" fmla="*/ 4697075 h 6858000"/>
              <a:gd name="connsiteX128" fmla="*/ 5443944 w 12192000"/>
              <a:gd name="connsiteY128" fmla="*/ 4280087 h 6858000"/>
              <a:gd name="connsiteX129" fmla="*/ 5442335 w 12192000"/>
              <a:gd name="connsiteY129" fmla="*/ 4007998 h 6858000"/>
              <a:gd name="connsiteX130" fmla="*/ 5442335 w 12192000"/>
              <a:gd name="connsiteY130" fmla="*/ 3692976 h 6858000"/>
              <a:gd name="connsiteX131" fmla="*/ 5442335 w 12192000"/>
              <a:gd name="connsiteY131" fmla="*/ 3607647 h 6858000"/>
              <a:gd name="connsiteX132" fmla="*/ 5444750 w 12192000"/>
              <a:gd name="connsiteY132" fmla="*/ 3418204 h 6858000"/>
              <a:gd name="connsiteX133" fmla="*/ 5446360 w 12192000"/>
              <a:gd name="connsiteY133" fmla="*/ 3405324 h 6858000"/>
              <a:gd name="connsiteX134" fmla="*/ 5443944 w 12192000"/>
              <a:gd name="connsiteY134" fmla="*/ 3354341 h 6858000"/>
              <a:gd name="connsiteX135" fmla="*/ 5442335 w 12192000"/>
              <a:gd name="connsiteY135" fmla="*/ 3340388 h 6858000"/>
              <a:gd name="connsiteX136" fmla="*/ 5443139 w 12192000"/>
              <a:gd name="connsiteY136" fmla="*/ 3051662 h 6858000"/>
              <a:gd name="connsiteX137" fmla="*/ 5444750 w 12192000"/>
              <a:gd name="connsiteY137" fmla="*/ 2905689 h 6858000"/>
              <a:gd name="connsiteX138" fmla="*/ 5442335 w 12192000"/>
              <a:gd name="connsiteY138" fmla="*/ 2753814 h 6858000"/>
              <a:gd name="connsiteX139" fmla="*/ 5442335 w 12192000"/>
              <a:gd name="connsiteY139" fmla="*/ 2514998 h 6858000"/>
              <a:gd name="connsiteX140" fmla="*/ 5442335 w 12192000"/>
              <a:gd name="connsiteY140" fmla="*/ 2174216 h 6858000"/>
              <a:gd name="connsiteX141" fmla="*/ 5443944 w 12192000"/>
              <a:gd name="connsiteY141" fmla="*/ 2059370 h 6858000"/>
              <a:gd name="connsiteX142" fmla="*/ 5442335 w 12192000"/>
              <a:gd name="connsiteY142" fmla="*/ 1857584 h 6858000"/>
              <a:gd name="connsiteX143" fmla="*/ 5440723 w 12192000"/>
              <a:gd name="connsiteY143" fmla="*/ 1549002 h 6858000"/>
              <a:gd name="connsiteX144" fmla="*/ 5400454 w 12192000"/>
              <a:gd name="connsiteY144" fmla="*/ 1526462 h 6858000"/>
              <a:gd name="connsiteX145" fmla="*/ 5376291 w 12192000"/>
              <a:gd name="connsiteY145" fmla="*/ 1524315 h 6858000"/>
              <a:gd name="connsiteX146" fmla="*/ 5299778 w 12192000"/>
              <a:gd name="connsiteY146" fmla="*/ 1518412 h 6858000"/>
              <a:gd name="connsiteX147" fmla="*/ 5196686 w 12192000"/>
              <a:gd name="connsiteY147" fmla="*/ 1526999 h 6858000"/>
              <a:gd name="connsiteX148" fmla="*/ 5084735 w 12192000"/>
              <a:gd name="connsiteY148" fmla="*/ 1533439 h 6858000"/>
              <a:gd name="connsiteX149" fmla="*/ 4987282 w 12192000"/>
              <a:gd name="connsiteY149" fmla="*/ 1532902 h 6858000"/>
              <a:gd name="connsiteX150" fmla="*/ 4937347 w 12192000"/>
              <a:gd name="connsiteY150" fmla="*/ 1533975 h 6858000"/>
              <a:gd name="connsiteX151" fmla="*/ 4925266 w 12192000"/>
              <a:gd name="connsiteY151" fmla="*/ 1533975 h 6858000"/>
              <a:gd name="connsiteX152" fmla="*/ 4823786 w 12192000"/>
              <a:gd name="connsiteY152" fmla="*/ 1535585 h 6858000"/>
              <a:gd name="connsiteX153" fmla="*/ 4742440 w 12192000"/>
              <a:gd name="connsiteY153" fmla="*/ 1527535 h 6858000"/>
              <a:gd name="connsiteX154" fmla="*/ 4665122 w 12192000"/>
              <a:gd name="connsiteY154" fmla="*/ 1516265 h 6858000"/>
              <a:gd name="connsiteX155" fmla="*/ 4602300 w 12192000"/>
              <a:gd name="connsiteY155" fmla="*/ 1502849 h 6858000"/>
              <a:gd name="connsiteX156" fmla="*/ 4531426 w 12192000"/>
              <a:gd name="connsiteY156" fmla="*/ 1482456 h 6858000"/>
              <a:gd name="connsiteX157" fmla="*/ 4482296 w 12192000"/>
              <a:gd name="connsiteY157" fmla="*/ 1477089 h 6858000"/>
              <a:gd name="connsiteX158" fmla="*/ 0 w 12192000"/>
              <a:gd name="connsiteY158" fmla="*/ 0 h 6858000"/>
              <a:gd name="connsiteX159" fmla="*/ 12192000 w 12192000"/>
              <a:gd name="connsiteY159" fmla="*/ 0 h 6858000"/>
              <a:gd name="connsiteX160" fmla="*/ 12192000 w 12192000"/>
              <a:gd name="connsiteY160" fmla="*/ 5856499 h 6858000"/>
              <a:gd name="connsiteX161" fmla="*/ 12188427 w 12192000"/>
              <a:gd name="connsiteY161" fmla="*/ 5855215 h 6858000"/>
              <a:gd name="connsiteX162" fmla="*/ 12133213 w 12192000"/>
              <a:gd name="connsiteY162" fmla="*/ 5855215 h 6858000"/>
              <a:gd name="connsiteX163" fmla="*/ 12033257 w 12192000"/>
              <a:gd name="connsiteY163" fmla="*/ 5880933 h 6858000"/>
              <a:gd name="connsiteX164" fmla="*/ 11869519 w 12192000"/>
              <a:gd name="connsiteY164" fmla="*/ 5917128 h 6858000"/>
              <a:gd name="connsiteX165" fmla="*/ 11720060 w 12192000"/>
              <a:gd name="connsiteY165" fmla="*/ 5910460 h 6858000"/>
              <a:gd name="connsiteX166" fmla="*/ 11662942 w 12192000"/>
              <a:gd name="connsiteY166" fmla="*/ 5918080 h 6858000"/>
              <a:gd name="connsiteX167" fmla="*/ 11558226 w 12192000"/>
              <a:gd name="connsiteY167" fmla="*/ 5941893 h 6858000"/>
              <a:gd name="connsiteX168" fmla="*/ 11549658 w 12192000"/>
              <a:gd name="connsiteY168" fmla="*/ 5941893 h 6858000"/>
              <a:gd name="connsiteX169" fmla="*/ 11463029 w 12192000"/>
              <a:gd name="connsiteY169" fmla="*/ 5925700 h 6858000"/>
              <a:gd name="connsiteX170" fmla="*/ 11414479 w 12192000"/>
              <a:gd name="connsiteY170" fmla="*/ 5925700 h 6858000"/>
              <a:gd name="connsiteX171" fmla="*/ 11233605 w 12192000"/>
              <a:gd name="connsiteY171" fmla="*/ 5968563 h 6858000"/>
              <a:gd name="connsiteX172" fmla="*/ 11192671 w 12192000"/>
              <a:gd name="connsiteY172" fmla="*/ 5964753 h 6858000"/>
              <a:gd name="connsiteX173" fmla="*/ 11120321 w 12192000"/>
              <a:gd name="connsiteY173" fmla="*/ 5964753 h 6858000"/>
              <a:gd name="connsiteX174" fmla="*/ 10991806 w 12192000"/>
              <a:gd name="connsiteY174" fmla="*/ 5970468 h 6858000"/>
              <a:gd name="connsiteX175" fmla="*/ 10866146 w 12192000"/>
              <a:gd name="connsiteY175" fmla="*/ 5943797 h 6858000"/>
              <a:gd name="connsiteX176" fmla="*/ 10771901 w 12192000"/>
              <a:gd name="connsiteY176" fmla="*/ 5947608 h 6858000"/>
              <a:gd name="connsiteX177" fmla="*/ 10717639 w 12192000"/>
              <a:gd name="connsiteY177" fmla="*/ 5953322 h 6858000"/>
              <a:gd name="connsiteX178" fmla="*/ 10653858 w 12192000"/>
              <a:gd name="connsiteY178" fmla="*/ 5965705 h 6858000"/>
              <a:gd name="connsiteX179" fmla="*/ 10588172 w 12192000"/>
              <a:gd name="connsiteY179" fmla="*/ 5968563 h 6858000"/>
              <a:gd name="connsiteX180" fmla="*/ 10567229 w 12192000"/>
              <a:gd name="connsiteY180" fmla="*/ 5967610 h 6858000"/>
              <a:gd name="connsiteX181" fmla="*/ 10501543 w 12192000"/>
              <a:gd name="connsiteY181" fmla="*/ 6064765 h 6858000"/>
              <a:gd name="connsiteX182" fmla="*/ 10501543 w 12192000"/>
              <a:gd name="connsiteY182" fmla="*/ 6126678 h 6858000"/>
              <a:gd name="connsiteX183" fmla="*/ 10435857 w 12192000"/>
              <a:gd name="connsiteY183" fmla="*/ 6195258 h 6858000"/>
              <a:gd name="connsiteX184" fmla="*/ 10373027 w 12192000"/>
              <a:gd name="connsiteY184" fmla="*/ 6206688 h 6858000"/>
              <a:gd name="connsiteX185" fmla="*/ 10297822 w 12192000"/>
              <a:gd name="connsiteY185" fmla="*/ 6206688 h 6858000"/>
              <a:gd name="connsiteX186" fmla="*/ 10243560 w 12192000"/>
              <a:gd name="connsiteY186" fmla="*/ 6214308 h 6858000"/>
              <a:gd name="connsiteX187" fmla="*/ 10210241 w 12192000"/>
              <a:gd name="connsiteY187" fmla="*/ 6225738 h 6858000"/>
              <a:gd name="connsiteX188" fmla="*/ 10127420 w 12192000"/>
              <a:gd name="connsiteY188" fmla="*/ 6238120 h 6858000"/>
              <a:gd name="connsiteX189" fmla="*/ 9998905 w 12192000"/>
              <a:gd name="connsiteY189" fmla="*/ 6310510 h 6858000"/>
              <a:gd name="connsiteX190" fmla="*/ 9896092 w 12192000"/>
              <a:gd name="connsiteY190" fmla="*/ 6338133 h 6858000"/>
              <a:gd name="connsiteX191" fmla="*/ 9801848 w 12192000"/>
              <a:gd name="connsiteY191" fmla="*/ 6349563 h 6858000"/>
              <a:gd name="connsiteX192" fmla="*/ 9715219 w 12192000"/>
              <a:gd name="connsiteY192" fmla="*/ 6366708 h 6858000"/>
              <a:gd name="connsiteX193" fmla="*/ 9685708 w 12192000"/>
              <a:gd name="connsiteY193" fmla="*/ 6381948 h 6858000"/>
              <a:gd name="connsiteX194" fmla="*/ 9645725 w 12192000"/>
              <a:gd name="connsiteY194" fmla="*/ 6416238 h 6858000"/>
              <a:gd name="connsiteX195" fmla="*/ 9518162 w 12192000"/>
              <a:gd name="connsiteY195" fmla="*/ 6482913 h 6858000"/>
              <a:gd name="connsiteX196" fmla="*/ 9378222 w 12192000"/>
              <a:gd name="connsiteY196" fmla="*/ 6526727 h 6858000"/>
              <a:gd name="connsiteX197" fmla="*/ 9353471 w 12192000"/>
              <a:gd name="connsiteY197" fmla="*/ 6532443 h 6858000"/>
              <a:gd name="connsiteX198" fmla="*/ 9234476 w 12192000"/>
              <a:gd name="connsiteY198" fmla="*/ 6568638 h 6858000"/>
              <a:gd name="connsiteX199" fmla="*/ 9103104 w 12192000"/>
              <a:gd name="connsiteY199" fmla="*/ 6578163 h 6858000"/>
              <a:gd name="connsiteX200" fmla="*/ 9049794 w 12192000"/>
              <a:gd name="connsiteY200" fmla="*/ 6581020 h 6858000"/>
              <a:gd name="connsiteX201" fmla="*/ 8946982 w 12192000"/>
              <a:gd name="connsiteY201" fmla="*/ 6581973 h 6858000"/>
              <a:gd name="connsiteX202" fmla="*/ 8845121 w 12192000"/>
              <a:gd name="connsiteY202" fmla="*/ 6546730 h 6858000"/>
              <a:gd name="connsiteX203" fmla="*/ 8758492 w 12192000"/>
              <a:gd name="connsiteY203" fmla="*/ 6553398 h 6858000"/>
              <a:gd name="connsiteX204" fmla="*/ 8670911 w 12192000"/>
              <a:gd name="connsiteY204" fmla="*/ 6604833 h 6858000"/>
              <a:gd name="connsiteX205" fmla="*/ 8635689 w 12192000"/>
              <a:gd name="connsiteY205" fmla="*/ 6646743 h 6858000"/>
              <a:gd name="connsiteX206" fmla="*/ 8574763 w 12192000"/>
              <a:gd name="connsiteY206" fmla="*/ 6760090 h 6858000"/>
              <a:gd name="connsiteX207" fmla="*/ 8509077 w 12192000"/>
              <a:gd name="connsiteY207" fmla="*/ 6789618 h 6858000"/>
              <a:gd name="connsiteX208" fmla="*/ 8437680 w 12192000"/>
              <a:gd name="connsiteY208" fmla="*/ 6803905 h 6858000"/>
              <a:gd name="connsiteX209" fmla="*/ 8424352 w 12192000"/>
              <a:gd name="connsiteY209" fmla="*/ 6831527 h 6858000"/>
              <a:gd name="connsiteX210" fmla="*/ 8444344 w 12192000"/>
              <a:gd name="connsiteY210" fmla="*/ 6848673 h 6858000"/>
              <a:gd name="connsiteX211" fmla="*/ 8474806 w 12192000"/>
              <a:gd name="connsiteY211" fmla="*/ 6848673 h 6858000"/>
              <a:gd name="connsiteX212" fmla="*/ 10313054 w 12192000"/>
              <a:gd name="connsiteY212" fmla="*/ 6848673 h 6858000"/>
              <a:gd name="connsiteX213" fmla="*/ 10317813 w 12192000"/>
              <a:gd name="connsiteY213" fmla="*/ 6846768 h 6858000"/>
              <a:gd name="connsiteX214" fmla="*/ 12167484 w 12192000"/>
              <a:gd name="connsiteY214" fmla="*/ 6846768 h 6858000"/>
              <a:gd name="connsiteX215" fmla="*/ 12192000 w 12192000"/>
              <a:gd name="connsiteY215" fmla="*/ 6845057 h 6858000"/>
              <a:gd name="connsiteX216" fmla="*/ 12192000 w 12192000"/>
              <a:gd name="connsiteY216" fmla="*/ 6858000 h 6858000"/>
              <a:gd name="connsiteX217" fmla="*/ 0 w 12192000"/>
              <a:gd name="connsiteY2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92000" h="6858000">
                <a:moveTo>
                  <a:pt x="4482296" y="1477089"/>
                </a:moveTo>
                <a:cubicBezTo>
                  <a:pt x="4462161" y="1480309"/>
                  <a:pt x="4443637" y="1487822"/>
                  <a:pt x="4426723" y="1495872"/>
                </a:cubicBezTo>
                <a:cubicBezTo>
                  <a:pt x="4396923" y="1509825"/>
                  <a:pt x="4367929" y="1521632"/>
                  <a:pt x="4329270" y="1510899"/>
                </a:cubicBezTo>
                <a:cubicBezTo>
                  <a:pt x="4324438" y="1509825"/>
                  <a:pt x="4317994" y="1509289"/>
                  <a:pt x="4312357" y="1510362"/>
                </a:cubicBezTo>
                <a:cubicBezTo>
                  <a:pt x="4280141" y="1515192"/>
                  <a:pt x="4247925" y="1521632"/>
                  <a:pt x="4215709" y="1524852"/>
                </a:cubicBezTo>
                <a:cubicBezTo>
                  <a:pt x="4193157" y="1526999"/>
                  <a:pt x="4168995" y="1523779"/>
                  <a:pt x="4145638" y="1523779"/>
                </a:cubicBezTo>
                <a:cubicBezTo>
                  <a:pt x="4132752" y="1523779"/>
                  <a:pt x="4119060" y="1524315"/>
                  <a:pt x="4106174" y="1525389"/>
                </a:cubicBezTo>
                <a:cubicBezTo>
                  <a:pt x="4070736" y="1528072"/>
                  <a:pt x="4036104" y="1531829"/>
                  <a:pt x="4000666" y="1534512"/>
                </a:cubicBezTo>
                <a:cubicBezTo>
                  <a:pt x="3979726" y="1536122"/>
                  <a:pt x="3957174" y="1543635"/>
                  <a:pt x="3938650" y="1532902"/>
                </a:cubicBezTo>
                <a:cubicBezTo>
                  <a:pt x="3911267" y="1517339"/>
                  <a:pt x="3875023" y="1521632"/>
                  <a:pt x="3845224" y="1511972"/>
                </a:cubicBezTo>
                <a:cubicBezTo>
                  <a:pt x="3842807" y="1510899"/>
                  <a:pt x="3839586" y="1510899"/>
                  <a:pt x="3836364" y="1510899"/>
                </a:cubicBezTo>
                <a:cubicBezTo>
                  <a:pt x="3776765" y="1507679"/>
                  <a:pt x="3717970" y="1504459"/>
                  <a:pt x="3658371" y="1501775"/>
                </a:cubicBezTo>
                <a:cubicBezTo>
                  <a:pt x="3651928" y="1501239"/>
                  <a:pt x="3646290" y="1502849"/>
                  <a:pt x="3640652" y="1503385"/>
                </a:cubicBezTo>
                <a:cubicBezTo>
                  <a:pt x="3625349" y="1505532"/>
                  <a:pt x="3610047" y="1508215"/>
                  <a:pt x="3594744" y="1510362"/>
                </a:cubicBezTo>
                <a:cubicBezTo>
                  <a:pt x="3589912" y="1510899"/>
                  <a:pt x="3583469" y="1510362"/>
                  <a:pt x="3581052" y="1511972"/>
                </a:cubicBezTo>
                <a:cubicBezTo>
                  <a:pt x="3555280" y="1528609"/>
                  <a:pt x="3521453" y="1528072"/>
                  <a:pt x="3489237" y="1532365"/>
                </a:cubicBezTo>
                <a:cubicBezTo>
                  <a:pt x="3476350" y="1533975"/>
                  <a:pt x="3465075" y="1539879"/>
                  <a:pt x="3452188" y="1542562"/>
                </a:cubicBezTo>
                <a:cubicBezTo>
                  <a:pt x="3440107" y="1545245"/>
                  <a:pt x="3427221" y="1546319"/>
                  <a:pt x="3414334" y="1548465"/>
                </a:cubicBezTo>
                <a:cubicBezTo>
                  <a:pt x="3392588" y="1551685"/>
                  <a:pt x="3370843" y="1555442"/>
                  <a:pt x="3349097" y="1559199"/>
                </a:cubicBezTo>
                <a:cubicBezTo>
                  <a:pt x="3335405" y="1561882"/>
                  <a:pt x="3320908" y="1565639"/>
                  <a:pt x="3307216" y="1568859"/>
                </a:cubicBezTo>
                <a:cubicBezTo>
                  <a:pt x="3303994" y="1569395"/>
                  <a:pt x="3299967" y="1569932"/>
                  <a:pt x="3296746" y="1569932"/>
                </a:cubicBezTo>
                <a:cubicBezTo>
                  <a:pt x="3262114" y="1566175"/>
                  <a:pt x="3227481" y="1561882"/>
                  <a:pt x="3192849" y="1557589"/>
                </a:cubicBezTo>
                <a:cubicBezTo>
                  <a:pt x="3153384" y="1552222"/>
                  <a:pt x="3114725" y="1546319"/>
                  <a:pt x="3076066" y="1541489"/>
                </a:cubicBezTo>
                <a:cubicBezTo>
                  <a:pt x="3068012" y="1540415"/>
                  <a:pt x="3059153" y="1542025"/>
                  <a:pt x="3051099" y="1543099"/>
                </a:cubicBezTo>
                <a:cubicBezTo>
                  <a:pt x="3018077" y="1547929"/>
                  <a:pt x="2985056" y="1553295"/>
                  <a:pt x="2951229" y="1557589"/>
                </a:cubicBezTo>
                <a:cubicBezTo>
                  <a:pt x="2942370" y="1558662"/>
                  <a:pt x="2931899" y="1555979"/>
                  <a:pt x="2922235" y="1554369"/>
                </a:cubicBezTo>
                <a:cubicBezTo>
                  <a:pt x="2904516" y="1551149"/>
                  <a:pt x="2885991" y="1548465"/>
                  <a:pt x="2868273" y="1544172"/>
                </a:cubicBezTo>
                <a:cubicBezTo>
                  <a:pt x="2858608" y="1542025"/>
                  <a:pt x="2847332" y="1538269"/>
                  <a:pt x="2841694" y="1533439"/>
                </a:cubicBezTo>
                <a:cubicBezTo>
                  <a:pt x="2828808" y="1522705"/>
                  <a:pt x="2812700" y="1518412"/>
                  <a:pt x="2793370" y="1515729"/>
                </a:cubicBezTo>
                <a:cubicBezTo>
                  <a:pt x="2775652" y="1513582"/>
                  <a:pt x="2759544" y="1507679"/>
                  <a:pt x="2741825" y="1504995"/>
                </a:cubicBezTo>
                <a:cubicBezTo>
                  <a:pt x="2717663" y="1501239"/>
                  <a:pt x="2693501" y="1495872"/>
                  <a:pt x="2668533" y="1495872"/>
                </a:cubicBezTo>
                <a:cubicBezTo>
                  <a:pt x="2652425" y="1495335"/>
                  <a:pt x="2635512" y="1501775"/>
                  <a:pt x="2618598" y="1505532"/>
                </a:cubicBezTo>
                <a:cubicBezTo>
                  <a:pt x="2616182" y="1506069"/>
                  <a:pt x="2613766" y="1507142"/>
                  <a:pt x="2612155" y="1507142"/>
                </a:cubicBezTo>
                <a:cubicBezTo>
                  <a:pt x="2579939" y="1503922"/>
                  <a:pt x="2552556" y="1515729"/>
                  <a:pt x="2522756" y="1519485"/>
                </a:cubicBezTo>
                <a:cubicBezTo>
                  <a:pt x="2518729" y="1520559"/>
                  <a:pt x="2514702" y="1520559"/>
                  <a:pt x="2510675" y="1520559"/>
                </a:cubicBezTo>
                <a:cubicBezTo>
                  <a:pt x="2488124" y="1517875"/>
                  <a:pt x="2467183" y="1517339"/>
                  <a:pt x="2444632" y="1525389"/>
                </a:cubicBezTo>
                <a:cubicBezTo>
                  <a:pt x="2431746" y="1529682"/>
                  <a:pt x="2413221" y="1524852"/>
                  <a:pt x="2397113" y="1525389"/>
                </a:cubicBezTo>
                <a:cubicBezTo>
                  <a:pt x="2352011" y="1526999"/>
                  <a:pt x="2307714" y="1522705"/>
                  <a:pt x="2267444" y="1509289"/>
                </a:cubicBezTo>
                <a:cubicBezTo>
                  <a:pt x="2226368" y="1495335"/>
                  <a:pt x="2182877" y="1494799"/>
                  <a:pt x="2139385" y="1492116"/>
                </a:cubicBezTo>
                <a:cubicBezTo>
                  <a:pt x="2115223" y="1490506"/>
                  <a:pt x="2091866" y="1487286"/>
                  <a:pt x="2067704" y="1487286"/>
                </a:cubicBezTo>
                <a:cubicBezTo>
                  <a:pt x="2048375" y="1487286"/>
                  <a:pt x="2028240" y="1490506"/>
                  <a:pt x="2008105" y="1490506"/>
                </a:cubicBezTo>
                <a:cubicBezTo>
                  <a:pt x="1985553" y="1490506"/>
                  <a:pt x="1963808" y="1488359"/>
                  <a:pt x="1941256" y="1486749"/>
                </a:cubicBezTo>
                <a:cubicBezTo>
                  <a:pt x="1922732" y="1485676"/>
                  <a:pt x="1903403" y="1484066"/>
                  <a:pt x="1884878" y="1483529"/>
                </a:cubicBezTo>
                <a:cubicBezTo>
                  <a:pt x="1879241" y="1483529"/>
                  <a:pt x="1872797" y="1485676"/>
                  <a:pt x="1868770" y="1487822"/>
                </a:cubicBezTo>
                <a:cubicBezTo>
                  <a:pt x="1853468" y="1495335"/>
                  <a:pt x="1836554" y="1496946"/>
                  <a:pt x="1819641" y="1494799"/>
                </a:cubicBezTo>
                <a:cubicBezTo>
                  <a:pt x="1789036" y="1491042"/>
                  <a:pt x="1758430" y="1485676"/>
                  <a:pt x="1727825" y="1481919"/>
                </a:cubicBezTo>
                <a:cubicBezTo>
                  <a:pt x="1716550" y="1480309"/>
                  <a:pt x="1704469" y="1480309"/>
                  <a:pt x="1693193" y="1480309"/>
                </a:cubicBezTo>
                <a:cubicBezTo>
                  <a:pt x="1683528" y="1480309"/>
                  <a:pt x="1673058" y="1480309"/>
                  <a:pt x="1663393" y="1479236"/>
                </a:cubicBezTo>
                <a:cubicBezTo>
                  <a:pt x="1643258" y="1477626"/>
                  <a:pt x="1640037" y="1479772"/>
                  <a:pt x="1640037" y="1492652"/>
                </a:cubicBezTo>
                <a:cubicBezTo>
                  <a:pt x="1640037" y="1555442"/>
                  <a:pt x="1640037" y="1618768"/>
                  <a:pt x="1640037" y="1681558"/>
                </a:cubicBezTo>
                <a:cubicBezTo>
                  <a:pt x="1640037" y="1749714"/>
                  <a:pt x="1640037" y="1817871"/>
                  <a:pt x="1640037" y="1886027"/>
                </a:cubicBezTo>
                <a:cubicBezTo>
                  <a:pt x="1640037" y="2252032"/>
                  <a:pt x="1640037" y="2618574"/>
                  <a:pt x="1640037" y="2984579"/>
                </a:cubicBezTo>
                <a:cubicBezTo>
                  <a:pt x="1640037" y="3083325"/>
                  <a:pt x="1640037" y="3182608"/>
                  <a:pt x="1640037" y="3281355"/>
                </a:cubicBezTo>
                <a:cubicBezTo>
                  <a:pt x="1640037" y="3497094"/>
                  <a:pt x="1640037" y="3713369"/>
                  <a:pt x="1640037" y="3929645"/>
                </a:cubicBezTo>
                <a:cubicBezTo>
                  <a:pt x="1640037" y="4071325"/>
                  <a:pt x="1639231" y="4213004"/>
                  <a:pt x="1639231" y="4354683"/>
                </a:cubicBezTo>
                <a:cubicBezTo>
                  <a:pt x="1639231" y="4419620"/>
                  <a:pt x="1640842" y="4485093"/>
                  <a:pt x="1640037" y="4550566"/>
                </a:cubicBezTo>
                <a:cubicBezTo>
                  <a:pt x="1639231" y="4573106"/>
                  <a:pt x="1632788" y="4596182"/>
                  <a:pt x="1628761" y="4618722"/>
                </a:cubicBezTo>
                <a:cubicBezTo>
                  <a:pt x="1628761" y="4620332"/>
                  <a:pt x="1628761" y="4621942"/>
                  <a:pt x="1628761" y="4623552"/>
                </a:cubicBezTo>
                <a:lnTo>
                  <a:pt x="1630372" y="4623016"/>
                </a:lnTo>
                <a:cubicBezTo>
                  <a:pt x="1633593" y="4638042"/>
                  <a:pt x="1640037" y="4653605"/>
                  <a:pt x="1640037" y="4668632"/>
                </a:cubicBezTo>
                <a:cubicBezTo>
                  <a:pt x="1640037" y="4705662"/>
                  <a:pt x="1636010" y="4742692"/>
                  <a:pt x="1635204" y="4779722"/>
                </a:cubicBezTo>
                <a:cubicBezTo>
                  <a:pt x="1635204" y="4791528"/>
                  <a:pt x="1639231" y="4803335"/>
                  <a:pt x="1639231" y="4815141"/>
                </a:cubicBezTo>
                <a:cubicBezTo>
                  <a:pt x="1640842" y="4852708"/>
                  <a:pt x="1640842" y="4890811"/>
                  <a:pt x="1640842" y="4928914"/>
                </a:cubicBezTo>
                <a:cubicBezTo>
                  <a:pt x="1641647" y="4949844"/>
                  <a:pt x="1641647" y="4970774"/>
                  <a:pt x="1643258" y="4991704"/>
                </a:cubicBezTo>
                <a:cubicBezTo>
                  <a:pt x="1644064" y="5004047"/>
                  <a:pt x="1667420" y="5010487"/>
                  <a:pt x="1691582" y="5007267"/>
                </a:cubicBezTo>
                <a:cubicBezTo>
                  <a:pt x="1703663" y="5005121"/>
                  <a:pt x="1715744" y="5003511"/>
                  <a:pt x="1727825" y="5003511"/>
                </a:cubicBezTo>
                <a:cubicBezTo>
                  <a:pt x="1743933" y="5004047"/>
                  <a:pt x="1759236" y="5007267"/>
                  <a:pt x="1774539" y="5008877"/>
                </a:cubicBezTo>
                <a:cubicBezTo>
                  <a:pt x="1793868" y="5010487"/>
                  <a:pt x="1813198" y="5012634"/>
                  <a:pt x="1831722" y="5005657"/>
                </a:cubicBezTo>
                <a:cubicBezTo>
                  <a:pt x="1848635" y="4999217"/>
                  <a:pt x="1867160" y="5000290"/>
                  <a:pt x="1884073" y="5006731"/>
                </a:cubicBezTo>
                <a:cubicBezTo>
                  <a:pt x="1908235" y="5015854"/>
                  <a:pt x="1943673" y="5013707"/>
                  <a:pt x="1965418" y="5001901"/>
                </a:cubicBezTo>
                <a:cubicBezTo>
                  <a:pt x="1996024" y="4985264"/>
                  <a:pt x="2030656" y="4980434"/>
                  <a:pt x="2068510" y="4985264"/>
                </a:cubicBezTo>
                <a:cubicBezTo>
                  <a:pt x="2101531" y="4989557"/>
                  <a:pt x="2132136" y="4983117"/>
                  <a:pt x="2162742" y="4977214"/>
                </a:cubicBezTo>
                <a:cubicBezTo>
                  <a:pt x="2182071" y="4973457"/>
                  <a:pt x="2198985" y="4966481"/>
                  <a:pt x="2217509" y="4961651"/>
                </a:cubicBezTo>
                <a:cubicBezTo>
                  <a:pt x="2223147" y="4959504"/>
                  <a:pt x="2231201" y="4960041"/>
                  <a:pt x="2237644" y="4959504"/>
                </a:cubicBezTo>
                <a:cubicBezTo>
                  <a:pt x="2246503" y="4958431"/>
                  <a:pt x="2256168" y="4956821"/>
                  <a:pt x="2265028" y="4956821"/>
                </a:cubicBezTo>
                <a:cubicBezTo>
                  <a:pt x="2272276" y="4956821"/>
                  <a:pt x="2281941" y="4955747"/>
                  <a:pt x="2287579" y="4957894"/>
                </a:cubicBezTo>
                <a:cubicBezTo>
                  <a:pt x="2310935" y="4966481"/>
                  <a:pt x="2331876" y="4977751"/>
                  <a:pt x="2356038" y="4984727"/>
                </a:cubicBezTo>
                <a:cubicBezTo>
                  <a:pt x="2388254" y="4994387"/>
                  <a:pt x="2420470" y="4995461"/>
                  <a:pt x="2451881" y="4979897"/>
                </a:cubicBezTo>
                <a:cubicBezTo>
                  <a:pt x="2462351" y="4973994"/>
                  <a:pt x="2480070" y="4973994"/>
                  <a:pt x="2489734" y="4967554"/>
                </a:cubicBezTo>
                <a:cubicBezTo>
                  <a:pt x="2525977" y="4943941"/>
                  <a:pt x="2575912" y="4938574"/>
                  <a:pt x="2619404" y="4925694"/>
                </a:cubicBezTo>
                <a:cubicBezTo>
                  <a:pt x="2644371" y="4918181"/>
                  <a:pt x="2677393" y="4921401"/>
                  <a:pt x="2706387" y="4920328"/>
                </a:cubicBezTo>
                <a:cubicBezTo>
                  <a:pt x="2724911" y="4919791"/>
                  <a:pt x="2744241" y="4921938"/>
                  <a:pt x="2761154" y="4918718"/>
                </a:cubicBezTo>
                <a:cubicBezTo>
                  <a:pt x="2796592" y="4911741"/>
                  <a:pt x="2830419" y="4908521"/>
                  <a:pt x="2867467" y="4913888"/>
                </a:cubicBezTo>
                <a:cubicBezTo>
                  <a:pt x="2906127" y="4919791"/>
                  <a:pt x="2945591" y="4922474"/>
                  <a:pt x="2984250" y="4926768"/>
                </a:cubicBezTo>
                <a:cubicBezTo>
                  <a:pt x="2988277" y="4927841"/>
                  <a:pt x="2993110" y="4928378"/>
                  <a:pt x="2996331" y="4927841"/>
                </a:cubicBezTo>
                <a:cubicBezTo>
                  <a:pt x="3018077" y="4923011"/>
                  <a:pt x="3039018" y="4918181"/>
                  <a:pt x="3058347" y="4931061"/>
                </a:cubicBezTo>
                <a:cubicBezTo>
                  <a:pt x="3078482" y="4927304"/>
                  <a:pt x="3099423" y="4923011"/>
                  <a:pt x="3119558" y="4919254"/>
                </a:cubicBezTo>
                <a:cubicBezTo>
                  <a:pt x="3129222" y="4917644"/>
                  <a:pt x="3138887" y="4916034"/>
                  <a:pt x="3148552" y="4914961"/>
                </a:cubicBezTo>
                <a:cubicBezTo>
                  <a:pt x="3154190" y="4914424"/>
                  <a:pt x="3160633" y="4916034"/>
                  <a:pt x="3164660" y="4914424"/>
                </a:cubicBezTo>
                <a:cubicBezTo>
                  <a:pt x="3202514" y="4901008"/>
                  <a:pt x="3241173" y="4909594"/>
                  <a:pt x="3280638" y="4911741"/>
                </a:cubicBezTo>
                <a:cubicBezTo>
                  <a:pt x="3316881" y="4913888"/>
                  <a:pt x="3345875" y="4923548"/>
                  <a:pt x="3374870" y="4936428"/>
                </a:cubicBezTo>
                <a:cubicBezTo>
                  <a:pt x="3388561" y="4942868"/>
                  <a:pt x="3405475" y="4946624"/>
                  <a:pt x="3420777" y="4951454"/>
                </a:cubicBezTo>
                <a:cubicBezTo>
                  <a:pt x="3422388" y="4951991"/>
                  <a:pt x="3423999" y="4951991"/>
                  <a:pt x="3425610" y="4951991"/>
                </a:cubicBezTo>
                <a:cubicBezTo>
                  <a:pt x="3477156" y="4938038"/>
                  <a:pt x="3516620" y="4954137"/>
                  <a:pt x="3556085" y="4972921"/>
                </a:cubicBezTo>
                <a:cubicBezTo>
                  <a:pt x="3568971" y="4978824"/>
                  <a:pt x="3586690" y="4979897"/>
                  <a:pt x="3601993" y="4983117"/>
                </a:cubicBezTo>
                <a:cubicBezTo>
                  <a:pt x="3625349" y="4988484"/>
                  <a:pt x="3648706" y="4992777"/>
                  <a:pt x="3671257" y="4998144"/>
                </a:cubicBezTo>
                <a:cubicBezTo>
                  <a:pt x="3709916" y="5007267"/>
                  <a:pt x="3747770" y="5018001"/>
                  <a:pt x="3786429" y="5026051"/>
                </a:cubicBezTo>
                <a:cubicBezTo>
                  <a:pt x="3815424" y="5032490"/>
                  <a:pt x="3842002" y="5040004"/>
                  <a:pt x="3861332" y="5056104"/>
                </a:cubicBezTo>
                <a:cubicBezTo>
                  <a:pt x="3866164" y="5060397"/>
                  <a:pt x="3875023" y="5062544"/>
                  <a:pt x="3882272" y="5064690"/>
                </a:cubicBezTo>
                <a:cubicBezTo>
                  <a:pt x="3904823" y="5071130"/>
                  <a:pt x="3912072" y="5078107"/>
                  <a:pt x="3904823" y="5094207"/>
                </a:cubicBezTo>
                <a:cubicBezTo>
                  <a:pt x="3900796" y="5104404"/>
                  <a:pt x="3895964" y="5114600"/>
                  <a:pt x="3911267" y="5121040"/>
                </a:cubicBezTo>
                <a:cubicBezTo>
                  <a:pt x="3926569" y="5127480"/>
                  <a:pt x="3944288" y="5132310"/>
                  <a:pt x="3962007" y="5123187"/>
                </a:cubicBezTo>
                <a:cubicBezTo>
                  <a:pt x="3998250" y="5104404"/>
                  <a:pt x="4041742" y="5105477"/>
                  <a:pt x="4085233" y="5103330"/>
                </a:cubicBezTo>
                <a:cubicBezTo>
                  <a:pt x="4119060" y="5101184"/>
                  <a:pt x="4154498" y="5099573"/>
                  <a:pt x="4183492" y="5081327"/>
                </a:cubicBezTo>
                <a:cubicBezTo>
                  <a:pt x="4199600" y="5071130"/>
                  <a:pt x="4219735" y="5062007"/>
                  <a:pt x="4244704" y="5062007"/>
                </a:cubicBezTo>
                <a:cubicBezTo>
                  <a:pt x="4248730" y="5062007"/>
                  <a:pt x="4252757" y="5061470"/>
                  <a:pt x="4255173" y="5059860"/>
                </a:cubicBezTo>
                <a:cubicBezTo>
                  <a:pt x="4276113" y="5046980"/>
                  <a:pt x="4301887" y="5051274"/>
                  <a:pt x="4326048" y="5051274"/>
                </a:cubicBezTo>
                <a:cubicBezTo>
                  <a:pt x="4368734" y="5051274"/>
                  <a:pt x="4411421" y="5050201"/>
                  <a:pt x="4454107" y="5050201"/>
                </a:cubicBezTo>
                <a:cubicBezTo>
                  <a:pt x="4479880" y="5050201"/>
                  <a:pt x="4506459" y="5050201"/>
                  <a:pt x="4532231" y="5050201"/>
                </a:cubicBezTo>
                <a:cubicBezTo>
                  <a:pt x="4562030" y="5049664"/>
                  <a:pt x="4591025" y="5049127"/>
                  <a:pt x="4620825" y="5049127"/>
                </a:cubicBezTo>
                <a:cubicBezTo>
                  <a:pt x="4625658" y="5049127"/>
                  <a:pt x="4631295" y="5048054"/>
                  <a:pt x="4634516" y="5049664"/>
                </a:cubicBezTo>
                <a:cubicBezTo>
                  <a:pt x="4656262" y="5059324"/>
                  <a:pt x="4681230" y="5058251"/>
                  <a:pt x="4705392" y="5057177"/>
                </a:cubicBezTo>
                <a:cubicBezTo>
                  <a:pt x="4725527" y="5056104"/>
                  <a:pt x="4744857" y="5050201"/>
                  <a:pt x="4764991" y="5046980"/>
                </a:cubicBezTo>
                <a:cubicBezTo>
                  <a:pt x="4798818" y="5041077"/>
                  <a:pt x="4831841" y="5034101"/>
                  <a:pt x="4862445" y="5022294"/>
                </a:cubicBezTo>
                <a:cubicBezTo>
                  <a:pt x="4889023" y="5012097"/>
                  <a:pt x="4919629" y="5007267"/>
                  <a:pt x="4948624" y="5000290"/>
                </a:cubicBezTo>
                <a:cubicBezTo>
                  <a:pt x="4966341" y="4995997"/>
                  <a:pt x="4984061" y="4992241"/>
                  <a:pt x="5001779" y="4990094"/>
                </a:cubicBezTo>
                <a:cubicBezTo>
                  <a:pt x="5016277" y="4988484"/>
                  <a:pt x="5030773" y="4989557"/>
                  <a:pt x="5045272" y="4989557"/>
                </a:cubicBezTo>
                <a:cubicBezTo>
                  <a:pt x="5049298" y="4989557"/>
                  <a:pt x="5054130" y="4991704"/>
                  <a:pt x="5057353" y="4990631"/>
                </a:cubicBezTo>
                <a:cubicBezTo>
                  <a:pt x="5083932" y="4984191"/>
                  <a:pt x="5109704" y="4991704"/>
                  <a:pt x="5135478" y="4992241"/>
                </a:cubicBezTo>
                <a:cubicBezTo>
                  <a:pt x="5137892" y="4992241"/>
                  <a:pt x="5139503" y="4991704"/>
                  <a:pt x="5141113" y="4992241"/>
                </a:cubicBezTo>
                <a:cubicBezTo>
                  <a:pt x="5163665" y="5002437"/>
                  <a:pt x="5190245" y="4999217"/>
                  <a:pt x="5215210" y="5000827"/>
                </a:cubicBezTo>
                <a:cubicBezTo>
                  <a:pt x="5230513" y="5001901"/>
                  <a:pt x="5246621" y="5002437"/>
                  <a:pt x="5261118" y="5000290"/>
                </a:cubicBezTo>
                <a:cubicBezTo>
                  <a:pt x="5284476" y="4996534"/>
                  <a:pt x="5304610" y="5001364"/>
                  <a:pt x="5325550" y="5004584"/>
                </a:cubicBezTo>
                <a:cubicBezTo>
                  <a:pt x="5336826" y="5006731"/>
                  <a:pt x="5350518" y="5005657"/>
                  <a:pt x="5362599" y="5004047"/>
                </a:cubicBezTo>
                <a:cubicBezTo>
                  <a:pt x="5383539" y="5000827"/>
                  <a:pt x="5404480" y="4995461"/>
                  <a:pt x="5425420" y="4991704"/>
                </a:cubicBezTo>
                <a:cubicBezTo>
                  <a:pt x="5443944" y="4988484"/>
                  <a:pt x="5452000" y="4982581"/>
                  <a:pt x="5452000" y="4968627"/>
                </a:cubicBezTo>
                <a:cubicBezTo>
                  <a:pt x="5451193" y="4934281"/>
                  <a:pt x="5451193" y="4899935"/>
                  <a:pt x="5451193" y="4865588"/>
                </a:cubicBezTo>
                <a:cubicBezTo>
                  <a:pt x="5449582" y="4809238"/>
                  <a:pt x="5446360" y="4753425"/>
                  <a:pt x="5446360" y="4697075"/>
                </a:cubicBezTo>
                <a:cubicBezTo>
                  <a:pt x="5444750" y="4558079"/>
                  <a:pt x="5443944" y="4419083"/>
                  <a:pt x="5443944" y="4280087"/>
                </a:cubicBezTo>
                <a:cubicBezTo>
                  <a:pt x="5443944" y="4189391"/>
                  <a:pt x="5442335" y="4098694"/>
                  <a:pt x="5442335" y="4007998"/>
                </a:cubicBezTo>
                <a:cubicBezTo>
                  <a:pt x="5442335" y="3902812"/>
                  <a:pt x="5442335" y="3798162"/>
                  <a:pt x="5442335" y="3692976"/>
                </a:cubicBezTo>
                <a:cubicBezTo>
                  <a:pt x="5442335" y="3664533"/>
                  <a:pt x="5442335" y="3636090"/>
                  <a:pt x="5442335" y="3607647"/>
                </a:cubicBezTo>
                <a:cubicBezTo>
                  <a:pt x="5443139" y="3544857"/>
                  <a:pt x="5443944" y="3481530"/>
                  <a:pt x="5444750" y="3418204"/>
                </a:cubicBezTo>
                <a:cubicBezTo>
                  <a:pt x="5444750" y="3413911"/>
                  <a:pt x="5446360" y="3409617"/>
                  <a:pt x="5446360" y="3405324"/>
                </a:cubicBezTo>
                <a:cubicBezTo>
                  <a:pt x="5449582" y="3388151"/>
                  <a:pt x="5457636" y="3371514"/>
                  <a:pt x="5443944" y="3354341"/>
                </a:cubicBezTo>
                <a:cubicBezTo>
                  <a:pt x="5440723" y="3350584"/>
                  <a:pt x="5442335" y="3345218"/>
                  <a:pt x="5442335" y="3340388"/>
                </a:cubicBezTo>
                <a:cubicBezTo>
                  <a:pt x="5443139" y="3244325"/>
                  <a:pt x="5443139" y="3147725"/>
                  <a:pt x="5443139" y="3051662"/>
                </a:cubicBezTo>
                <a:cubicBezTo>
                  <a:pt x="5443139" y="3002826"/>
                  <a:pt x="5444750" y="2954526"/>
                  <a:pt x="5444750" y="2905689"/>
                </a:cubicBezTo>
                <a:cubicBezTo>
                  <a:pt x="5443944" y="2855243"/>
                  <a:pt x="5442335" y="2804260"/>
                  <a:pt x="5442335" y="2753814"/>
                </a:cubicBezTo>
                <a:cubicBezTo>
                  <a:pt x="5442335" y="2674387"/>
                  <a:pt x="5442335" y="2594424"/>
                  <a:pt x="5442335" y="2514998"/>
                </a:cubicBezTo>
                <a:cubicBezTo>
                  <a:pt x="5442335" y="2401225"/>
                  <a:pt x="5442335" y="2287989"/>
                  <a:pt x="5442335" y="2174216"/>
                </a:cubicBezTo>
                <a:cubicBezTo>
                  <a:pt x="5442335" y="2136113"/>
                  <a:pt x="5443944" y="2097473"/>
                  <a:pt x="5443944" y="2059370"/>
                </a:cubicBezTo>
                <a:cubicBezTo>
                  <a:pt x="5443944" y="1992287"/>
                  <a:pt x="5442335" y="1924667"/>
                  <a:pt x="5442335" y="1857584"/>
                </a:cubicBezTo>
                <a:cubicBezTo>
                  <a:pt x="5441528" y="1755081"/>
                  <a:pt x="5440723" y="1652041"/>
                  <a:pt x="5440723" y="1549002"/>
                </a:cubicBezTo>
                <a:cubicBezTo>
                  <a:pt x="5440723" y="1529145"/>
                  <a:pt x="5429449" y="1523779"/>
                  <a:pt x="5400454" y="1526462"/>
                </a:cubicBezTo>
                <a:cubicBezTo>
                  <a:pt x="5392399" y="1526999"/>
                  <a:pt x="5381928" y="1526999"/>
                  <a:pt x="5376291" y="1524315"/>
                </a:cubicBezTo>
                <a:cubicBezTo>
                  <a:pt x="5352129" y="1513582"/>
                  <a:pt x="5324745" y="1518412"/>
                  <a:pt x="5299778" y="1518412"/>
                </a:cubicBezTo>
                <a:cubicBezTo>
                  <a:pt x="5265146" y="1518949"/>
                  <a:pt x="5230513" y="1521632"/>
                  <a:pt x="5196686" y="1526999"/>
                </a:cubicBezTo>
                <a:cubicBezTo>
                  <a:pt x="5159638" y="1532902"/>
                  <a:pt x="5121784" y="1529682"/>
                  <a:pt x="5084735" y="1533439"/>
                </a:cubicBezTo>
                <a:cubicBezTo>
                  <a:pt x="5051714" y="1536659"/>
                  <a:pt x="5020303" y="1535585"/>
                  <a:pt x="4987282" y="1532902"/>
                </a:cubicBezTo>
                <a:cubicBezTo>
                  <a:pt x="4971175" y="1531292"/>
                  <a:pt x="4954261" y="1533975"/>
                  <a:pt x="4937347" y="1533975"/>
                </a:cubicBezTo>
                <a:cubicBezTo>
                  <a:pt x="4933320" y="1533975"/>
                  <a:pt x="4928489" y="1535049"/>
                  <a:pt x="4925266" y="1533975"/>
                </a:cubicBezTo>
                <a:cubicBezTo>
                  <a:pt x="4890634" y="1523242"/>
                  <a:pt x="4857613" y="1535585"/>
                  <a:pt x="4823786" y="1535585"/>
                </a:cubicBezTo>
                <a:cubicBezTo>
                  <a:pt x="4796403" y="1535049"/>
                  <a:pt x="4769824" y="1536659"/>
                  <a:pt x="4742440" y="1527535"/>
                </a:cubicBezTo>
                <a:cubicBezTo>
                  <a:pt x="4719085" y="1520022"/>
                  <a:pt x="4690895" y="1517339"/>
                  <a:pt x="4665122" y="1516265"/>
                </a:cubicBezTo>
                <a:cubicBezTo>
                  <a:pt x="4641765" y="1515192"/>
                  <a:pt x="4622435" y="1510899"/>
                  <a:pt x="4602300" y="1502849"/>
                </a:cubicBezTo>
                <a:cubicBezTo>
                  <a:pt x="4580556" y="1494262"/>
                  <a:pt x="4555587" y="1488359"/>
                  <a:pt x="4531426" y="1482456"/>
                </a:cubicBezTo>
                <a:cubicBezTo>
                  <a:pt x="4515317" y="1478699"/>
                  <a:pt x="4497598" y="1474942"/>
                  <a:pt x="4482296" y="1477089"/>
                </a:cubicBezTo>
                <a:close/>
                <a:moveTo>
                  <a:pt x="0" y="0"/>
                </a:moveTo>
                <a:lnTo>
                  <a:pt x="12192000" y="0"/>
                </a:lnTo>
                <a:lnTo>
                  <a:pt x="12192000" y="5856499"/>
                </a:lnTo>
                <a:lnTo>
                  <a:pt x="12188427" y="5855215"/>
                </a:lnTo>
                <a:cubicBezTo>
                  <a:pt x="12169388" y="5859025"/>
                  <a:pt x="12147493" y="5847595"/>
                  <a:pt x="12133213" y="5855215"/>
                </a:cubicBezTo>
                <a:cubicBezTo>
                  <a:pt x="12101798" y="5873313"/>
                  <a:pt x="12065624" y="5862835"/>
                  <a:pt x="12033257" y="5880933"/>
                </a:cubicBezTo>
                <a:cubicBezTo>
                  <a:pt x="11983755" y="5909508"/>
                  <a:pt x="11934252" y="5940940"/>
                  <a:pt x="11869519" y="5917128"/>
                </a:cubicBezTo>
                <a:cubicBezTo>
                  <a:pt x="11821920" y="5899983"/>
                  <a:pt x="11769562" y="5919033"/>
                  <a:pt x="11720060" y="5910460"/>
                </a:cubicBezTo>
                <a:cubicBezTo>
                  <a:pt x="11701021" y="5906650"/>
                  <a:pt x="11680077" y="5908555"/>
                  <a:pt x="11662942" y="5918080"/>
                </a:cubicBezTo>
                <a:cubicBezTo>
                  <a:pt x="11629623" y="5937130"/>
                  <a:pt x="11589641" y="5920938"/>
                  <a:pt x="11558226" y="5941893"/>
                </a:cubicBezTo>
                <a:cubicBezTo>
                  <a:pt x="11556322" y="5943797"/>
                  <a:pt x="11552514" y="5941893"/>
                  <a:pt x="11549658" y="5941893"/>
                </a:cubicBezTo>
                <a:cubicBezTo>
                  <a:pt x="11520147" y="5940940"/>
                  <a:pt x="11490636" y="5937130"/>
                  <a:pt x="11463029" y="5925700"/>
                </a:cubicBezTo>
                <a:cubicBezTo>
                  <a:pt x="11446846" y="5919033"/>
                  <a:pt x="11430662" y="5919033"/>
                  <a:pt x="11414479" y="5925700"/>
                </a:cubicBezTo>
                <a:cubicBezTo>
                  <a:pt x="11356409" y="5951418"/>
                  <a:pt x="11294531" y="5958085"/>
                  <a:pt x="11233605" y="5968563"/>
                </a:cubicBezTo>
                <a:cubicBezTo>
                  <a:pt x="11219326" y="5971420"/>
                  <a:pt x="11206950" y="5969515"/>
                  <a:pt x="11192671" y="5964753"/>
                </a:cubicBezTo>
                <a:cubicBezTo>
                  <a:pt x="11168871" y="5958085"/>
                  <a:pt x="11141264" y="5944750"/>
                  <a:pt x="11120321" y="5964753"/>
                </a:cubicBezTo>
                <a:cubicBezTo>
                  <a:pt x="11078435" y="6004758"/>
                  <a:pt x="11030836" y="5981897"/>
                  <a:pt x="10991806" y="5970468"/>
                </a:cubicBezTo>
                <a:cubicBezTo>
                  <a:pt x="10949919" y="5958085"/>
                  <a:pt x="10911840" y="5941893"/>
                  <a:pt x="10866146" y="5943797"/>
                </a:cubicBezTo>
                <a:cubicBezTo>
                  <a:pt x="10834731" y="5944750"/>
                  <a:pt x="10802364" y="5937130"/>
                  <a:pt x="10771901" y="5947608"/>
                </a:cubicBezTo>
                <a:cubicBezTo>
                  <a:pt x="10753814" y="5953322"/>
                  <a:pt x="10736679" y="5955228"/>
                  <a:pt x="10717639" y="5953322"/>
                </a:cubicBezTo>
                <a:cubicBezTo>
                  <a:pt x="10695744" y="5951418"/>
                  <a:pt x="10673849" y="5955228"/>
                  <a:pt x="10653858" y="5965705"/>
                </a:cubicBezTo>
                <a:cubicBezTo>
                  <a:pt x="10631962" y="5977135"/>
                  <a:pt x="10611019" y="5995233"/>
                  <a:pt x="10588172" y="5968563"/>
                </a:cubicBezTo>
                <a:cubicBezTo>
                  <a:pt x="10582460" y="5962847"/>
                  <a:pt x="10574844" y="5965705"/>
                  <a:pt x="10567229" y="5967610"/>
                </a:cubicBezTo>
                <a:cubicBezTo>
                  <a:pt x="10535814" y="5975230"/>
                  <a:pt x="10502495" y="6023808"/>
                  <a:pt x="10501543" y="6064765"/>
                </a:cubicBezTo>
                <a:cubicBezTo>
                  <a:pt x="10501543" y="6085720"/>
                  <a:pt x="10501543" y="6105722"/>
                  <a:pt x="10501543" y="6126678"/>
                </a:cubicBezTo>
                <a:cubicBezTo>
                  <a:pt x="10500591" y="6162873"/>
                  <a:pt x="10469176" y="6198115"/>
                  <a:pt x="10435857" y="6195258"/>
                </a:cubicBezTo>
                <a:cubicBezTo>
                  <a:pt x="10413010" y="6193353"/>
                  <a:pt x="10392067" y="6198115"/>
                  <a:pt x="10373027" y="6206688"/>
                </a:cubicBezTo>
                <a:cubicBezTo>
                  <a:pt x="10347324" y="6218118"/>
                  <a:pt x="10323525" y="6217165"/>
                  <a:pt x="10297822" y="6206688"/>
                </a:cubicBezTo>
                <a:cubicBezTo>
                  <a:pt x="10279735" y="6199068"/>
                  <a:pt x="10259743" y="6195258"/>
                  <a:pt x="10243560" y="6214308"/>
                </a:cubicBezTo>
                <a:cubicBezTo>
                  <a:pt x="10235944" y="6224785"/>
                  <a:pt x="10222617" y="6223833"/>
                  <a:pt x="10210241" y="6225738"/>
                </a:cubicBezTo>
                <a:cubicBezTo>
                  <a:pt x="10181682" y="6229548"/>
                  <a:pt x="10146459" y="6225738"/>
                  <a:pt x="10127420" y="6238120"/>
                </a:cubicBezTo>
                <a:cubicBezTo>
                  <a:pt x="10085534" y="6265743"/>
                  <a:pt x="10037935" y="6280983"/>
                  <a:pt x="9998905" y="6310510"/>
                </a:cubicBezTo>
                <a:cubicBezTo>
                  <a:pt x="9968442" y="6333370"/>
                  <a:pt x="9931315" y="6332418"/>
                  <a:pt x="9896092" y="6338133"/>
                </a:cubicBezTo>
                <a:cubicBezTo>
                  <a:pt x="9864677" y="6342895"/>
                  <a:pt x="9834214" y="6349563"/>
                  <a:pt x="9801848" y="6349563"/>
                </a:cubicBezTo>
                <a:cubicBezTo>
                  <a:pt x="9772337" y="6349563"/>
                  <a:pt x="9746634" y="6372423"/>
                  <a:pt x="9715219" y="6366708"/>
                </a:cubicBezTo>
                <a:cubicBezTo>
                  <a:pt x="9703795" y="6364803"/>
                  <a:pt x="9694275" y="6374328"/>
                  <a:pt x="9685708" y="6381948"/>
                </a:cubicBezTo>
                <a:cubicBezTo>
                  <a:pt x="9672380" y="6393378"/>
                  <a:pt x="9659053" y="6404808"/>
                  <a:pt x="9645725" y="6416238"/>
                </a:cubicBezTo>
                <a:cubicBezTo>
                  <a:pt x="9608598" y="6447670"/>
                  <a:pt x="9565760" y="6474340"/>
                  <a:pt x="9518162" y="6482913"/>
                </a:cubicBezTo>
                <a:cubicBezTo>
                  <a:pt x="9468659" y="6492438"/>
                  <a:pt x="9422965" y="6507678"/>
                  <a:pt x="9378222" y="6526727"/>
                </a:cubicBezTo>
                <a:cubicBezTo>
                  <a:pt x="9370607" y="6529585"/>
                  <a:pt x="9362039" y="6532443"/>
                  <a:pt x="9353471" y="6532443"/>
                </a:cubicBezTo>
                <a:cubicBezTo>
                  <a:pt x="9309681" y="6531490"/>
                  <a:pt x="9271602" y="6553398"/>
                  <a:pt x="9234476" y="6568638"/>
                </a:cubicBezTo>
                <a:cubicBezTo>
                  <a:pt x="9189733" y="6587688"/>
                  <a:pt x="9147847" y="6594355"/>
                  <a:pt x="9103104" y="6578163"/>
                </a:cubicBezTo>
                <a:cubicBezTo>
                  <a:pt x="9083113" y="6570543"/>
                  <a:pt x="9067882" y="6573400"/>
                  <a:pt x="9049794" y="6581020"/>
                </a:cubicBezTo>
                <a:cubicBezTo>
                  <a:pt x="9016475" y="6595308"/>
                  <a:pt x="8976493" y="6600070"/>
                  <a:pt x="8946982" y="6581973"/>
                </a:cubicBezTo>
                <a:cubicBezTo>
                  <a:pt x="8914615" y="6561970"/>
                  <a:pt x="8880344" y="6553398"/>
                  <a:pt x="8845121" y="6546730"/>
                </a:cubicBezTo>
                <a:cubicBezTo>
                  <a:pt x="8815610" y="6541015"/>
                  <a:pt x="8784195" y="6533395"/>
                  <a:pt x="8758492" y="6553398"/>
                </a:cubicBezTo>
                <a:cubicBezTo>
                  <a:pt x="8731837" y="6574352"/>
                  <a:pt x="8701374" y="6588640"/>
                  <a:pt x="8670911" y="6604833"/>
                </a:cubicBezTo>
                <a:cubicBezTo>
                  <a:pt x="8652824" y="6614358"/>
                  <a:pt x="8638545" y="6627693"/>
                  <a:pt x="8635689" y="6646743"/>
                </a:cubicBezTo>
                <a:cubicBezTo>
                  <a:pt x="8629025" y="6692463"/>
                  <a:pt x="8602370" y="6726752"/>
                  <a:pt x="8574763" y="6760090"/>
                </a:cubicBezTo>
                <a:cubicBezTo>
                  <a:pt x="8557627" y="6781045"/>
                  <a:pt x="8535732" y="6789618"/>
                  <a:pt x="8509077" y="6789618"/>
                </a:cubicBezTo>
                <a:cubicBezTo>
                  <a:pt x="8484326" y="6788665"/>
                  <a:pt x="8461479" y="6799143"/>
                  <a:pt x="8437680" y="6803905"/>
                </a:cubicBezTo>
                <a:cubicBezTo>
                  <a:pt x="8422448" y="6806763"/>
                  <a:pt x="8424352" y="6820098"/>
                  <a:pt x="8424352" y="6831527"/>
                </a:cubicBezTo>
                <a:cubicBezTo>
                  <a:pt x="8424352" y="6844863"/>
                  <a:pt x="8432920" y="6848673"/>
                  <a:pt x="8444344" y="6848673"/>
                </a:cubicBezTo>
                <a:cubicBezTo>
                  <a:pt x="8453863" y="6848673"/>
                  <a:pt x="8464335" y="6848673"/>
                  <a:pt x="8474806" y="6848673"/>
                </a:cubicBezTo>
                <a:cubicBezTo>
                  <a:pt x="9087873" y="6848673"/>
                  <a:pt x="9699987" y="6848673"/>
                  <a:pt x="10313054" y="6848673"/>
                </a:cubicBezTo>
                <a:lnTo>
                  <a:pt x="10317813" y="6846768"/>
                </a:lnTo>
                <a:cubicBezTo>
                  <a:pt x="10934688" y="6846768"/>
                  <a:pt x="11550610" y="6846768"/>
                  <a:pt x="12167484" y="6846768"/>
                </a:cubicBezTo>
                <a:lnTo>
                  <a:pt x="12192000" y="6845057"/>
                </a:lnTo>
                <a:lnTo>
                  <a:pt x="12192000" y="6858000"/>
                </a:lnTo>
                <a:lnTo>
                  <a:pt x="0" y="6858000"/>
                </a:lnTo>
                <a:close/>
              </a:path>
            </a:pathLst>
          </a:custGeom>
          <a:solidFill>
            <a:schemeClr val="tx1"/>
          </a:solidFill>
        </p:spPr>
        <p:txBody>
          <a:bodyPr wrap="square">
            <a:noAutofit/>
          </a:bodyPr>
          <a:lstStyle>
            <a:lvl1pPr marL="342900" indent="-342900">
              <a:buFont typeface="Arial" panose="020B0604020202020204" pitchFamily="34" charset="0"/>
              <a:buChar char="•"/>
              <a:defRPr sz="2000"/>
            </a:lvl1pPr>
          </a:lstStyle>
          <a:p>
            <a:r>
              <a:rPr lang="sv-SE"/>
              <a:t>Klicka på ikonen för att lägga till en bild</a:t>
            </a:r>
          </a:p>
        </p:txBody>
      </p:sp>
      <p:sp>
        <p:nvSpPr>
          <p:cNvPr id="2" name="Platshållare för text 40">
            <a:extLst>
              <a:ext uri="{FF2B5EF4-FFF2-40B4-BE49-F238E27FC236}">
                <a16:creationId xmlns:a16="http://schemas.microsoft.com/office/drawing/2014/main" id="{3CB7ED17-D2BB-BD4E-E33E-ABBB0A1EB334}"/>
              </a:ext>
            </a:extLst>
          </p:cNvPr>
          <p:cNvSpPr>
            <a:spLocks noGrp="1"/>
          </p:cNvSpPr>
          <p:nvPr>
            <p:ph type="body" sz="quarter" idx="11" hasCustomPrompt="1"/>
          </p:nvPr>
        </p:nvSpPr>
        <p:spPr>
          <a:xfrm>
            <a:off x="1913887" y="2318110"/>
            <a:ext cx="3249314" cy="1090247"/>
          </a:xfrm>
        </p:spPr>
        <p:txBody>
          <a:bodyPr anchor="b">
            <a:noAutofit/>
          </a:bodyPr>
          <a:lstStyle>
            <a:lvl1pPr marL="0" indent="0" algn="ctr">
              <a:lnSpc>
                <a:spcPts val="5420"/>
              </a:lnSpc>
              <a:spcBef>
                <a:spcPts val="0"/>
              </a:spcBef>
              <a:spcAft>
                <a:spcPts val="0"/>
              </a:spcAft>
              <a:buNone/>
              <a:defRPr sz="4800" i="0">
                <a:latin typeface="+mj-lt"/>
              </a:defRPr>
            </a:lvl1pPr>
          </a:lstStyle>
          <a:p>
            <a:pPr lvl="0"/>
            <a:r>
              <a:rPr lang="sv-SE"/>
              <a:t>Tack!</a:t>
            </a:r>
          </a:p>
        </p:txBody>
      </p:sp>
      <p:sp>
        <p:nvSpPr>
          <p:cNvPr id="3" name="Platshållare för text 5">
            <a:extLst>
              <a:ext uri="{FF2B5EF4-FFF2-40B4-BE49-F238E27FC236}">
                <a16:creationId xmlns:a16="http://schemas.microsoft.com/office/drawing/2014/main" id="{C51921E1-CBB3-4CBD-E493-FD41EFB5EC6B}"/>
              </a:ext>
            </a:extLst>
          </p:cNvPr>
          <p:cNvSpPr>
            <a:spLocks noGrp="1"/>
          </p:cNvSpPr>
          <p:nvPr>
            <p:ph type="body" sz="quarter" idx="12" hasCustomPrompt="1"/>
          </p:nvPr>
        </p:nvSpPr>
        <p:spPr>
          <a:xfrm>
            <a:off x="1913888" y="3488635"/>
            <a:ext cx="3248956" cy="864704"/>
          </a:xfrm>
        </p:spPr>
        <p:txBody>
          <a:bodyPr>
            <a:noAutofit/>
          </a:bodyPr>
          <a:lstStyle>
            <a:lvl1pPr marL="0" indent="0">
              <a:buFont typeface="Arial" panose="020B0604020202020204" pitchFamily="34" charset="0"/>
              <a:buNone/>
              <a:defRPr sz="2400"/>
            </a:lvl1pPr>
          </a:lstStyle>
          <a:p>
            <a:pPr lvl="0"/>
            <a:r>
              <a:rPr lang="sv-SE"/>
              <a:t>Brödtext</a:t>
            </a:r>
          </a:p>
        </p:txBody>
      </p:sp>
      <p:pic>
        <p:nvPicPr>
          <p:cNvPr id="5" name="Nya_VARMLAND_svart.pdf">
            <a:extLst>
              <a:ext uri="{FF2B5EF4-FFF2-40B4-BE49-F238E27FC236}">
                <a16:creationId xmlns:a16="http://schemas.microsoft.com/office/drawing/2014/main" id="{AF5F1A6E-5396-0E4F-28E3-F5B805DE1725}"/>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4133472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84CCD1-2525-8DC2-1497-FA5A58B686D8}"/>
              </a:ext>
            </a:extLst>
          </p:cNvPr>
          <p:cNvPicPr>
            <a:picLocks noChangeAspect="1"/>
          </p:cNvPicPr>
          <p:nvPr userDrawn="1"/>
        </p:nvPicPr>
        <p:blipFill>
          <a:blip r:embed="rId2"/>
          <a:srcRect/>
          <a:stretch/>
        </p:blipFill>
        <p:spPr>
          <a:xfrm>
            <a:off x="4694712" y="3172968"/>
            <a:ext cx="2802574" cy="941162"/>
          </a:xfrm>
          <a:prstGeom prst="rect">
            <a:avLst/>
          </a:prstGeom>
        </p:spPr>
      </p:pic>
    </p:spTree>
    <p:extLst>
      <p:ext uri="{BB962C8B-B14F-4D97-AF65-F5344CB8AC3E}">
        <p14:creationId xmlns:p14="http://schemas.microsoft.com/office/powerpoint/2010/main" val="2252496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ogotyp">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A2A3B78-1CE1-833D-3FF1-44AA62568832}"/>
              </a:ext>
            </a:extLst>
          </p:cNvPr>
          <p:cNvPicPr>
            <a:picLocks noChangeAspect="1"/>
          </p:cNvPicPr>
          <p:nvPr userDrawn="1"/>
        </p:nvPicPr>
        <p:blipFill>
          <a:blip r:embed="rId2"/>
          <a:srcRect/>
          <a:stretch/>
        </p:blipFill>
        <p:spPr>
          <a:xfrm>
            <a:off x="4503455" y="1965625"/>
            <a:ext cx="3171622" cy="2931019"/>
          </a:xfrm>
          <a:prstGeom prst="rect">
            <a:avLst/>
          </a:prstGeom>
        </p:spPr>
      </p:pic>
    </p:spTree>
    <p:extLst>
      <p:ext uri="{BB962C8B-B14F-4D97-AF65-F5344CB8AC3E}">
        <p14:creationId xmlns:p14="http://schemas.microsoft.com/office/powerpoint/2010/main" val="176700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ppersriv + bild">
    <p:spTree>
      <p:nvGrpSpPr>
        <p:cNvPr id="1" name=""/>
        <p:cNvGrpSpPr/>
        <p:nvPr/>
      </p:nvGrpSpPr>
      <p:grpSpPr>
        <a:xfrm>
          <a:off x="0" y="0"/>
          <a:ext cx="0" cy="0"/>
          <a:chOff x="0" y="0"/>
          <a:chExt cx="0" cy="0"/>
        </a:xfrm>
      </p:grpSpPr>
      <p:sp>
        <p:nvSpPr>
          <p:cNvPr id="9" name="Platshållare för text 4">
            <a:extLst>
              <a:ext uri="{FF2B5EF4-FFF2-40B4-BE49-F238E27FC236}">
                <a16:creationId xmlns:a16="http://schemas.microsoft.com/office/drawing/2014/main" id="{8D514685-9378-BFF3-9D64-3E4E79A8FCFD}"/>
              </a:ext>
            </a:extLst>
          </p:cNvPr>
          <p:cNvSpPr>
            <a:spLocks noGrp="1"/>
          </p:cNvSpPr>
          <p:nvPr>
            <p:ph type="body" sz="quarter" idx="12" hasCustomPrompt="1"/>
          </p:nvPr>
        </p:nvSpPr>
        <p:spPr>
          <a:xfrm>
            <a:off x="2249716" y="2126512"/>
            <a:ext cx="5312228" cy="555728"/>
          </a:xfrm>
        </p:spPr>
        <p:txBody>
          <a:bodyPr anchor="b">
            <a:noAutofit/>
          </a:bodyPr>
          <a:lstStyle>
            <a:lvl1pPr marL="0" indent="0">
              <a:buNone/>
              <a:defRPr sz="2000"/>
            </a:lvl1pPr>
          </a:lstStyle>
          <a:p>
            <a:pPr lvl="0"/>
            <a:r>
              <a:rPr lang="sv-SE" dirty="0"/>
              <a:t>FÖRTYDLIGANDE RUBRIK</a:t>
            </a:r>
          </a:p>
        </p:txBody>
      </p:sp>
      <p:sp>
        <p:nvSpPr>
          <p:cNvPr id="10" name="Platshållare för text 40">
            <a:extLst>
              <a:ext uri="{FF2B5EF4-FFF2-40B4-BE49-F238E27FC236}">
                <a16:creationId xmlns:a16="http://schemas.microsoft.com/office/drawing/2014/main" id="{AF9699CB-8AF8-4285-1E92-E70572FF3CD8}"/>
              </a:ext>
            </a:extLst>
          </p:cNvPr>
          <p:cNvSpPr>
            <a:spLocks noGrp="1"/>
          </p:cNvSpPr>
          <p:nvPr>
            <p:ph type="body" sz="quarter" idx="11" hasCustomPrompt="1"/>
          </p:nvPr>
        </p:nvSpPr>
        <p:spPr>
          <a:xfrm>
            <a:off x="2249716" y="2752034"/>
            <a:ext cx="5312228" cy="1408820"/>
          </a:xfrm>
        </p:spPr>
        <p:txBody>
          <a:bodyPr anchor="t">
            <a:noAutofit/>
          </a:bodyPr>
          <a:lstStyle>
            <a:lvl1pPr marL="0" indent="0">
              <a:lnSpc>
                <a:spcPts val="4820"/>
              </a:lnSpc>
              <a:spcBef>
                <a:spcPts val="0"/>
              </a:spcBef>
              <a:spcAft>
                <a:spcPts val="0"/>
              </a:spcAft>
              <a:buNone/>
              <a:defRPr sz="4400" i="0">
                <a:latin typeface="+mj-lt"/>
              </a:defRPr>
            </a:lvl1pPr>
          </a:lstStyle>
          <a:p>
            <a:pPr lvl="0"/>
            <a:r>
              <a:rPr lang="sv-SE" sz="4400" dirty="0"/>
              <a:t>En bra rubrik </a:t>
            </a:r>
            <a:br>
              <a:rPr lang="sv-SE" sz="4400" dirty="0"/>
            </a:br>
            <a:r>
              <a:rPr lang="sv-SE" sz="4400" dirty="0"/>
              <a:t>på två rader</a:t>
            </a:r>
            <a:endParaRPr lang="sv-SE" dirty="0"/>
          </a:p>
        </p:txBody>
      </p:sp>
      <p:sp>
        <p:nvSpPr>
          <p:cNvPr id="3" name="Platshållare för bild 2">
            <a:extLst>
              <a:ext uri="{FF2B5EF4-FFF2-40B4-BE49-F238E27FC236}">
                <a16:creationId xmlns:a16="http://schemas.microsoft.com/office/drawing/2014/main" id="{50075D2A-6437-7357-3490-CA4EB2C0EC00}"/>
              </a:ext>
            </a:extLst>
          </p:cNvPr>
          <p:cNvSpPr>
            <a:spLocks noGrp="1"/>
          </p:cNvSpPr>
          <p:nvPr>
            <p:ph type="pic" sz="quarter" idx="10"/>
          </p:nvPr>
        </p:nvSpPr>
        <p:spPr>
          <a:xfrm>
            <a:off x="0" y="0"/>
            <a:ext cx="12192000" cy="6858000"/>
          </a:xfrm>
          <a:custGeom>
            <a:avLst/>
            <a:gdLst>
              <a:gd name="connsiteX0" fmla="*/ 2355749 w 12192000"/>
              <a:gd name="connsiteY0" fmla="*/ 1603439 h 6858000"/>
              <a:gd name="connsiteX1" fmla="*/ 2356723 w 12192000"/>
              <a:gd name="connsiteY1" fmla="*/ 1604775 h 6858000"/>
              <a:gd name="connsiteX2" fmla="*/ 2273934 w 12192000"/>
              <a:gd name="connsiteY2" fmla="*/ 1612790 h 6858000"/>
              <a:gd name="connsiteX3" fmla="*/ 2072319 w 12192000"/>
              <a:gd name="connsiteY3" fmla="*/ 1608782 h 6858000"/>
              <a:gd name="connsiteX4" fmla="*/ 2008037 w 12192000"/>
              <a:gd name="connsiteY4" fmla="*/ 1612122 h 6858000"/>
              <a:gd name="connsiteX5" fmla="*/ 1801552 w 12192000"/>
              <a:gd name="connsiteY5" fmla="*/ 1613458 h 6858000"/>
              <a:gd name="connsiteX6" fmla="*/ 1687595 w 12192000"/>
              <a:gd name="connsiteY6" fmla="*/ 1615461 h 6858000"/>
              <a:gd name="connsiteX7" fmla="*/ 1659350 w 12192000"/>
              <a:gd name="connsiteY7" fmla="*/ 1655536 h 6858000"/>
              <a:gd name="connsiteX8" fmla="*/ 1666168 w 12192000"/>
              <a:gd name="connsiteY8" fmla="*/ 1685592 h 6858000"/>
              <a:gd name="connsiteX9" fmla="*/ 1656428 w 12192000"/>
              <a:gd name="connsiteY9" fmla="*/ 1724331 h 6858000"/>
              <a:gd name="connsiteX10" fmla="*/ 1662272 w 12192000"/>
              <a:gd name="connsiteY10" fmla="*/ 1771753 h 6858000"/>
              <a:gd name="connsiteX11" fmla="*/ 1660324 w 12192000"/>
              <a:gd name="connsiteY11" fmla="*/ 1815167 h 6858000"/>
              <a:gd name="connsiteX12" fmla="*/ 1669089 w 12192000"/>
              <a:gd name="connsiteY12" fmla="*/ 1882626 h 6858000"/>
              <a:gd name="connsiteX13" fmla="*/ 1699283 w 12192000"/>
              <a:gd name="connsiteY13" fmla="*/ 1968119 h 6858000"/>
              <a:gd name="connsiteX14" fmla="*/ 1713893 w 12192000"/>
              <a:gd name="connsiteY14" fmla="*/ 2046265 h 6858000"/>
              <a:gd name="connsiteX15" fmla="*/ 1742138 w 12192000"/>
              <a:gd name="connsiteY15" fmla="*/ 2091683 h 6858000"/>
              <a:gd name="connsiteX16" fmla="*/ 1746034 w 12192000"/>
              <a:gd name="connsiteY16" fmla="*/ 2108381 h 6858000"/>
              <a:gd name="connsiteX17" fmla="*/ 1750904 w 12192000"/>
              <a:gd name="connsiteY17" fmla="*/ 2131090 h 6858000"/>
              <a:gd name="connsiteX18" fmla="*/ 1748956 w 12192000"/>
              <a:gd name="connsiteY18" fmla="*/ 2149791 h 6858000"/>
              <a:gd name="connsiteX19" fmla="*/ 1700257 w 12192000"/>
              <a:gd name="connsiteY19" fmla="*/ 2206564 h 6858000"/>
              <a:gd name="connsiteX20" fmla="*/ 1709023 w 12192000"/>
              <a:gd name="connsiteY20" fmla="*/ 2286045 h 6858000"/>
              <a:gd name="connsiteX21" fmla="*/ 1731425 w 12192000"/>
              <a:gd name="connsiteY21" fmla="*/ 2317437 h 6858000"/>
              <a:gd name="connsiteX22" fmla="*/ 1807395 w 12192000"/>
              <a:gd name="connsiteY22" fmla="*/ 2424971 h 6858000"/>
              <a:gd name="connsiteX23" fmla="*/ 1817135 w 12192000"/>
              <a:gd name="connsiteY23" fmla="*/ 2497106 h 6858000"/>
              <a:gd name="connsiteX24" fmla="*/ 1820057 w 12192000"/>
              <a:gd name="connsiteY24" fmla="*/ 2542524 h 6858000"/>
              <a:gd name="connsiteX25" fmla="*/ 1828823 w 12192000"/>
              <a:gd name="connsiteY25" fmla="*/ 2630688 h 6858000"/>
              <a:gd name="connsiteX26" fmla="*/ 1805447 w 12192000"/>
              <a:gd name="connsiteY26" fmla="*/ 2727535 h 6858000"/>
              <a:gd name="connsiteX27" fmla="*/ 1803500 w 12192000"/>
              <a:gd name="connsiteY27" fmla="*/ 2737554 h 6858000"/>
              <a:gd name="connsiteX28" fmla="*/ 1797655 w 12192000"/>
              <a:gd name="connsiteY28" fmla="*/ 2788983 h 6858000"/>
              <a:gd name="connsiteX29" fmla="*/ 1819083 w 12192000"/>
              <a:gd name="connsiteY29" fmla="*/ 2839745 h 6858000"/>
              <a:gd name="connsiteX30" fmla="*/ 1826875 w 12192000"/>
              <a:gd name="connsiteY30" fmla="*/ 2863790 h 6858000"/>
              <a:gd name="connsiteX31" fmla="*/ 1827849 w 12192000"/>
              <a:gd name="connsiteY31" fmla="*/ 2877148 h 6858000"/>
              <a:gd name="connsiteX32" fmla="*/ 1832719 w 12192000"/>
              <a:gd name="connsiteY32" fmla="*/ 2973327 h 6858000"/>
              <a:gd name="connsiteX33" fmla="*/ 1787916 w 12192000"/>
              <a:gd name="connsiteY33" fmla="*/ 3051473 h 6858000"/>
              <a:gd name="connsiteX34" fmla="*/ 1760644 w 12192000"/>
              <a:gd name="connsiteY34" fmla="*/ 3089544 h 6858000"/>
              <a:gd name="connsiteX35" fmla="*/ 1759670 w 12192000"/>
              <a:gd name="connsiteY35" fmla="*/ 3093551 h 6858000"/>
              <a:gd name="connsiteX36" fmla="*/ 1721685 w 12192000"/>
              <a:gd name="connsiteY36" fmla="*/ 3201753 h 6858000"/>
              <a:gd name="connsiteX37" fmla="*/ 1703179 w 12192000"/>
              <a:gd name="connsiteY37" fmla="*/ 3239824 h 6858000"/>
              <a:gd name="connsiteX38" fmla="*/ 1675907 w 12192000"/>
              <a:gd name="connsiteY38" fmla="*/ 3297265 h 6858000"/>
              <a:gd name="connsiteX39" fmla="*/ 1625260 w 12192000"/>
              <a:gd name="connsiteY39" fmla="*/ 3392776 h 6858000"/>
              <a:gd name="connsiteX40" fmla="*/ 1570717 w 12192000"/>
              <a:gd name="connsiteY40" fmla="*/ 3454892 h 6858000"/>
              <a:gd name="connsiteX41" fmla="*/ 1555134 w 12192000"/>
              <a:gd name="connsiteY41" fmla="*/ 3472258 h 6858000"/>
              <a:gd name="connsiteX42" fmla="*/ 1501564 w 12192000"/>
              <a:gd name="connsiteY42" fmla="*/ 3490959 h 6858000"/>
              <a:gd name="connsiteX43" fmla="*/ 1452865 w 12192000"/>
              <a:gd name="connsiteY43" fmla="*/ 3496302 h 6858000"/>
              <a:gd name="connsiteX44" fmla="*/ 1448969 w 12192000"/>
              <a:gd name="connsiteY44" fmla="*/ 3538381 h 6858000"/>
              <a:gd name="connsiteX45" fmla="*/ 1485007 w 12192000"/>
              <a:gd name="connsiteY45" fmla="*/ 3640571 h 6858000"/>
              <a:gd name="connsiteX46" fmla="*/ 1524940 w 12192000"/>
              <a:gd name="connsiteY46" fmla="*/ 3722057 h 6858000"/>
              <a:gd name="connsiteX47" fmla="*/ 1560004 w 12192000"/>
              <a:gd name="connsiteY47" fmla="*/ 3772818 h 6858000"/>
              <a:gd name="connsiteX48" fmla="*/ 1563899 w 12192000"/>
              <a:gd name="connsiteY48" fmla="*/ 3781501 h 6858000"/>
              <a:gd name="connsiteX49" fmla="*/ 1579483 w 12192000"/>
              <a:gd name="connsiteY49" fmla="*/ 3840277 h 6858000"/>
              <a:gd name="connsiteX50" fmla="*/ 1581431 w 12192000"/>
              <a:gd name="connsiteY50" fmla="*/ 3946475 h 6858000"/>
              <a:gd name="connsiteX51" fmla="*/ 1581431 w 12192000"/>
              <a:gd name="connsiteY51" fmla="*/ 4011263 h 6858000"/>
              <a:gd name="connsiteX52" fmla="*/ 1583379 w 12192000"/>
              <a:gd name="connsiteY52" fmla="*/ 4084733 h 6858000"/>
              <a:gd name="connsiteX53" fmla="*/ 1582405 w 12192000"/>
              <a:gd name="connsiteY53" fmla="*/ 4096088 h 6858000"/>
              <a:gd name="connsiteX54" fmla="*/ 1568769 w 12192000"/>
              <a:gd name="connsiteY54" fmla="*/ 4154864 h 6858000"/>
              <a:gd name="connsiteX55" fmla="*/ 1587275 w 12192000"/>
              <a:gd name="connsiteY55" fmla="*/ 4204289 h 6858000"/>
              <a:gd name="connsiteX56" fmla="*/ 1632078 w 12192000"/>
              <a:gd name="connsiteY56" fmla="*/ 4285107 h 6858000"/>
              <a:gd name="connsiteX57" fmla="*/ 1672012 w 12192000"/>
              <a:gd name="connsiteY57" fmla="*/ 4356574 h 6858000"/>
              <a:gd name="connsiteX58" fmla="*/ 1690517 w 12192000"/>
              <a:gd name="connsiteY58" fmla="*/ 4400656 h 6858000"/>
              <a:gd name="connsiteX59" fmla="*/ 1691491 w 12192000"/>
              <a:gd name="connsiteY59" fmla="*/ 4436723 h 6858000"/>
              <a:gd name="connsiteX60" fmla="*/ 1689543 w 12192000"/>
              <a:gd name="connsiteY60" fmla="*/ 4446742 h 6858000"/>
              <a:gd name="connsiteX61" fmla="*/ 1686622 w 12192000"/>
              <a:gd name="connsiteY61" fmla="*/ 4511529 h 6858000"/>
              <a:gd name="connsiteX62" fmla="*/ 1686622 w 12192000"/>
              <a:gd name="connsiteY62" fmla="*/ 4516205 h 6858000"/>
              <a:gd name="connsiteX63" fmla="*/ 1671037 w 12192000"/>
              <a:gd name="connsiteY63" fmla="*/ 4577653 h 6858000"/>
              <a:gd name="connsiteX64" fmla="*/ 1672012 w 12192000"/>
              <a:gd name="connsiteY64" fmla="*/ 4615723 h 6858000"/>
              <a:gd name="connsiteX65" fmla="*/ 1664219 w 12192000"/>
              <a:gd name="connsiteY65" fmla="*/ 4669157 h 6858000"/>
              <a:gd name="connsiteX66" fmla="*/ 1665194 w 12192000"/>
              <a:gd name="connsiteY66" fmla="*/ 4699880 h 6858000"/>
              <a:gd name="connsiteX67" fmla="*/ 1687595 w 12192000"/>
              <a:gd name="connsiteY67" fmla="*/ 4751977 h 6858000"/>
              <a:gd name="connsiteX68" fmla="*/ 1729477 w 12192000"/>
              <a:gd name="connsiteY68" fmla="*/ 4774018 h 6858000"/>
              <a:gd name="connsiteX69" fmla="*/ 1916482 w 12192000"/>
              <a:gd name="connsiteY69" fmla="*/ 4773351 h 6858000"/>
              <a:gd name="connsiteX70" fmla="*/ 2222313 w 12192000"/>
              <a:gd name="connsiteY70" fmla="*/ 4769343 h 6858000"/>
              <a:gd name="connsiteX71" fmla="*/ 2979099 w 12192000"/>
              <a:gd name="connsiteY71" fmla="*/ 4767339 h 6858000"/>
              <a:gd name="connsiteX72" fmla="*/ 3472909 w 12192000"/>
              <a:gd name="connsiteY72" fmla="*/ 4766004 h 6858000"/>
              <a:gd name="connsiteX73" fmla="*/ 4044638 w 12192000"/>
              <a:gd name="connsiteY73" fmla="*/ 4766004 h 6858000"/>
              <a:gd name="connsiteX74" fmla="*/ 4199502 w 12192000"/>
              <a:gd name="connsiteY74" fmla="*/ 4766004 h 6858000"/>
              <a:gd name="connsiteX75" fmla="*/ 4543319 w 12192000"/>
              <a:gd name="connsiteY75" fmla="*/ 4768008 h 6858000"/>
              <a:gd name="connsiteX76" fmla="*/ 4566694 w 12192000"/>
              <a:gd name="connsiteY76" fmla="*/ 4769343 h 6858000"/>
              <a:gd name="connsiteX77" fmla="*/ 4659223 w 12192000"/>
              <a:gd name="connsiteY77" fmla="*/ 4767339 h 6858000"/>
              <a:gd name="connsiteX78" fmla="*/ 4684546 w 12192000"/>
              <a:gd name="connsiteY78" fmla="*/ 4766004 h 6858000"/>
              <a:gd name="connsiteX79" fmla="*/ 5208550 w 12192000"/>
              <a:gd name="connsiteY79" fmla="*/ 4766672 h 6858000"/>
              <a:gd name="connsiteX80" fmla="*/ 5473474 w 12192000"/>
              <a:gd name="connsiteY80" fmla="*/ 4768008 h 6858000"/>
              <a:gd name="connsiteX81" fmla="*/ 5749112 w 12192000"/>
              <a:gd name="connsiteY81" fmla="*/ 4766004 h 6858000"/>
              <a:gd name="connsiteX82" fmla="*/ 6182535 w 12192000"/>
              <a:gd name="connsiteY82" fmla="*/ 4766004 h 6858000"/>
              <a:gd name="connsiteX83" fmla="*/ 6801015 w 12192000"/>
              <a:gd name="connsiteY83" fmla="*/ 4766004 h 6858000"/>
              <a:gd name="connsiteX84" fmla="*/ 7009448 w 12192000"/>
              <a:gd name="connsiteY84" fmla="*/ 4767339 h 6858000"/>
              <a:gd name="connsiteX85" fmla="*/ 7375666 w 12192000"/>
              <a:gd name="connsiteY85" fmla="*/ 4766004 h 6858000"/>
              <a:gd name="connsiteX86" fmla="*/ 7935707 w 12192000"/>
              <a:gd name="connsiteY86" fmla="*/ 4764668 h 6858000"/>
              <a:gd name="connsiteX87" fmla="*/ 7976615 w 12192000"/>
              <a:gd name="connsiteY87" fmla="*/ 4731272 h 6858000"/>
              <a:gd name="connsiteX88" fmla="*/ 7980511 w 12192000"/>
              <a:gd name="connsiteY88" fmla="*/ 4711235 h 6858000"/>
              <a:gd name="connsiteX89" fmla="*/ 7991224 w 12192000"/>
              <a:gd name="connsiteY89" fmla="*/ 4647783 h 6858000"/>
              <a:gd name="connsiteX90" fmla="*/ 7975641 w 12192000"/>
              <a:gd name="connsiteY90" fmla="*/ 4562290 h 6858000"/>
              <a:gd name="connsiteX91" fmla="*/ 7963953 w 12192000"/>
              <a:gd name="connsiteY91" fmla="*/ 4469451 h 6858000"/>
              <a:gd name="connsiteX92" fmla="*/ 7964927 w 12192000"/>
              <a:gd name="connsiteY92" fmla="*/ 4388633 h 6858000"/>
              <a:gd name="connsiteX93" fmla="*/ 7962979 w 12192000"/>
              <a:gd name="connsiteY93" fmla="*/ 4347223 h 6858000"/>
              <a:gd name="connsiteX94" fmla="*/ 7962979 w 12192000"/>
              <a:gd name="connsiteY94" fmla="*/ 4337204 h 6858000"/>
              <a:gd name="connsiteX95" fmla="*/ 7960057 w 12192000"/>
              <a:gd name="connsiteY95" fmla="*/ 4253047 h 6858000"/>
              <a:gd name="connsiteX96" fmla="*/ 7974667 w 12192000"/>
              <a:gd name="connsiteY96" fmla="*/ 4185588 h 6858000"/>
              <a:gd name="connsiteX97" fmla="*/ 7995120 w 12192000"/>
              <a:gd name="connsiteY97" fmla="*/ 4121468 h 6858000"/>
              <a:gd name="connsiteX98" fmla="*/ 8019470 w 12192000"/>
              <a:gd name="connsiteY98" fmla="*/ 4069371 h 6858000"/>
              <a:gd name="connsiteX99" fmla="*/ 8056481 w 12192000"/>
              <a:gd name="connsiteY99" fmla="*/ 4010595 h 6858000"/>
              <a:gd name="connsiteX100" fmla="*/ 8066221 w 12192000"/>
              <a:gd name="connsiteY100" fmla="*/ 3969852 h 6858000"/>
              <a:gd name="connsiteX101" fmla="*/ 8032132 w 12192000"/>
              <a:gd name="connsiteY101" fmla="*/ 3923766 h 6858000"/>
              <a:gd name="connsiteX102" fmla="*/ 8004860 w 12192000"/>
              <a:gd name="connsiteY102" fmla="*/ 3842949 h 6858000"/>
              <a:gd name="connsiteX103" fmla="*/ 8005834 w 12192000"/>
              <a:gd name="connsiteY103" fmla="*/ 3828923 h 6858000"/>
              <a:gd name="connsiteX104" fmla="*/ 7979537 w 12192000"/>
              <a:gd name="connsiteY104" fmla="*/ 3748773 h 6858000"/>
              <a:gd name="connsiteX105" fmla="*/ 7981485 w 12192000"/>
              <a:gd name="connsiteY105" fmla="*/ 3690665 h 6858000"/>
              <a:gd name="connsiteX106" fmla="*/ 7978563 w 12192000"/>
              <a:gd name="connsiteY106" fmla="*/ 3657937 h 6858000"/>
              <a:gd name="connsiteX107" fmla="*/ 7962005 w 12192000"/>
              <a:gd name="connsiteY107" fmla="*/ 3570441 h 6858000"/>
              <a:gd name="connsiteX108" fmla="*/ 7964927 w 12192000"/>
              <a:gd name="connsiteY108" fmla="*/ 3519012 h 6858000"/>
              <a:gd name="connsiteX109" fmla="*/ 8002912 w 12192000"/>
              <a:gd name="connsiteY109" fmla="*/ 3441534 h 6858000"/>
              <a:gd name="connsiteX110" fmla="*/ 8004860 w 12192000"/>
              <a:gd name="connsiteY110" fmla="*/ 3434187 h 6858000"/>
              <a:gd name="connsiteX111" fmla="*/ 8021418 w 12192000"/>
              <a:gd name="connsiteY111" fmla="*/ 3286578 h 6858000"/>
              <a:gd name="connsiteX112" fmla="*/ 8018496 w 12192000"/>
              <a:gd name="connsiteY112" fmla="*/ 3271884 h 6858000"/>
              <a:gd name="connsiteX113" fmla="*/ 8005834 w 12192000"/>
              <a:gd name="connsiteY113" fmla="*/ 3233813 h 6858000"/>
              <a:gd name="connsiteX114" fmla="*/ 8002912 w 12192000"/>
              <a:gd name="connsiteY114" fmla="*/ 3222458 h 6858000"/>
              <a:gd name="connsiteX115" fmla="*/ 7965901 w 12192000"/>
              <a:gd name="connsiteY115" fmla="*/ 3146316 h 6858000"/>
              <a:gd name="connsiteX116" fmla="*/ 7947395 w 12192000"/>
              <a:gd name="connsiteY116" fmla="*/ 3115592 h 6858000"/>
              <a:gd name="connsiteX117" fmla="*/ 7936681 w 12192000"/>
              <a:gd name="connsiteY117" fmla="*/ 3084201 h 6858000"/>
              <a:gd name="connsiteX118" fmla="*/ 7917202 w 12192000"/>
              <a:gd name="connsiteY118" fmla="*/ 3030100 h 6858000"/>
              <a:gd name="connsiteX119" fmla="*/ 7899670 w 12192000"/>
              <a:gd name="connsiteY119" fmla="*/ 2995368 h 6858000"/>
              <a:gd name="connsiteX120" fmla="*/ 7897722 w 12192000"/>
              <a:gd name="connsiteY120" fmla="*/ 2986685 h 6858000"/>
              <a:gd name="connsiteX121" fmla="*/ 7920124 w 12192000"/>
              <a:gd name="connsiteY121" fmla="*/ 2900525 h 6858000"/>
              <a:gd name="connsiteX122" fmla="*/ 7949343 w 12192000"/>
              <a:gd name="connsiteY122" fmla="*/ 2803677 h 6858000"/>
              <a:gd name="connsiteX123" fmla="*/ 7946421 w 12192000"/>
              <a:gd name="connsiteY123" fmla="*/ 2782972 h 6858000"/>
              <a:gd name="connsiteX124" fmla="*/ 7920124 w 12192000"/>
              <a:gd name="connsiteY124" fmla="*/ 2700151 h 6858000"/>
              <a:gd name="connsiteX125" fmla="*/ 7925967 w 12192000"/>
              <a:gd name="connsiteY125" fmla="*/ 2676106 h 6858000"/>
              <a:gd name="connsiteX126" fmla="*/ 7944473 w 12192000"/>
              <a:gd name="connsiteY126" fmla="*/ 2631356 h 6858000"/>
              <a:gd name="connsiteX127" fmla="*/ 7963953 w 12192000"/>
              <a:gd name="connsiteY127" fmla="*/ 2609315 h 6858000"/>
              <a:gd name="connsiteX128" fmla="*/ 7996094 w 12192000"/>
              <a:gd name="connsiteY128" fmla="*/ 2569240 h 6858000"/>
              <a:gd name="connsiteX129" fmla="*/ 8015574 w 12192000"/>
              <a:gd name="connsiteY129" fmla="*/ 2526494 h 6858000"/>
              <a:gd name="connsiteX130" fmla="*/ 8032132 w 12192000"/>
              <a:gd name="connsiteY130" fmla="*/ 2465714 h 6858000"/>
              <a:gd name="connsiteX131" fmla="*/ 8014600 w 12192000"/>
              <a:gd name="connsiteY131" fmla="*/ 2424303 h 6858000"/>
              <a:gd name="connsiteX132" fmla="*/ 8011678 w 12192000"/>
              <a:gd name="connsiteY132" fmla="*/ 2418960 h 6858000"/>
              <a:gd name="connsiteX133" fmla="*/ 7989276 w 12192000"/>
              <a:gd name="connsiteY133" fmla="*/ 2344822 h 6858000"/>
              <a:gd name="connsiteX134" fmla="*/ 7987329 w 12192000"/>
              <a:gd name="connsiteY134" fmla="*/ 2334803 h 6858000"/>
              <a:gd name="connsiteX135" fmla="*/ 7978563 w 12192000"/>
              <a:gd name="connsiteY135" fmla="*/ 2280034 h 6858000"/>
              <a:gd name="connsiteX136" fmla="*/ 7978563 w 12192000"/>
              <a:gd name="connsiteY136" fmla="*/ 2240627 h 6858000"/>
              <a:gd name="connsiteX137" fmla="*/ 8007782 w 12192000"/>
              <a:gd name="connsiteY137" fmla="*/ 2133093 h 6858000"/>
              <a:gd name="connsiteX138" fmla="*/ 8038950 w 12192000"/>
              <a:gd name="connsiteY138" fmla="*/ 2026895 h 6858000"/>
              <a:gd name="connsiteX139" fmla="*/ 8047716 w 12192000"/>
              <a:gd name="connsiteY139" fmla="*/ 1967451 h 6858000"/>
              <a:gd name="connsiteX140" fmla="*/ 8041872 w 12192000"/>
              <a:gd name="connsiteY140" fmla="*/ 1918026 h 6858000"/>
              <a:gd name="connsiteX141" fmla="*/ 8048689 w 12192000"/>
              <a:gd name="connsiteY141" fmla="*/ 1862589 h 6858000"/>
              <a:gd name="connsiteX142" fmla="*/ 8054533 w 12192000"/>
              <a:gd name="connsiteY142" fmla="*/ 1815835 h 6858000"/>
              <a:gd name="connsiteX143" fmla="*/ 8046742 w 12192000"/>
              <a:gd name="connsiteY143" fmla="*/ 1802477 h 6858000"/>
              <a:gd name="connsiteX144" fmla="*/ 8034080 w 12192000"/>
              <a:gd name="connsiteY144" fmla="*/ 1761734 h 6858000"/>
              <a:gd name="connsiteX145" fmla="*/ 8057455 w 12192000"/>
              <a:gd name="connsiteY145" fmla="*/ 1685592 h 6858000"/>
              <a:gd name="connsiteX146" fmla="*/ 8060377 w 12192000"/>
              <a:gd name="connsiteY146" fmla="*/ 1656872 h 6858000"/>
              <a:gd name="connsiteX147" fmla="*/ 8062325 w 12192000"/>
              <a:gd name="connsiteY147" fmla="*/ 1632159 h 6858000"/>
              <a:gd name="connsiteX148" fmla="*/ 8037976 w 12192000"/>
              <a:gd name="connsiteY148" fmla="*/ 1612790 h 6858000"/>
              <a:gd name="connsiteX149" fmla="*/ 7695133 w 12192000"/>
              <a:gd name="connsiteY149" fmla="*/ 1612790 h 6858000"/>
              <a:gd name="connsiteX150" fmla="*/ 7324045 w 12192000"/>
              <a:gd name="connsiteY150" fmla="*/ 1612790 h 6858000"/>
              <a:gd name="connsiteX151" fmla="*/ 5330298 w 12192000"/>
              <a:gd name="connsiteY151" fmla="*/ 1612790 h 6858000"/>
              <a:gd name="connsiteX152" fmla="*/ 4791685 w 12192000"/>
              <a:gd name="connsiteY152" fmla="*/ 1612790 h 6858000"/>
              <a:gd name="connsiteX153" fmla="*/ 3615111 w 12192000"/>
              <a:gd name="connsiteY153" fmla="*/ 1612790 h 6858000"/>
              <a:gd name="connsiteX154" fmla="*/ 2843715 w 12192000"/>
              <a:gd name="connsiteY154" fmla="*/ 1612122 h 6858000"/>
              <a:gd name="connsiteX155" fmla="*/ 2488211 w 12192000"/>
              <a:gd name="connsiteY155" fmla="*/ 1612790 h 6858000"/>
              <a:gd name="connsiteX156" fmla="*/ 2364515 w 12192000"/>
              <a:gd name="connsiteY156" fmla="*/ 1603439 h 6858000"/>
              <a:gd name="connsiteX157" fmla="*/ 2355749 w 12192000"/>
              <a:gd name="connsiteY157" fmla="*/ 160343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2000" h="6858000">
                <a:moveTo>
                  <a:pt x="2355749" y="1603439"/>
                </a:moveTo>
                <a:lnTo>
                  <a:pt x="2356723" y="1604775"/>
                </a:lnTo>
                <a:cubicBezTo>
                  <a:pt x="2329451" y="1607446"/>
                  <a:pt x="2301206" y="1612790"/>
                  <a:pt x="2273934" y="1612790"/>
                </a:cubicBezTo>
                <a:cubicBezTo>
                  <a:pt x="2206729" y="1612790"/>
                  <a:pt x="2139524" y="1609450"/>
                  <a:pt x="2072319" y="1608782"/>
                </a:cubicBezTo>
                <a:cubicBezTo>
                  <a:pt x="2050891" y="1608782"/>
                  <a:pt x="2029464" y="1612122"/>
                  <a:pt x="2008037" y="1612122"/>
                </a:cubicBezTo>
                <a:cubicBezTo>
                  <a:pt x="1939858" y="1613458"/>
                  <a:pt x="1870704" y="1613458"/>
                  <a:pt x="1801552" y="1613458"/>
                </a:cubicBezTo>
                <a:cubicBezTo>
                  <a:pt x="1763566" y="1614126"/>
                  <a:pt x="1725581" y="1614126"/>
                  <a:pt x="1687595" y="1615461"/>
                </a:cubicBezTo>
                <a:cubicBezTo>
                  <a:pt x="1665194" y="1616129"/>
                  <a:pt x="1653506" y="1635499"/>
                  <a:pt x="1659350" y="1655536"/>
                </a:cubicBezTo>
                <a:cubicBezTo>
                  <a:pt x="1663246" y="1665555"/>
                  <a:pt x="1666168" y="1675573"/>
                  <a:pt x="1666168" y="1685592"/>
                </a:cubicBezTo>
                <a:cubicBezTo>
                  <a:pt x="1665194" y="1698950"/>
                  <a:pt x="1659350" y="1711641"/>
                  <a:pt x="1656428" y="1724331"/>
                </a:cubicBezTo>
                <a:cubicBezTo>
                  <a:pt x="1653506" y="1740361"/>
                  <a:pt x="1649610" y="1756391"/>
                  <a:pt x="1662272" y="1771753"/>
                </a:cubicBezTo>
                <a:cubicBezTo>
                  <a:pt x="1673959" y="1785779"/>
                  <a:pt x="1672012" y="1801141"/>
                  <a:pt x="1660324" y="1815167"/>
                </a:cubicBezTo>
                <a:cubicBezTo>
                  <a:pt x="1643766" y="1835205"/>
                  <a:pt x="1647662" y="1864593"/>
                  <a:pt x="1669089" y="1882626"/>
                </a:cubicBezTo>
                <a:cubicBezTo>
                  <a:pt x="1699283" y="1908007"/>
                  <a:pt x="1708049" y="1936727"/>
                  <a:pt x="1699283" y="1968119"/>
                </a:cubicBezTo>
                <a:cubicBezTo>
                  <a:pt x="1691491" y="1995503"/>
                  <a:pt x="1703179" y="2020884"/>
                  <a:pt x="1713893" y="2046265"/>
                </a:cubicBezTo>
                <a:cubicBezTo>
                  <a:pt x="1720711" y="2062295"/>
                  <a:pt x="1733373" y="2076321"/>
                  <a:pt x="1742138" y="2091683"/>
                </a:cubicBezTo>
                <a:cubicBezTo>
                  <a:pt x="1746034" y="2096358"/>
                  <a:pt x="1745061" y="2103037"/>
                  <a:pt x="1746034" y="2108381"/>
                </a:cubicBezTo>
                <a:cubicBezTo>
                  <a:pt x="1747982" y="2115728"/>
                  <a:pt x="1750904" y="2123743"/>
                  <a:pt x="1750904" y="2131090"/>
                </a:cubicBezTo>
                <a:cubicBezTo>
                  <a:pt x="1750904" y="2137101"/>
                  <a:pt x="1752852" y="2145116"/>
                  <a:pt x="1748956" y="2149791"/>
                </a:cubicBezTo>
                <a:cubicBezTo>
                  <a:pt x="1733373" y="2169161"/>
                  <a:pt x="1712919" y="2186526"/>
                  <a:pt x="1700257" y="2206564"/>
                </a:cubicBezTo>
                <a:cubicBezTo>
                  <a:pt x="1682725" y="2233280"/>
                  <a:pt x="1680777" y="2259997"/>
                  <a:pt x="1709023" y="2286045"/>
                </a:cubicBezTo>
                <a:cubicBezTo>
                  <a:pt x="1719737" y="2294728"/>
                  <a:pt x="1719737" y="2309422"/>
                  <a:pt x="1731425" y="2317437"/>
                </a:cubicBezTo>
                <a:cubicBezTo>
                  <a:pt x="1774280" y="2347493"/>
                  <a:pt x="1784020" y="2388904"/>
                  <a:pt x="1807395" y="2424971"/>
                </a:cubicBezTo>
                <a:cubicBezTo>
                  <a:pt x="1821031" y="2445676"/>
                  <a:pt x="1815187" y="2473061"/>
                  <a:pt x="1817135" y="2497106"/>
                </a:cubicBezTo>
                <a:cubicBezTo>
                  <a:pt x="1818110" y="2512468"/>
                  <a:pt x="1814213" y="2528497"/>
                  <a:pt x="1820057" y="2542524"/>
                </a:cubicBezTo>
                <a:cubicBezTo>
                  <a:pt x="1832719" y="2571912"/>
                  <a:pt x="1838563" y="2599964"/>
                  <a:pt x="1828823" y="2630688"/>
                </a:cubicBezTo>
                <a:cubicBezTo>
                  <a:pt x="1818110" y="2662748"/>
                  <a:pt x="1813240" y="2695476"/>
                  <a:pt x="1805447" y="2727535"/>
                </a:cubicBezTo>
                <a:cubicBezTo>
                  <a:pt x="1803500" y="2730875"/>
                  <a:pt x="1802525" y="2734882"/>
                  <a:pt x="1803500" y="2737554"/>
                </a:cubicBezTo>
                <a:cubicBezTo>
                  <a:pt x="1812265" y="2755588"/>
                  <a:pt x="1821031" y="2772953"/>
                  <a:pt x="1797655" y="2788983"/>
                </a:cubicBezTo>
                <a:cubicBezTo>
                  <a:pt x="1804473" y="2805681"/>
                  <a:pt x="1812265" y="2823047"/>
                  <a:pt x="1819083" y="2839745"/>
                </a:cubicBezTo>
                <a:cubicBezTo>
                  <a:pt x="1822005" y="2847760"/>
                  <a:pt x="1824927" y="2855775"/>
                  <a:pt x="1826875" y="2863790"/>
                </a:cubicBezTo>
                <a:cubicBezTo>
                  <a:pt x="1827849" y="2868465"/>
                  <a:pt x="1824927" y="2873808"/>
                  <a:pt x="1827849" y="2877148"/>
                </a:cubicBezTo>
                <a:cubicBezTo>
                  <a:pt x="1852199" y="2908540"/>
                  <a:pt x="1836615" y="2940599"/>
                  <a:pt x="1832719" y="2973327"/>
                </a:cubicBezTo>
                <a:cubicBezTo>
                  <a:pt x="1828823" y="3003383"/>
                  <a:pt x="1811291" y="3027428"/>
                  <a:pt x="1787916" y="3051473"/>
                </a:cubicBezTo>
                <a:cubicBezTo>
                  <a:pt x="1776228" y="3062827"/>
                  <a:pt x="1769410" y="3076854"/>
                  <a:pt x="1760644" y="3089544"/>
                </a:cubicBezTo>
                <a:cubicBezTo>
                  <a:pt x="1759670" y="3090880"/>
                  <a:pt x="1759670" y="3092215"/>
                  <a:pt x="1759670" y="3093551"/>
                </a:cubicBezTo>
                <a:cubicBezTo>
                  <a:pt x="1784994" y="3136298"/>
                  <a:pt x="1755774" y="3169025"/>
                  <a:pt x="1721685" y="3201753"/>
                </a:cubicBezTo>
                <a:cubicBezTo>
                  <a:pt x="1710971" y="3212440"/>
                  <a:pt x="1709023" y="3227134"/>
                  <a:pt x="1703179" y="3239824"/>
                </a:cubicBezTo>
                <a:cubicBezTo>
                  <a:pt x="1693439" y="3259193"/>
                  <a:pt x="1685647" y="3278563"/>
                  <a:pt x="1675907" y="3297265"/>
                </a:cubicBezTo>
                <a:cubicBezTo>
                  <a:pt x="1659350" y="3329324"/>
                  <a:pt x="1639870" y="3360716"/>
                  <a:pt x="1625260" y="3392776"/>
                </a:cubicBezTo>
                <a:cubicBezTo>
                  <a:pt x="1613573" y="3416821"/>
                  <a:pt x="1599937" y="3438862"/>
                  <a:pt x="1570717" y="3454892"/>
                </a:cubicBezTo>
                <a:cubicBezTo>
                  <a:pt x="1562925" y="3458899"/>
                  <a:pt x="1559029" y="3466246"/>
                  <a:pt x="1555134" y="3472258"/>
                </a:cubicBezTo>
                <a:cubicBezTo>
                  <a:pt x="1543446" y="3490959"/>
                  <a:pt x="1530784" y="3496970"/>
                  <a:pt x="1501564" y="3490959"/>
                </a:cubicBezTo>
                <a:cubicBezTo>
                  <a:pt x="1483059" y="3487620"/>
                  <a:pt x="1464553" y="3483612"/>
                  <a:pt x="1452865" y="3496302"/>
                </a:cubicBezTo>
                <a:cubicBezTo>
                  <a:pt x="1441177" y="3508993"/>
                  <a:pt x="1432411" y="3523687"/>
                  <a:pt x="1448969" y="3538381"/>
                </a:cubicBezTo>
                <a:cubicBezTo>
                  <a:pt x="1483059" y="3568437"/>
                  <a:pt x="1481110" y="3604504"/>
                  <a:pt x="1485007" y="3640571"/>
                </a:cubicBezTo>
                <a:cubicBezTo>
                  <a:pt x="1488902" y="3668624"/>
                  <a:pt x="1491825" y="3698012"/>
                  <a:pt x="1524940" y="3722057"/>
                </a:cubicBezTo>
                <a:cubicBezTo>
                  <a:pt x="1543446" y="3735415"/>
                  <a:pt x="1560004" y="3752113"/>
                  <a:pt x="1560004" y="3772818"/>
                </a:cubicBezTo>
                <a:cubicBezTo>
                  <a:pt x="1560004" y="3776158"/>
                  <a:pt x="1560977" y="3779497"/>
                  <a:pt x="1563899" y="3781501"/>
                </a:cubicBezTo>
                <a:cubicBezTo>
                  <a:pt x="1587275" y="3798867"/>
                  <a:pt x="1579483" y="3820240"/>
                  <a:pt x="1579483" y="3840277"/>
                </a:cubicBezTo>
                <a:cubicBezTo>
                  <a:pt x="1579483" y="3875677"/>
                  <a:pt x="1581431" y="3911076"/>
                  <a:pt x="1581431" y="3946475"/>
                </a:cubicBezTo>
                <a:cubicBezTo>
                  <a:pt x="1581431" y="3967849"/>
                  <a:pt x="1581431" y="3989890"/>
                  <a:pt x="1581431" y="4011263"/>
                </a:cubicBezTo>
                <a:cubicBezTo>
                  <a:pt x="1582405" y="4035976"/>
                  <a:pt x="1583379" y="4060021"/>
                  <a:pt x="1583379" y="4084733"/>
                </a:cubicBezTo>
                <a:cubicBezTo>
                  <a:pt x="1583379" y="4088741"/>
                  <a:pt x="1585327" y="4093416"/>
                  <a:pt x="1582405" y="4096088"/>
                </a:cubicBezTo>
                <a:cubicBezTo>
                  <a:pt x="1564873" y="4114121"/>
                  <a:pt x="1566821" y="4134827"/>
                  <a:pt x="1568769" y="4154864"/>
                </a:cubicBezTo>
                <a:cubicBezTo>
                  <a:pt x="1570717" y="4171562"/>
                  <a:pt x="1581431" y="4187592"/>
                  <a:pt x="1587275" y="4204289"/>
                </a:cubicBezTo>
                <a:cubicBezTo>
                  <a:pt x="1597989" y="4232342"/>
                  <a:pt x="1610650" y="4259726"/>
                  <a:pt x="1632078" y="4285107"/>
                </a:cubicBezTo>
                <a:cubicBezTo>
                  <a:pt x="1650584" y="4307148"/>
                  <a:pt x="1659350" y="4332529"/>
                  <a:pt x="1672012" y="4356574"/>
                </a:cubicBezTo>
                <a:cubicBezTo>
                  <a:pt x="1679804" y="4371267"/>
                  <a:pt x="1686622" y="4385962"/>
                  <a:pt x="1690517" y="4400656"/>
                </a:cubicBezTo>
                <a:cubicBezTo>
                  <a:pt x="1693439" y="4412678"/>
                  <a:pt x="1691491" y="4424700"/>
                  <a:pt x="1691491" y="4436723"/>
                </a:cubicBezTo>
                <a:cubicBezTo>
                  <a:pt x="1691491" y="4440063"/>
                  <a:pt x="1687595" y="4444070"/>
                  <a:pt x="1689543" y="4446742"/>
                </a:cubicBezTo>
                <a:cubicBezTo>
                  <a:pt x="1701231" y="4468783"/>
                  <a:pt x="1687595" y="4490156"/>
                  <a:pt x="1686622" y="4511529"/>
                </a:cubicBezTo>
                <a:cubicBezTo>
                  <a:pt x="1686622" y="4513533"/>
                  <a:pt x="1687595" y="4514869"/>
                  <a:pt x="1686622" y="4516205"/>
                </a:cubicBezTo>
                <a:cubicBezTo>
                  <a:pt x="1668116" y="4534906"/>
                  <a:pt x="1673959" y="4556947"/>
                  <a:pt x="1671037" y="4577653"/>
                </a:cubicBezTo>
                <a:cubicBezTo>
                  <a:pt x="1669089" y="4590343"/>
                  <a:pt x="1668116" y="4603701"/>
                  <a:pt x="1672012" y="4615723"/>
                </a:cubicBezTo>
                <a:cubicBezTo>
                  <a:pt x="1678829" y="4635093"/>
                  <a:pt x="1670064" y="4651791"/>
                  <a:pt x="1664219" y="4669157"/>
                </a:cubicBezTo>
                <a:cubicBezTo>
                  <a:pt x="1660324" y="4678507"/>
                  <a:pt x="1662272" y="4689862"/>
                  <a:pt x="1665194" y="4699880"/>
                </a:cubicBezTo>
                <a:cubicBezTo>
                  <a:pt x="1671037" y="4717246"/>
                  <a:pt x="1680777" y="4734612"/>
                  <a:pt x="1687595" y="4751977"/>
                </a:cubicBezTo>
                <a:cubicBezTo>
                  <a:pt x="1693439" y="4767339"/>
                  <a:pt x="1704153" y="4774018"/>
                  <a:pt x="1729477" y="4774018"/>
                </a:cubicBezTo>
                <a:cubicBezTo>
                  <a:pt x="1791812" y="4773351"/>
                  <a:pt x="1854146" y="4773351"/>
                  <a:pt x="1916482" y="4773351"/>
                </a:cubicBezTo>
                <a:cubicBezTo>
                  <a:pt x="2018750" y="4772015"/>
                  <a:pt x="2120045" y="4769343"/>
                  <a:pt x="2222313" y="4769343"/>
                </a:cubicBezTo>
                <a:cubicBezTo>
                  <a:pt x="2474575" y="4768008"/>
                  <a:pt x="2726837" y="4767339"/>
                  <a:pt x="2979099" y="4767339"/>
                </a:cubicBezTo>
                <a:cubicBezTo>
                  <a:pt x="3143702" y="4767339"/>
                  <a:pt x="3308306" y="4766004"/>
                  <a:pt x="3472909" y="4766004"/>
                </a:cubicBezTo>
                <a:cubicBezTo>
                  <a:pt x="3663810" y="4766004"/>
                  <a:pt x="3853737" y="4766004"/>
                  <a:pt x="4044638" y="4766004"/>
                </a:cubicBezTo>
                <a:cubicBezTo>
                  <a:pt x="4096259" y="4766004"/>
                  <a:pt x="4147881" y="4766004"/>
                  <a:pt x="4199502" y="4766004"/>
                </a:cubicBezTo>
                <a:cubicBezTo>
                  <a:pt x="4313458" y="4766672"/>
                  <a:pt x="4428388" y="4767339"/>
                  <a:pt x="4543319" y="4768008"/>
                </a:cubicBezTo>
                <a:cubicBezTo>
                  <a:pt x="4551110" y="4768008"/>
                  <a:pt x="4558902" y="4769343"/>
                  <a:pt x="4566694" y="4769343"/>
                </a:cubicBezTo>
                <a:cubicBezTo>
                  <a:pt x="4597862" y="4772015"/>
                  <a:pt x="4628056" y="4778694"/>
                  <a:pt x="4659223" y="4767339"/>
                </a:cubicBezTo>
                <a:cubicBezTo>
                  <a:pt x="4666040" y="4764668"/>
                  <a:pt x="4675780" y="4766004"/>
                  <a:pt x="4684546" y="4766004"/>
                </a:cubicBezTo>
                <a:cubicBezTo>
                  <a:pt x="4858890" y="4766672"/>
                  <a:pt x="5034208" y="4766672"/>
                  <a:pt x="5208550" y="4766672"/>
                </a:cubicBezTo>
                <a:cubicBezTo>
                  <a:pt x="5297183" y="4766672"/>
                  <a:pt x="5384841" y="4768008"/>
                  <a:pt x="5473474" y="4768008"/>
                </a:cubicBezTo>
                <a:cubicBezTo>
                  <a:pt x="5565029" y="4767339"/>
                  <a:pt x="5657557" y="4766004"/>
                  <a:pt x="5749112" y="4766004"/>
                </a:cubicBezTo>
                <a:cubicBezTo>
                  <a:pt x="5893261" y="4766004"/>
                  <a:pt x="6038385" y="4766004"/>
                  <a:pt x="6182535" y="4766004"/>
                </a:cubicBezTo>
                <a:cubicBezTo>
                  <a:pt x="6389020" y="4766004"/>
                  <a:pt x="6594530" y="4766004"/>
                  <a:pt x="6801015" y="4766004"/>
                </a:cubicBezTo>
                <a:cubicBezTo>
                  <a:pt x="6870168" y="4766004"/>
                  <a:pt x="6940295" y="4767339"/>
                  <a:pt x="7009448" y="4767339"/>
                </a:cubicBezTo>
                <a:cubicBezTo>
                  <a:pt x="7131196" y="4767339"/>
                  <a:pt x="7253918" y="4766004"/>
                  <a:pt x="7375666" y="4766004"/>
                </a:cubicBezTo>
                <a:cubicBezTo>
                  <a:pt x="7561697" y="4765336"/>
                  <a:pt x="7748702" y="4764668"/>
                  <a:pt x="7935707" y="4764668"/>
                </a:cubicBezTo>
                <a:cubicBezTo>
                  <a:pt x="7971745" y="4764668"/>
                  <a:pt x="7981485" y="4755317"/>
                  <a:pt x="7976615" y="4731272"/>
                </a:cubicBezTo>
                <a:cubicBezTo>
                  <a:pt x="7975641" y="4724593"/>
                  <a:pt x="7975641" y="4715910"/>
                  <a:pt x="7980511" y="4711235"/>
                </a:cubicBezTo>
                <a:cubicBezTo>
                  <a:pt x="7999990" y="4691198"/>
                  <a:pt x="7991224" y="4668488"/>
                  <a:pt x="7991224" y="4647783"/>
                </a:cubicBezTo>
                <a:cubicBezTo>
                  <a:pt x="7990250" y="4619063"/>
                  <a:pt x="7985380" y="4590343"/>
                  <a:pt x="7975641" y="4562290"/>
                </a:cubicBezTo>
                <a:cubicBezTo>
                  <a:pt x="7964927" y="4531566"/>
                  <a:pt x="7970771" y="4500175"/>
                  <a:pt x="7963953" y="4469451"/>
                </a:cubicBezTo>
                <a:cubicBezTo>
                  <a:pt x="7958109" y="4442066"/>
                  <a:pt x="7960057" y="4416018"/>
                  <a:pt x="7964927" y="4388633"/>
                </a:cubicBezTo>
                <a:cubicBezTo>
                  <a:pt x="7967849" y="4375275"/>
                  <a:pt x="7962979" y="4361249"/>
                  <a:pt x="7962979" y="4347223"/>
                </a:cubicBezTo>
                <a:cubicBezTo>
                  <a:pt x="7962979" y="4343883"/>
                  <a:pt x="7961031" y="4339876"/>
                  <a:pt x="7962979" y="4337204"/>
                </a:cubicBezTo>
                <a:cubicBezTo>
                  <a:pt x="7982459" y="4308484"/>
                  <a:pt x="7960057" y="4281099"/>
                  <a:pt x="7960057" y="4253047"/>
                </a:cubicBezTo>
                <a:cubicBezTo>
                  <a:pt x="7961031" y="4230338"/>
                  <a:pt x="7958109" y="4208297"/>
                  <a:pt x="7974667" y="4185588"/>
                </a:cubicBezTo>
                <a:cubicBezTo>
                  <a:pt x="7988302" y="4166219"/>
                  <a:pt x="7993172" y="4142842"/>
                  <a:pt x="7995120" y="4121468"/>
                </a:cubicBezTo>
                <a:cubicBezTo>
                  <a:pt x="7997068" y="4102099"/>
                  <a:pt x="8004860" y="4086069"/>
                  <a:pt x="8019470" y="4069371"/>
                </a:cubicBezTo>
                <a:cubicBezTo>
                  <a:pt x="8035054" y="4051338"/>
                  <a:pt x="8045768" y="4030632"/>
                  <a:pt x="8056481" y="4010595"/>
                </a:cubicBezTo>
                <a:cubicBezTo>
                  <a:pt x="8063299" y="3997237"/>
                  <a:pt x="8070117" y="3982543"/>
                  <a:pt x="8066221" y="3969852"/>
                </a:cubicBezTo>
                <a:cubicBezTo>
                  <a:pt x="8060377" y="3953155"/>
                  <a:pt x="8046742" y="3937792"/>
                  <a:pt x="8032132" y="3923766"/>
                </a:cubicBezTo>
                <a:cubicBezTo>
                  <a:pt x="8006808" y="3899054"/>
                  <a:pt x="7985380" y="3875009"/>
                  <a:pt x="8004860" y="3842949"/>
                </a:cubicBezTo>
                <a:cubicBezTo>
                  <a:pt x="8006808" y="3838942"/>
                  <a:pt x="8007782" y="3833598"/>
                  <a:pt x="8005834" y="3828923"/>
                </a:cubicBezTo>
                <a:cubicBezTo>
                  <a:pt x="7997068" y="3802206"/>
                  <a:pt x="7985380" y="3775490"/>
                  <a:pt x="7979537" y="3748773"/>
                </a:cubicBezTo>
                <a:cubicBezTo>
                  <a:pt x="7975641" y="3730072"/>
                  <a:pt x="7981485" y="3710034"/>
                  <a:pt x="7981485" y="3690665"/>
                </a:cubicBezTo>
                <a:cubicBezTo>
                  <a:pt x="7981485" y="3679978"/>
                  <a:pt x="7980511" y="3668624"/>
                  <a:pt x="7978563" y="3657937"/>
                </a:cubicBezTo>
                <a:cubicBezTo>
                  <a:pt x="7973693" y="3628549"/>
                  <a:pt x="7966875" y="3599829"/>
                  <a:pt x="7962005" y="3570441"/>
                </a:cubicBezTo>
                <a:cubicBezTo>
                  <a:pt x="7959083" y="3553075"/>
                  <a:pt x="7945447" y="3534373"/>
                  <a:pt x="7964927" y="3519012"/>
                </a:cubicBezTo>
                <a:cubicBezTo>
                  <a:pt x="7993172" y="3496302"/>
                  <a:pt x="7985380" y="3466246"/>
                  <a:pt x="8002912" y="3441534"/>
                </a:cubicBezTo>
                <a:cubicBezTo>
                  <a:pt x="8004860" y="3439530"/>
                  <a:pt x="8004860" y="3436858"/>
                  <a:pt x="8004860" y="3434187"/>
                </a:cubicBezTo>
                <a:cubicBezTo>
                  <a:pt x="8010704" y="3384761"/>
                  <a:pt x="8016548" y="3336003"/>
                  <a:pt x="8021418" y="3286578"/>
                </a:cubicBezTo>
                <a:cubicBezTo>
                  <a:pt x="8022392" y="3281235"/>
                  <a:pt x="8019470" y="3276559"/>
                  <a:pt x="8018496" y="3271884"/>
                </a:cubicBezTo>
                <a:cubicBezTo>
                  <a:pt x="8014600" y="3259193"/>
                  <a:pt x="8009730" y="3246503"/>
                  <a:pt x="8005834" y="3233813"/>
                </a:cubicBezTo>
                <a:cubicBezTo>
                  <a:pt x="8004860" y="3229805"/>
                  <a:pt x="8005834" y="3224462"/>
                  <a:pt x="8002912" y="3222458"/>
                </a:cubicBezTo>
                <a:cubicBezTo>
                  <a:pt x="7972719" y="3201085"/>
                  <a:pt x="7973693" y="3173033"/>
                  <a:pt x="7965901" y="3146316"/>
                </a:cubicBezTo>
                <a:cubicBezTo>
                  <a:pt x="7962979" y="3135630"/>
                  <a:pt x="7952265" y="3126279"/>
                  <a:pt x="7947395" y="3115592"/>
                </a:cubicBezTo>
                <a:cubicBezTo>
                  <a:pt x="7942525" y="3105574"/>
                  <a:pt x="7940577" y="3094887"/>
                  <a:pt x="7936681" y="3084201"/>
                </a:cubicBezTo>
                <a:cubicBezTo>
                  <a:pt x="7930837" y="3066167"/>
                  <a:pt x="7924019" y="3048133"/>
                  <a:pt x="7917202" y="3030100"/>
                </a:cubicBezTo>
                <a:cubicBezTo>
                  <a:pt x="7912332" y="3018745"/>
                  <a:pt x="7905514" y="3006723"/>
                  <a:pt x="7899670" y="2995368"/>
                </a:cubicBezTo>
                <a:cubicBezTo>
                  <a:pt x="7898696" y="2992697"/>
                  <a:pt x="7897722" y="2989357"/>
                  <a:pt x="7897722" y="2986685"/>
                </a:cubicBezTo>
                <a:cubicBezTo>
                  <a:pt x="7904540" y="2957965"/>
                  <a:pt x="7912332" y="2929245"/>
                  <a:pt x="7920124" y="2900525"/>
                </a:cubicBezTo>
                <a:cubicBezTo>
                  <a:pt x="7929863" y="2867797"/>
                  <a:pt x="7940577" y="2835737"/>
                  <a:pt x="7949343" y="2803677"/>
                </a:cubicBezTo>
                <a:cubicBezTo>
                  <a:pt x="7951291" y="2796998"/>
                  <a:pt x="7948369" y="2789651"/>
                  <a:pt x="7946421" y="2782972"/>
                </a:cubicBezTo>
                <a:cubicBezTo>
                  <a:pt x="7937655" y="2755588"/>
                  <a:pt x="7927915" y="2728203"/>
                  <a:pt x="7920124" y="2700151"/>
                </a:cubicBezTo>
                <a:cubicBezTo>
                  <a:pt x="7918176" y="2692804"/>
                  <a:pt x="7923045" y="2684121"/>
                  <a:pt x="7925967" y="2676106"/>
                </a:cubicBezTo>
                <a:cubicBezTo>
                  <a:pt x="7931811" y="2661412"/>
                  <a:pt x="7936681" y="2646050"/>
                  <a:pt x="7944473" y="2631356"/>
                </a:cubicBezTo>
                <a:cubicBezTo>
                  <a:pt x="7948369" y="2623341"/>
                  <a:pt x="7955187" y="2613990"/>
                  <a:pt x="7963953" y="2609315"/>
                </a:cubicBezTo>
                <a:cubicBezTo>
                  <a:pt x="7983433" y="2598628"/>
                  <a:pt x="7991224" y="2585270"/>
                  <a:pt x="7996094" y="2569240"/>
                </a:cubicBezTo>
                <a:cubicBezTo>
                  <a:pt x="7999990" y="2554546"/>
                  <a:pt x="8010704" y="2541188"/>
                  <a:pt x="8015574" y="2526494"/>
                </a:cubicBezTo>
                <a:cubicBezTo>
                  <a:pt x="8022392" y="2506456"/>
                  <a:pt x="8032132" y="2486419"/>
                  <a:pt x="8032132" y="2465714"/>
                </a:cubicBezTo>
                <a:cubicBezTo>
                  <a:pt x="8033106" y="2452356"/>
                  <a:pt x="8021418" y="2438329"/>
                  <a:pt x="8014600" y="2424303"/>
                </a:cubicBezTo>
                <a:cubicBezTo>
                  <a:pt x="8013626" y="2422299"/>
                  <a:pt x="8011678" y="2420296"/>
                  <a:pt x="8011678" y="2418960"/>
                </a:cubicBezTo>
                <a:cubicBezTo>
                  <a:pt x="8017522" y="2392243"/>
                  <a:pt x="7996094" y="2369534"/>
                  <a:pt x="7989276" y="2344822"/>
                </a:cubicBezTo>
                <a:cubicBezTo>
                  <a:pt x="7987329" y="2341482"/>
                  <a:pt x="7987329" y="2338142"/>
                  <a:pt x="7987329" y="2334803"/>
                </a:cubicBezTo>
                <a:cubicBezTo>
                  <a:pt x="7992198" y="2316101"/>
                  <a:pt x="7993172" y="2298736"/>
                  <a:pt x="7978563" y="2280034"/>
                </a:cubicBezTo>
                <a:cubicBezTo>
                  <a:pt x="7970771" y="2269348"/>
                  <a:pt x="7979537" y="2253986"/>
                  <a:pt x="7978563" y="2240627"/>
                </a:cubicBezTo>
                <a:cubicBezTo>
                  <a:pt x="7975641" y="2203224"/>
                  <a:pt x="7983433" y="2166489"/>
                  <a:pt x="8007782" y="2133093"/>
                </a:cubicBezTo>
                <a:cubicBezTo>
                  <a:pt x="8033106" y="2099030"/>
                  <a:pt x="8034080" y="2062963"/>
                  <a:pt x="8038950" y="2026895"/>
                </a:cubicBezTo>
                <a:cubicBezTo>
                  <a:pt x="8041872" y="2006858"/>
                  <a:pt x="8047716" y="1987489"/>
                  <a:pt x="8047716" y="1967451"/>
                </a:cubicBezTo>
                <a:cubicBezTo>
                  <a:pt x="8047716" y="1951421"/>
                  <a:pt x="8041872" y="1934723"/>
                  <a:pt x="8041872" y="1918026"/>
                </a:cubicBezTo>
                <a:cubicBezTo>
                  <a:pt x="8041872" y="1899324"/>
                  <a:pt x="8045768" y="1881291"/>
                  <a:pt x="8048689" y="1862589"/>
                </a:cubicBezTo>
                <a:cubicBezTo>
                  <a:pt x="8050638" y="1847227"/>
                  <a:pt x="8053559" y="1831197"/>
                  <a:pt x="8054533" y="1815835"/>
                </a:cubicBezTo>
                <a:cubicBezTo>
                  <a:pt x="8054533" y="1811160"/>
                  <a:pt x="8050638" y="1805816"/>
                  <a:pt x="8046742" y="1802477"/>
                </a:cubicBezTo>
                <a:cubicBezTo>
                  <a:pt x="8033106" y="1789787"/>
                  <a:pt x="8030184" y="1775760"/>
                  <a:pt x="8034080" y="1761734"/>
                </a:cubicBezTo>
                <a:cubicBezTo>
                  <a:pt x="8040898" y="1736354"/>
                  <a:pt x="8050638" y="1710973"/>
                  <a:pt x="8057455" y="1685592"/>
                </a:cubicBezTo>
                <a:cubicBezTo>
                  <a:pt x="8060377" y="1676241"/>
                  <a:pt x="8060377" y="1666223"/>
                  <a:pt x="8060377" y="1656872"/>
                </a:cubicBezTo>
                <a:cubicBezTo>
                  <a:pt x="8060377" y="1648857"/>
                  <a:pt x="8060377" y="1640174"/>
                  <a:pt x="8062325" y="1632159"/>
                </a:cubicBezTo>
                <a:cubicBezTo>
                  <a:pt x="8065247" y="1615461"/>
                  <a:pt x="8061351" y="1612790"/>
                  <a:pt x="8037976" y="1612790"/>
                </a:cubicBezTo>
                <a:cubicBezTo>
                  <a:pt x="7924019" y="1612790"/>
                  <a:pt x="7809089" y="1612790"/>
                  <a:pt x="7695133" y="1612790"/>
                </a:cubicBezTo>
                <a:cubicBezTo>
                  <a:pt x="7571437" y="1612790"/>
                  <a:pt x="7447741" y="1612790"/>
                  <a:pt x="7324045" y="1612790"/>
                </a:cubicBezTo>
                <a:cubicBezTo>
                  <a:pt x="6659787" y="1612790"/>
                  <a:pt x="5994556" y="1612790"/>
                  <a:pt x="5330298" y="1612790"/>
                </a:cubicBezTo>
                <a:cubicBezTo>
                  <a:pt x="5151085" y="1612790"/>
                  <a:pt x="4970899" y="1612790"/>
                  <a:pt x="4791685" y="1612790"/>
                </a:cubicBezTo>
                <a:cubicBezTo>
                  <a:pt x="4400143" y="1612790"/>
                  <a:pt x="4007627" y="1612790"/>
                  <a:pt x="3615111" y="1612790"/>
                </a:cubicBezTo>
                <a:cubicBezTo>
                  <a:pt x="3357979" y="1612790"/>
                  <a:pt x="3100847" y="1612122"/>
                  <a:pt x="2843715" y="1612122"/>
                </a:cubicBezTo>
                <a:cubicBezTo>
                  <a:pt x="2725863" y="1612122"/>
                  <a:pt x="2607037" y="1613458"/>
                  <a:pt x="2488211" y="1612790"/>
                </a:cubicBezTo>
                <a:cubicBezTo>
                  <a:pt x="2447303" y="1612122"/>
                  <a:pt x="2405422" y="1606779"/>
                  <a:pt x="2364515" y="1603439"/>
                </a:cubicBezTo>
                <a:cubicBezTo>
                  <a:pt x="2361593" y="1603439"/>
                  <a:pt x="2358671" y="1603439"/>
                  <a:pt x="2355749" y="1603439"/>
                </a:cubicBezTo>
                <a:close/>
                <a:moveTo>
                  <a:pt x="0" y="0"/>
                </a:moveTo>
                <a:lnTo>
                  <a:pt x="12192000" y="0"/>
                </a:lnTo>
                <a:lnTo>
                  <a:pt x="12192000" y="6858000"/>
                </a:lnTo>
                <a:lnTo>
                  <a:pt x="0" y="6858000"/>
                </a:lnTo>
                <a:close/>
              </a:path>
            </a:pathLst>
          </a:custGeom>
        </p:spPr>
        <p:txBody>
          <a:bodyPr wrap="square">
            <a:no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4083057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höger + text">
    <p:spTree>
      <p:nvGrpSpPr>
        <p:cNvPr id="1" name=""/>
        <p:cNvGrpSpPr/>
        <p:nvPr/>
      </p:nvGrpSpPr>
      <p:grpSpPr>
        <a:xfrm>
          <a:off x="0" y="0"/>
          <a:ext cx="0" cy="0"/>
          <a:chOff x="0" y="0"/>
          <a:chExt cx="0" cy="0"/>
        </a:xfrm>
      </p:grpSpPr>
      <p:sp>
        <p:nvSpPr>
          <p:cNvPr id="7" name="Platshållare för text 40">
            <a:extLst>
              <a:ext uri="{FF2B5EF4-FFF2-40B4-BE49-F238E27FC236}">
                <a16:creationId xmlns:a16="http://schemas.microsoft.com/office/drawing/2014/main" id="{88DAC965-4BE2-C63C-324D-1420DA574DCD}"/>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a:t>En bra rubrik på två rader</a:t>
            </a:r>
          </a:p>
        </p:txBody>
      </p:sp>
      <p:sp>
        <p:nvSpPr>
          <p:cNvPr id="8" name="Platshållare för text 5">
            <a:extLst>
              <a:ext uri="{FF2B5EF4-FFF2-40B4-BE49-F238E27FC236}">
                <a16:creationId xmlns:a16="http://schemas.microsoft.com/office/drawing/2014/main" id="{645C1B65-AAA8-3BFA-F957-0DCCC331C0F8}"/>
              </a:ext>
            </a:extLst>
          </p:cNvPr>
          <p:cNvSpPr>
            <a:spLocks noGrp="1"/>
          </p:cNvSpPr>
          <p:nvPr>
            <p:ph type="body" sz="quarter" idx="13"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a:t>Brödtext</a:t>
            </a:r>
          </a:p>
        </p:txBody>
      </p:sp>
      <p:sp>
        <p:nvSpPr>
          <p:cNvPr id="2" name="Platshållare för bild 3">
            <a:extLst>
              <a:ext uri="{FF2B5EF4-FFF2-40B4-BE49-F238E27FC236}">
                <a16:creationId xmlns:a16="http://schemas.microsoft.com/office/drawing/2014/main" id="{E23953EE-8584-C283-3EE2-D174C0C001C6}"/>
              </a:ext>
            </a:extLst>
          </p:cNvPr>
          <p:cNvSpPr>
            <a:spLocks noGrp="1"/>
          </p:cNvSpPr>
          <p:nvPr>
            <p:ph type="pic" sz="quarter" idx="10" hasCustomPrompt="1"/>
          </p:nvPr>
        </p:nvSpPr>
        <p:spPr>
          <a:xfrm>
            <a:off x="5791200" y="0"/>
            <a:ext cx="6400800" cy="6857999"/>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schemeClr val="bg1"/>
          </a:solidFill>
        </p:spPr>
        <p:txBody>
          <a:bodyPr wrap="square">
            <a:noAutofit/>
          </a:bodyPr>
          <a:lstStyle>
            <a:lvl1pPr marL="0" indent="0">
              <a:buNone/>
              <a:defRPr sz="2000"/>
            </a:lvl1pPr>
          </a:lstStyle>
          <a:p>
            <a:r>
              <a:rPr lang="sv-SE"/>
              <a:t>	Klicka på ikonen för att lägga till en bild</a:t>
            </a:r>
          </a:p>
        </p:txBody>
      </p:sp>
    </p:spTree>
    <p:extLst>
      <p:ext uri="{BB962C8B-B14F-4D97-AF65-F5344CB8AC3E}">
        <p14:creationId xmlns:p14="http://schemas.microsoft.com/office/powerpoint/2010/main" val="27049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vänster + text">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BE63A1B-EAA9-F536-E45A-A278A9D55BD9}"/>
              </a:ext>
            </a:extLst>
          </p:cNvPr>
          <p:cNvSpPr>
            <a:spLocks noGrp="1"/>
          </p:cNvSpPr>
          <p:nvPr>
            <p:ph type="pic" sz="quarter" idx="10"/>
          </p:nvPr>
        </p:nvSpPr>
        <p:spPr>
          <a:xfrm>
            <a:off x="0" y="0"/>
            <a:ext cx="6353299" cy="6864350"/>
          </a:xfrm>
          <a:custGeom>
            <a:avLst/>
            <a:gdLst>
              <a:gd name="connsiteX0" fmla="*/ 0 w 6353299"/>
              <a:gd name="connsiteY0" fmla="*/ 6599 h 6864350"/>
              <a:gd name="connsiteX1" fmla="*/ 5989554 w 6353299"/>
              <a:gd name="connsiteY1" fmla="*/ 6599 h 6864350"/>
              <a:gd name="connsiteX2" fmla="*/ 5985307 w 6353299"/>
              <a:gd name="connsiteY2" fmla="*/ 9055 h 6864350"/>
              <a:gd name="connsiteX3" fmla="*/ 5984036 w 6353299"/>
              <a:gd name="connsiteY3" fmla="*/ 53390 h 6864350"/>
              <a:gd name="connsiteX4" fmla="*/ 6001834 w 6353299"/>
              <a:gd name="connsiteY4" fmla="*/ 169071 h 6864350"/>
              <a:gd name="connsiteX5" fmla="*/ 6001834 w 6353299"/>
              <a:gd name="connsiteY5" fmla="*/ 240260 h 6864350"/>
              <a:gd name="connsiteX6" fmla="*/ 6014548 w 6353299"/>
              <a:gd name="connsiteY6" fmla="*/ 329244 h 6864350"/>
              <a:gd name="connsiteX7" fmla="*/ 6019633 w 6353299"/>
              <a:gd name="connsiteY7" fmla="*/ 340686 h 6864350"/>
              <a:gd name="connsiteX8" fmla="*/ 6073029 w 6353299"/>
              <a:gd name="connsiteY8" fmla="*/ 491961 h 6864350"/>
              <a:gd name="connsiteX9" fmla="*/ 6083200 w 6353299"/>
              <a:gd name="connsiteY9" fmla="*/ 522470 h 6864350"/>
              <a:gd name="connsiteX10" fmla="*/ 6100998 w 6353299"/>
              <a:gd name="connsiteY10" fmla="*/ 605100 h 6864350"/>
              <a:gd name="connsiteX11" fmla="*/ 6100998 w 6353299"/>
              <a:gd name="connsiteY11" fmla="*/ 659763 h 6864350"/>
              <a:gd name="connsiteX12" fmla="*/ 6113712 w 6353299"/>
              <a:gd name="connsiteY12" fmla="*/ 775445 h 6864350"/>
              <a:gd name="connsiteX13" fmla="*/ 6130240 w 6353299"/>
              <a:gd name="connsiteY13" fmla="*/ 901295 h 6864350"/>
              <a:gd name="connsiteX14" fmla="*/ 6113712 w 6353299"/>
              <a:gd name="connsiteY14" fmla="*/ 1019519 h 6864350"/>
              <a:gd name="connsiteX15" fmla="*/ 6093372 w 6353299"/>
              <a:gd name="connsiteY15" fmla="*/ 1098335 h 6864350"/>
              <a:gd name="connsiteX16" fmla="*/ 6042517 w 6353299"/>
              <a:gd name="connsiteY16" fmla="*/ 1308087 h 6864350"/>
              <a:gd name="connsiteX17" fmla="*/ 6020904 w 6353299"/>
              <a:gd name="connsiteY17" fmla="*/ 1403428 h 6864350"/>
              <a:gd name="connsiteX18" fmla="*/ 6017091 w 6353299"/>
              <a:gd name="connsiteY18" fmla="*/ 1577586 h 6864350"/>
              <a:gd name="connsiteX19" fmla="*/ 6004377 w 6353299"/>
              <a:gd name="connsiteY19" fmla="*/ 1675470 h 6864350"/>
              <a:gd name="connsiteX20" fmla="*/ 6006919 w 6353299"/>
              <a:gd name="connsiteY20" fmla="*/ 1753015 h 6864350"/>
              <a:gd name="connsiteX21" fmla="*/ 6023447 w 6353299"/>
              <a:gd name="connsiteY21" fmla="*/ 1895391 h 6864350"/>
              <a:gd name="connsiteX22" fmla="*/ 6038704 w 6353299"/>
              <a:gd name="connsiteY22" fmla="*/ 1998361 h 6864350"/>
              <a:gd name="connsiteX23" fmla="*/ 6052687 w 6353299"/>
              <a:gd name="connsiteY23" fmla="*/ 2044124 h 6864350"/>
              <a:gd name="connsiteX24" fmla="*/ 6076843 w 6353299"/>
              <a:gd name="connsiteY24" fmla="*/ 2187774 h 6864350"/>
              <a:gd name="connsiteX25" fmla="*/ 6070486 w 6353299"/>
              <a:gd name="connsiteY25" fmla="*/ 2247521 h 6864350"/>
              <a:gd name="connsiteX26" fmla="*/ 6048874 w 6353299"/>
              <a:gd name="connsiteY26" fmla="*/ 2299640 h 6864350"/>
              <a:gd name="connsiteX27" fmla="*/ 6031074 w 6353299"/>
              <a:gd name="connsiteY27" fmla="*/ 2361931 h 6864350"/>
              <a:gd name="connsiteX28" fmla="*/ 6037433 w 6353299"/>
              <a:gd name="connsiteY28" fmla="*/ 2394982 h 6864350"/>
              <a:gd name="connsiteX29" fmla="*/ 6070486 w 6353299"/>
              <a:gd name="connsiteY29" fmla="*/ 2490323 h 6864350"/>
              <a:gd name="connsiteX30" fmla="*/ 6085744 w 6353299"/>
              <a:gd name="connsiteY30" fmla="*/ 2569139 h 6864350"/>
              <a:gd name="connsiteX31" fmla="*/ 6087015 w 6353299"/>
              <a:gd name="connsiteY31" fmla="*/ 2660668 h 6864350"/>
              <a:gd name="connsiteX32" fmla="*/ 6073029 w 6353299"/>
              <a:gd name="connsiteY32" fmla="*/ 2754739 h 6864350"/>
              <a:gd name="connsiteX33" fmla="*/ 6048874 w 6353299"/>
              <a:gd name="connsiteY33" fmla="*/ 2819571 h 6864350"/>
              <a:gd name="connsiteX34" fmla="*/ 6029803 w 6353299"/>
              <a:gd name="connsiteY34" fmla="*/ 2946694 h 6864350"/>
              <a:gd name="connsiteX35" fmla="*/ 6032347 w 6353299"/>
              <a:gd name="connsiteY35" fmla="*/ 3006441 h 6864350"/>
              <a:gd name="connsiteX36" fmla="*/ 6052687 w 6353299"/>
              <a:gd name="connsiteY36" fmla="*/ 3228904 h 6864350"/>
              <a:gd name="connsiteX37" fmla="*/ 6051416 w 6353299"/>
              <a:gd name="connsiteY37" fmla="*/ 3314077 h 6864350"/>
              <a:gd name="connsiteX38" fmla="*/ 6069215 w 6353299"/>
              <a:gd name="connsiteY38" fmla="*/ 3375095 h 6864350"/>
              <a:gd name="connsiteX39" fmla="*/ 6097184 w 6353299"/>
              <a:gd name="connsiteY39" fmla="*/ 3408147 h 6864350"/>
              <a:gd name="connsiteX40" fmla="*/ 6100998 w 6353299"/>
              <a:gd name="connsiteY40" fmla="*/ 3490776 h 6864350"/>
              <a:gd name="connsiteX41" fmla="*/ 6103542 w 6353299"/>
              <a:gd name="connsiteY41" fmla="*/ 3540354 h 6864350"/>
              <a:gd name="connsiteX42" fmla="*/ 6121340 w 6353299"/>
              <a:gd name="connsiteY42" fmla="*/ 3699256 h 6864350"/>
              <a:gd name="connsiteX43" fmla="*/ 6118797 w 6353299"/>
              <a:gd name="connsiteY43" fmla="*/ 3727224 h 6864350"/>
              <a:gd name="connsiteX44" fmla="*/ 6155667 w 6353299"/>
              <a:gd name="connsiteY44" fmla="*/ 3818751 h 6864350"/>
              <a:gd name="connsiteX45" fmla="*/ 6162023 w 6353299"/>
              <a:gd name="connsiteY45" fmla="*/ 3935704 h 6864350"/>
              <a:gd name="connsiteX46" fmla="*/ 6151853 w 6353299"/>
              <a:gd name="connsiteY46" fmla="*/ 3963672 h 6864350"/>
              <a:gd name="connsiteX47" fmla="*/ 6145495 w 6353299"/>
              <a:gd name="connsiteY47" fmla="*/ 4048843 h 6864350"/>
              <a:gd name="connsiteX48" fmla="*/ 6137868 w 6353299"/>
              <a:gd name="connsiteY48" fmla="*/ 4102235 h 6864350"/>
              <a:gd name="connsiteX49" fmla="*/ 6127697 w 6353299"/>
              <a:gd name="connsiteY49" fmla="*/ 4187407 h 6864350"/>
              <a:gd name="connsiteX50" fmla="*/ 6122611 w 6353299"/>
              <a:gd name="connsiteY50" fmla="*/ 4272578 h 6864350"/>
              <a:gd name="connsiteX51" fmla="*/ 6122611 w 6353299"/>
              <a:gd name="connsiteY51" fmla="*/ 4384447 h 6864350"/>
              <a:gd name="connsiteX52" fmla="*/ 6131511 w 6353299"/>
              <a:gd name="connsiteY52" fmla="*/ 4463261 h 6864350"/>
              <a:gd name="connsiteX53" fmla="*/ 6141681 w 6353299"/>
              <a:gd name="connsiteY53" fmla="*/ 4656487 h 6864350"/>
              <a:gd name="connsiteX54" fmla="*/ 6126426 w 6353299"/>
              <a:gd name="connsiteY54" fmla="*/ 4732761 h 6864350"/>
              <a:gd name="connsiteX55" fmla="*/ 6116255 w 6353299"/>
              <a:gd name="connsiteY55" fmla="*/ 4774711 h 6864350"/>
              <a:gd name="connsiteX56" fmla="*/ 6123882 w 6353299"/>
              <a:gd name="connsiteY56" fmla="*/ 4810306 h 6864350"/>
              <a:gd name="connsiteX57" fmla="*/ 6107356 w 6353299"/>
              <a:gd name="connsiteY57" fmla="*/ 4844628 h 6864350"/>
              <a:gd name="connsiteX58" fmla="*/ 6064130 w 6353299"/>
              <a:gd name="connsiteY58" fmla="*/ 4925987 h 6864350"/>
              <a:gd name="connsiteX59" fmla="*/ 6065401 w 6353299"/>
              <a:gd name="connsiteY59" fmla="*/ 5007345 h 6864350"/>
              <a:gd name="connsiteX60" fmla="*/ 6087015 w 6353299"/>
              <a:gd name="connsiteY60" fmla="*/ 5176419 h 6864350"/>
              <a:gd name="connsiteX61" fmla="*/ 6100998 w 6353299"/>
              <a:gd name="connsiteY61" fmla="*/ 5262861 h 6864350"/>
              <a:gd name="connsiteX62" fmla="*/ 6104813 w 6353299"/>
              <a:gd name="connsiteY62" fmla="*/ 5278116 h 6864350"/>
              <a:gd name="connsiteX63" fmla="*/ 6134054 w 6353299"/>
              <a:gd name="connsiteY63" fmla="*/ 5397611 h 6864350"/>
              <a:gd name="connsiteX64" fmla="*/ 6163294 w 6353299"/>
              <a:gd name="connsiteY64" fmla="*/ 5539988 h 6864350"/>
              <a:gd name="connsiteX65" fmla="*/ 6183636 w 6353299"/>
              <a:gd name="connsiteY65" fmla="*/ 5693806 h 6864350"/>
              <a:gd name="connsiteX66" fmla="*/ 6183636 w 6353299"/>
              <a:gd name="connsiteY66" fmla="*/ 5726858 h 6864350"/>
              <a:gd name="connsiteX67" fmla="*/ 6172195 w 6353299"/>
              <a:gd name="connsiteY67" fmla="*/ 5799317 h 6864350"/>
              <a:gd name="connsiteX68" fmla="*/ 6136596 w 6353299"/>
              <a:gd name="connsiteY68" fmla="*/ 5936610 h 6864350"/>
              <a:gd name="connsiteX69" fmla="*/ 6139139 w 6353299"/>
              <a:gd name="connsiteY69" fmla="*/ 6108225 h 6864350"/>
              <a:gd name="connsiteX70" fmla="*/ 6144224 w 6353299"/>
              <a:gd name="connsiteY70" fmla="*/ 6188312 h 6864350"/>
              <a:gd name="connsiteX71" fmla="*/ 6128969 w 6353299"/>
              <a:gd name="connsiteY71" fmla="*/ 6325603 h 6864350"/>
              <a:gd name="connsiteX72" fmla="*/ 6123882 w 6353299"/>
              <a:gd name="connsiteY72" fmla="*/ 6349757 h 6864350"/>
              <a:gd name="connsiteX73" fmla="*/ 6156938 w 6353299"/>
              <a:gd name="connsiteY73" fmla="*/ 6423488 h 6864350"/>
              <a:gd name="connsiteX74" fmla="*/ 6216692 w 6353299"/>
              <a:gd name="connsiteY74" fmla="*/ 6494677 h 6864350"/>
              <a:gd name="connsiteX75" fmla="*/ 6229404 w 6353299"/>
              <a:gd name="connsiteY75" fmla="*/ 6530271 h 6864350"/>
              <a:gd name="connsiteX76" fmla="*/ 6237032 w 6353299"/>
              <a:gd name="connsiteY76" fmla="*/ 6572221 h 6864350"/>
              <a:gd name="connsiteX77" fmla="*/ 6249746 w 6353299"/>
              <a:gd name="connsiteY77" fmla="*/ 6658664 h 6864350"/>
              <a:gd name="connsiteX78" fmla="*/ 6256102 w 6353299"/>
              <a:gd name="connsiteY78" fmla="*/ 6694258 h 6864350"/>
              <a:gd name="connsiteX79" fmla="*/ 6275173 w 6353299"/>
              <a:gd name="connsiteY79" fmla="*/ 6829008 h 6864350"/>
              <a:gd name="connsiteX80" fmla="*/ 6276603 w 6353299"/>
              <a:gd name="connsiteY80" fmla="*/ 6855863 h 6864350"/>
              <a:gd name="connsiteX81" fmla="*/ 6297439 w 6353299"/>
              <a:gd name="connsiteY81" fmla="*/ 6864350 h 6864350"/>
              <a:gd name="connsiteX82" fmla="*/ 0 w 6353299"/>
              <a:gd name="connsiteY82" fmla="*/ 6864350 h 6864350"/>
              <a:gd name="connsiteX83" fmla="*/ 6020877 w 6353299"/>
              <a:gd name="connsiteY83" fmla="*/ 0 h 6864350"/>
              <a:gd name="connsiteX84" fmla="*/ 6353299 w 6353299"/>
              <a:gd name="connsiteY84" fmla="*/ 0 h 6864350"/>
              <a:gd name="connsiteX85" fmla="*/ 6353299 w 6353299"/>
              <a:gd name="connsiteY85" fmla="*/ 6599 h 6864350"/>
              <a:gd name="connsiteX86" fmla="*/ 5989554 w 6353299"/>
              <a:gd name="connsiteY86" fmla="*/ 6599 h 6864350"/>
              <a:gd name="connsiteX87" fmla="*/ 5997981 w 6353299"/>
              <a:gd name="connsiteY87" fmla="*/ 1726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353299" h="6864350">
                <a:moveTo>
                  <a:pt x="0" y="6599"/>
                </a:moveTo>
                <a:lnTo>
                  <a:pt x="5989554" y="6599"/>
                </a:lnTo>
                <a:lnTo>
                  <a:pt x="5985307" y="9055"/>
                </a:lnTo>
                <a:cubicBezTo>
                  <a:pt x="5979903" y="16524"/>
                  <a:pt x="5980221" y="29872"/>
                  <a:pt x="5984036" y="53390"/>
                </a:cubicBezTo>
                <a:cubicBezTo>
                  <a:pt x="5990393" y="91527"/>
                  <a:pt x="5999291" y="128392"/>
                  <a:pt x="6001834" y="169071"/>
                </a:cubicBezTo>
                <a:cubicBezTo>
                  <a:pt x="6003105" y="193224"/>
                  <a:pt x="5992935" y="217378"/>
                  <a:pt x="6001834" y="240260"/>
                </a:cubicBezTo>
                <a:cubicBezTo>
                  <a:pt x="6012005" y="269497"/>
                  <a:pt x="6029803" y="294921"/>
                  <a:pt x="6014548" y="329244"/>
                </a:cubicBezTo>
                <a:cubicBezTo>
                  <a:pt x="6014548" y="331787"/>
                  <a:pt x="6017091" y="336873"/>
                  <a:pt x="6019633" y="340686"/>
                </a:cubicBezTo>
                <a:cubicBezTo>
                  <a:pt x="6046331" y="386450"/>
                  <a:pt x="6066673" y="434757"/>
                  <a:pt x="6073029" y="491961"/>
                </a:cubicBezTo>
                <a:cubicBezTo>
                  <a:pt x="6073029" y="503403"/>
                  <a:pt x="6076843" y="517385"/>
                  <a:pt x="6083200" y="522470"/>
                </a:cubicBezTo>
                <a:cubicBezTo>
                  <a:pt x="6107356" y="545353"/>
                  <a:pt x="6106085" y="573320"/>
                  <a:pt x="6100998" y="605100"/>
                </a:cubicBezTo>
                <a:cubicBezTo>
                  <a:pt x="6098456" y="622898"/>
                  <a:pt x="6102271" y="640694"/>
                  <a:pt x="6100998" y="659763"/>
                </a:cubicBezTo>
                <a:cubicBezTo>
                  <a:pt x="6099727" y="699171"/>
                  <a:pt x="6114983" y="737308"/>
                  <a:pt x="6113712" y="775445"/>
                </a:cubicBezTo>
                <a:cubicBezTo>
                  <a:pt x="6112441" y="819938"/>
                  <a:pt x="6120069" y="860617"/>
                  <a:pt x="6130240" y="901295"/>
                </a:cubicBezTo>
                <a:cubicBezTo>
                  <a:pt x="6141681" y="944516"/>
                  <a:pt x="6135325" y="992823"/>
                  <a:pt x="6113712" y="1019519"/>
                </a:cubicBezTo>
                <a:cubicBezTo>
                  <a:pt x="6093372" y="1046215"/>
                  <a:pt x="6093372" y="1067825"/>
                  <a:pt x="6093372" y="1098335"/>
                </a:cubicBezTo>
                <a:cubicBezTo>
                  <a:pt x="6095914" y="1174608"/>
                  <a:pt x="6066673" y="1240711"/>
                  <a:pt x="6042517" y="1308087"/>
                </a:cubicBezTo>
                <a:cubicBezTo>
                  <a:pt x="6031074" y="1338596"/>
                  <a:pt x="6003105" y="1365291"/>
                  <a:pt x="6020904" y="1403428"/>
                </a:cubicBezTo>
                <a:cubicBezTo>
                  <a:pt x="6048874" y="1464448"/>
                  <a:pt x="6039975" y="1519110"/>
                  <a:pt x="6017091" y="1577586"/>
                </a:cubicBezTo>
                <a:cubicBezTo>
                  <a:pt x="6005648" y="1606824"/>
                  <a:pt x="5998020" y="1642418"/>
                  <a:pt x="6004377" y="1675470"/>
                </a:cubicBezTo>
                <a:cubicBezTo>
                  <a:pt x="6009462" y="1702165"/>
                  <a:pt x="6012005" y="1726319"/>
                  <a:pt x="6006919" y="1753015"/>
                </a:cubicBezTo>
                <a:cubicBezTo>
                  <a:pt x="5999291" y="1802593"/>
                  <a:pt x="6005648" y="1850898"/>
                  <a:pt x="6023447" y="1895391"/>
                </a:cubicBezTo>
                <a:cubicBezTo>
                  <a:pt x="6037433" y="1929714"/>
                  <a:pt x="6045060" y="1961496"/>
                  <a:pt x="6038704" y="1998361"/>
                </a:cubicBezTo>
                <a:cubicBezTo>
                  <a:pt x="6036162" y="2016158"/>
                  <a:pt x="6041246" y="2033956"/>
                  <a:pt x="6052687" y="2044124"/>
                </a:cubicBezTo>
                <a:cubicBezTo>
                  <a:pt x="6095914" y="2083532"/>
                  <a:pt x="6085744" y="2136924"/>
                  <a:pt x="6076843" y="2187774"/>
                </a:cubicBezTo>
                <a:cubicBezTo>
                  <a:pt x="6073029" y="2208113"/>
                  <a:pt x="6069215" y="2227182"/>
                  <a:pt x="6070486" y="2247521"/>
                </a:cubicBezTo>
                <a:cubicBezTo>
                  <a:pt x="6073029" y="2272945"/>
                  <a:pt x="6066673" y="2288200"/>
                  <a:pt x="6048874" y="2299640"/>
                </a:cubicBezTo>
                <a:cubicBezTo>
                  <a:pt x="6029803" y="2313624"/>
                  <a:pt x="6019633" y="2333964"/>
                  <a:pt x="6031074" y="2361931"/>
                </a:cubicBezTo>
                <a:cubicBezTo>
                  <a:pt x="6034891" y="2372101"/>
                  <a:pt x="6037433" y="2383541"/>
                  <a:pt x="6037433" y="2394982"/>
                </a:cubicBezTo>
                <a:cubicBezTo>
                  <a:pt x="6034891" y="2434390"/>
                  <a:pt x="6052687" y="2462357"/>
                  <a:pt x="6070486" y="2490323"/>
                </a:cubicBezTo>
                <a:cubicBezTo>
                  <a:pt x="6084473" y="2511935"/>
                  <a:pt x="6100998" y="2533545"/>
                  <a:pt x="6085744" y="2569139"/>
                </a:cubicBezTo>
                <a:cubicBezTo>
                  <a:pt x="6074300" y="2595836"/>
                  <a:pt x="6071758" y="2628888"/>
                  <a:pt x="6087015" y="2660668"/>
                </a:cubicBezTo>
                <a:cubicBezTo>
                  <a:pt x="6100998" y="2688634"/>
                  <a:pt x="6093372" y="2733127"/>
                  <a:pt x="6073029" y="2754739"/>
                </a:cubicBezTo>
                <a:cubicBezTo>
                  <a:pt x="6055230" y="2772535"/>
                  <a:pt x="6047602" y="2792876"/>
                  <a:pt x="6048874" y="2819571"/>
                </a:cubicBezTo>
                <a:cubicBezTo>
                  <a:pt x="6050145" y="2864064"/>
                  <a:pt x="6046331" y="2906015"/>
                  <a:pt x="6029803" y="2946694"/>
                </a:cubicBezTo>
                <a:cubicBezTo>
                  <a:pt x="6022176" y="2965762"/>
                  <a:pt x="6029803" y="2986100"/>
                  <a:pt x="6032347" y="3006441"/>
                </a:cubicBezTo>
                <a:cubicBezTo>
                  <a:pt x="6042517" y="3080171"/>
                  <a:pt x="6078114" y="3150089"/>
                  <a:pt x="6052687" y="3228904"/>
                </a:cubicBezTo>
                <a:cubicBezTo>
                  <a:pt x="6043788" y="3258142"/>
                  <a:pt x="6055230" y="3287380"/>
                  <a:pt x="6051416" y="3314077"/>
                </a:cubicBezTo>
                <a:cubicBezTo>
                  <a:pt x="6047602" y="3343315"/>
                  <a:pt x="6053959" y="3358570"/>
                  <a:pt x="6069215" y="3375095"/>
                </a:cubicBezTo>
                <a:cubicBezTo>
                  <a:pt x="6079387" y="3385265"/>
                  <a:pt x="6088286" y="3396707"/>
                  <a:pt x="6097184" y="3408147"/>
                </a:cubicBezTo>
                <a:cubicBezTo>
                  <a:pt x="6121340" y="3439927"/>
                  <a:pt x="6123882" y="3458996"/>
                  <a:pt x="6100998" y="3490776"/>
                </a:cubicBezTo>
                <a:cubicBezTo>
                  <a:pt x="6085744" y="3511117"/>
                  <a:pt x="6088286" y="3522557"/>
                  <a:pt x="6103542" y="3540354"/>
                </a:cubicBezTo>
                <a:cubicBezTo>
                  <a:pt x="6141681" y="3586119"/>
                  <a:pt x="6148039" y="3642052"/>
                  <a:pt x="6121340" y="3699256"/>
                </a:cubicBezTo>
                <a:cubicBezTo>
                  <a:pt x="6117526" y="3708155"/>
                  <a:pt x="6109898" y="3718325"/>
                  <a:pt x="6118797" y="3727224"/>
                </a:cubicBezTo>
                <a:cubicBezTo>
                  <a:pt x="6141681" y="3751377"/>
                  <a:pt x="6146767" y="3785700"/>
                  <a:pt x="6155667" y="3818751"/>
                </a:cubicBezTo>
                <a:cubicBezTo>
                  <a:pt x="6167108" y="3858159"/>
                  <a:pt x="6177280" y="3895025"/>
                  <a:pt x="6162023" y="3935704"/>
                </a:cubicBezTo>
                <a:cubicBezTo>
                  <a:pt x="6158209" y="3944603"/>
                  <a:pt x="6154395" y="3953502"/>
                  <a:pt x="6151853" y="3963672"/>
                </a:cubicBezTo>
                <a:cubicBezTo>
                  <a:pt x="6144224" y="3990367"/>
                  <a:pt x="6132783" y="4018334"/>
                  <a:pt x="6145495" y="4048843"/>
                </a:cubicBezTo>
                <a:cubicBezTo>
                  <a:pt x="6153124" y="4069183"/>
                  <a:pt x="6148039" y="4088251"/>
                  <a:pt x="6137868" y="4102235"/>
                </a:cubicBezTo>
                <a:cubicBezTo>
                  <a:pt x="6118797" y="4128930"/>
                  <a:pt x="6117526" y="4155627"/>
                  <a:pt x="6127697" y="4187407"/>
                </a:cubicBezTo>
                <a:cubicBezTo>
                  <a:pt x="6137868" y="4216645"/>
                  <a:pt x="6131511" y="4243340"/>
                  <a:pt x="6122611" y="4272578"/>
                </a:cubicBezTo>
                <a:cubicBezTo>
                  <a:pt x="6109898" y="4308173"/>
                  <a:pt x="6103542" y="4347580"/>
                  <a:pt x="6122611" y="4384447"/>
                </a:cubicBezTo>
                <a:cubicBezTo>
                  <a:pt x="6135325" y="4409871"/>
                  <a:pt x="6137868" y="4435295"/>
                  <a:pt x="6131511" y="4463261"/>
                </a:cubicBezTo>
                <a:cubicBezTo>
                  <a:pt x="6117526" y="4529366"/>
                  <a:pt x="6128969" y="4594198"/>
                  <a:pt x="6141681" y="4656487"/>
                </a:cubicBezTo>
                <a:cubicBezTo>
                  <a:pt x="6148039" y="4688268"/>
                  <a:pt x="6146767" y="4713693"/>
                  <a:pt x="6126426" y="4732761"/>
                </a:cubicBezTo>
                <a:cubicBezTo>
                  <a:pt x="6113712" y="4745474"/>
                  <a:pt x="6112441" y="4758186"/>
                  <a:pt x="6116255" y="4774711"/>
                </a:cubicBezTo>
                <a:cubicBezTo>
                  <a:pt x="6118797" y="4786153"/>
                  <a:pt x="6121340" y="4798864"/>
                  <a:pt x="6123882" y="4810306"/>
                </a:cubicBezTo>
                <a:cubicBezTo>
                  <a:pt x="6128969" y="4829375"/>
                  <a:pt x="6123882" y="4839545"/>
                  <a:pt x="6107356" y="4844628"/>
                </a:cubicBezTo>
                <a:cubicBezTo>
                  <a:pt x="6070486" y="4856070"/>
                  <a:pt x="6059045" y="4878951"/>
                  <a:pt x="6064130" y="4925987"/>
                </a:cubicBezTo>
                <a:cubicBezTo>
                  <a:pt x="6067944" y="4952682"/>
                  <a:pt x="6069215" y="4980650"/>
                  <a:pt x="6065401" y="5007345"/>
                </a:cubicBezTo>
                <a:cubicBezTo>
                  <a:pt x="6057774" y="5067092"/>
                  <a:pt x="6074300" y="5121755"/>
                  <a:pt x="6087015" y="5176419"/>
                </a:cubicBezTo>
                <a:cubicBezTo>
                  <a:pt x="6093372" y="5204385"/>
                  <a:pt x="6113712" y="5228538"/>
                  <a:pt x="6100998" y="5262861"/>
                </a:cubicBezTo>
                <a:cubicBezTo>
                  <a:pt x="6099727" y="5266675"/>
                  <a:pt x="6102271" y="5274302"/>
                  <a:pt x="6104813" y="5278116"/>
                </a:cubicBezTo>
                <a:cubicBezTo>
                  <a:pt x="6128969" y="5312439"/>
                  <a:pt x="6139139" y="5349304"/>
                  <a:pt x="6134054" y="5397611"/>
                </a:cubicBezTo>
                <a:cubicBezTo>
                  <a:pt x="6128969" y="5447188"/>
                  <a:pt x="6153124" y="5492952"/>
                  <a:pt x="6163294" y="5539988"/>
                </a:cubicBezTo>
                <a:cubicBezTo>
                  <a:pt x="6174737" y="5590837"/>
                  <a:pt x="6192536" y="5639143"/>
                  <a:pt x="6183636" y="5693806"/>
                </a:cubicBezTo>
                <a:cubicBezTo>
                  <a:pt x="6182365" y="5705247"/>
                  <a:pt x="6178551" y="5716687"/>
                  <a:pt x="6183636" y="5726858"/>
                </a:cubicBezTo>
                <a:cubicBezTo>
                  <a:pt x="6198892" y="5756095"/>
                  <a:pt x="6187450" y="5775164"/>
                  <a:pt x="6172195" y="5799317"/>
                </a:cubicBezTo>
                <a:cubicBezTo>
                  <a:pt x="6148039" y="5838725"/>
                  <a:pt x="6135325" y="5885761"/>
                  <a:pt x="6136596" y="5936610"/>
                </a:cubicBezTo>
                <a:cubicBezTo>
                  <a:pt x="6136596" y="5993814"/>
                  <a:pt x="6153124" y="6049749"/>
                  <a:pt x="6139139" y="6108225"/>
                </a:cubicBezTo>
                <a:cubicBezTo>
                  <a:pt x="6134054" y="6132377"/>
                  <a:pt x="6139139" y="6161617"/>
                  <a:pt x="6144224" y="6188312"/>
                </a:cubicBezTo>
                <a:cubicBezTo>
                  <a:pt x="6153124" y="6236619"/>
                  <a:pt x="6159481" y="6283653"/>
                  <a:pt x="6128969" y="6325603"/>
                </a:cubicBezTo>
                <a:cubicBezTo>
                  <a:pt x="6123882" y="6333231"/>
                  <a:pt x="6120069" y="6340859"/>
                  <a:pt x="6123882" y="6349757"/>
                </a:cubicBezTo>
                <a:cubicBezTo>
                  <a:pt x="6134054" y="6375181"/>
                  <a:pt x="6139139" y="6403148"/>
                  <a:pt x="6156938" y="6423488"/>
                </a:cubicBezTo>
                <a:cubicBezTo>
                  <a:pt x="6178551" y="6445099"/>
                  <a:pt x="6196350" y="6470523"/>
                  <a:pt x="6216692" y="6494677"/>
                </a:cubicBezTo>
                <a:cubicBezTo>
                  <a:pt x="6224319" y="6504845"/>
                  <a:pt x="6231947" y="6513744"/>
                  <a:pt x="6229404" y="6530271"/>
                </a:cubicBezTo>
                <a:cubicBezTo>
                  <a:pt x="6226862" y="6545525"/>
                  <a:pt x="6231947" y="6559509"/>
                  <a:pt x="6237032" y="6572221"/>
                </a:cubicBezTo>
                <a:cubicBezTo>
                  <a:pt x="6248475" y="6598917"/>
                  <a:pt x="6251017" y="6628154"/>
                  <a:pt x="6249746" y="6658664"/>
                </a:cubicBezTo>
                <a:cubicBezTo>
                  <a:pt x="6249746" y="6672647"/>
                  <a:pt x="6252288" y="6682818"/>
                  <a:pt x="6256102" y="6694258"/>
                </a:cubicBezTo>
                <a:cubicBezTo>
                  <a:pt x="6273901" y="6737479"/>
                  <a:pt x="6281529" y="6781973"/>
                  <a:pt x="6275173" y="6829008"/>
                </a:cubicBezTo>
                <a:cubicBezTo>
                  <a:pt x="6273266" y="6841085"/>
                  <a:pt x="6273266" y="6849983"/>
                  <a:pt x="6276603" y="6855863"/>
                </a:cubicBezTo>
                <a:lnTo>
                  <a:pt x="6297439" y="6864350"/>
                </a:lnTo>
                <a:lnTo>
                  <a:pt x="0" y="6864350"/>
                </a:lnTo>
                <a:close/>
                <a:moveTo>
                  <a:pt x="6020877" y="0"/>
                </a:moveTo>
                <a:lnTo>
                  <a:pt x="6353299" y="0"/>
                </a:lnTo>
                <a:lnTo>
                  <a:pt x="6353299" y="6599"/>
                </a:lnTo>
                <a:lnTo>
                  <a:pt x="5989554" y="6599"/>
                </a:lnTo>
                <a:lnTo>
                  <a:pt x="5997981" y="1726"/>
                </a:lnTo>
                <a:close/>
              </a:path>
            </a:pathLst>
          </a:custGeom>
        </p:spPr>
        <p:txBody>
          <a:bodyPr wrap="square">
            <a:noAutofit/>
          </a:bodyPr>
          <a:lstStyle>
            <a:lvl1pPr marL="0" indent="0">
              <a:buNone/>
              <a:defRPr sz="2000"/>
            </a:lvl1pPr>
          </a:lstStyle>
          <a:p>
            <a:r>
              <a:rPr lang="sv-SE"/>
              <a:t>Klicka på ikonen för att lägga till en bild</a:t>
            </a:r>
            <a:endParaRPr lang="sv-SE" dirty="0"/>
          </a:p>
        </p:txBody>
      </p:sp>
      <p:sp>
        <p:nvSpPr>
          <p:cNvPr id="3" name="Platshållare för text 40">
            <a:extLst>
              <a:ext uri="{FF2B5EF4-FFF2-40B4-BE49-F238E27FC236}">
                <a16:creationId xmlns:a16="http://schemas.microsoft.com/office/drawing/2014/main" id="{B131138D-0B87-96E5-CB51-129C1EC8C64D}"/>
              </a:ext>
            </a:extLst>
          </p:cNvPr>
          <p:cNvSpPr>
            <a:spLocks noGrp="1"/>
          </p:cNvSpPr>
          <p:nvPr>
            <p:ph type="body" sz="quarter" idx="11" hasCustomPrompt="1"/>
          </p:nvPr>
        </p:nvSpPr>
        <p:spPr>
          <a:xfrm>
            <a:off x="7075774"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5" name="Platshållare för text 5">
            <a:extLst>
              <a:ext uri="{FF2B5EF4-FFF2-40B4-BE49-F238E27FC236}">
                <a16:creationId xmlns:a16="http://schemas.microsoft.com/office/drawing/2014/main" id="{48FA0A5C-0522-5638-4A72-B31750DDB080}"/>
              </a:ext>
            </a:extLst>
          </p:cNvPr>
          <p:cNvSpPr>
            <a:spLocks noGrp="1"/>
          </p:cNvSpPr>
          <p:nvPr>
            <p:ph type="body" sz="quarter" idx="12" hasCustomPrompt="1"/>
          </p:nvPr>
        </p:nvSpPr>
        <p:spPr>
          <a:xfrm>
            <a:off x="7075774"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Tree>
    <p:extLst>
      <p:ext uri="{BB962C8B-B14F-4D97-AF65-F5344CB8AC3E}">
        <p14:creationId xmlns:p14="http://schemas.microsoft.com/office/powerpoint/2010/main" val="188392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höger + text">
    <p:spTree>
      <p:nvGrpSpPr>
        <p:cNvPr id="1" name=""/>
        <p:cNvGrpSpPr/>
        <p:nvPr/>
      </p:nvGrpSpPr>
      <p:grpSpPr>
        <a:xfrm>
          <a:off x="0" y="0"/>
          <a:ext cx="0" cy="0"/>
          <a:chOff x="0" y="0"/>
          <a:chExt cx="0" cy="0"/>
        </a:xfrm>
      </p:grpSpPr>
      <p:sp>
        <p:nvSpPr>
          <p:cNvPr id="7" name="Platshållare för text 40">
            <a:extLst>
              <a:ext uri="{FF2B5EF4-FFF2-40B4-BE49-F238E27FC236}">
                <a16:creationId xmlns:a16="http://schemas.microsoft.com/office/drawing/2014/main" id="{88DAC965-4BE2-C63C-324D-1420DA574DCD}"/>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8" name="Platshållare för text 5">
            <a:extLst>
              <a:ext uri="{FF2B5EF4-FFF2-40B4-BE49-F238E27FC236}">
                <a16:creationId xmlns:a16="http://schemas.microsoft.com/office/drawing/2014/main" id="{645C1B65-AAA8-3BFA-F957-0DCCC331C0F8}"/>
              </a:ext>
            </a:extLst>
          </p:cNvPr>
          <p:cNvSpPr>
            <a:spLocks noGrp="1"/>
          </p:cNvSpPr>
          <p:nvPr>
            <p:ph type="body" sz="quarter" idx="13"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
        <p:nvSpPr>
          <p:cNvPr id="4" name="Platshållare för bild 3">
            <a:extLst>
              <a:ext uri="{FF2B5EF4-FFF2-40B4-BE49-F238E27FC236}">
                <a16:creationId xmlns:a16="http://schemas.microsoft.com/office/drawing/2014/main" id="{830C508B-9090-1066-F80E-7D992AB8090F}"/>
              </a:ext>
            </a:extLst>
          </p:cNvPr>
          <p:cNvSpPr>
            <a:spLocks noGrp="1"/>
          </p:cNvSpPr>
          <p:nvPr>
            <p:ph type="pic" sz="quarter" idx="10" hasCustomPrompt="1"/>
          </p:nvPr>
        </p:nvSpPr>
        <p:spPr>
          <a:xfrm>
            <a:off x="5791200" y="0"/>
            <a:ext cx="6400800" cy="6857999"/>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p:spPr>
        <p:txBody>
          <a:bodyPr wrap="square">
            <a:noAutofit/>
          </a:bodyPr>
          <a:lstStyle>
            <a:lvl1pPr marL="0" indent="0">
              <a:buNone/>
              <a:defRPr sz="2000"/>
            </a:lvl1pPr>
          </a:lstStyle>
          <a:p>
            <a:r>
              <a:rPr lang="sv-SE" dirty="0"/>
              <a:t>	Klicka på ikonen för att lägga till en bild</a:t>
            </a:r>
          </a:p>
        </p:txBody>
      </p:sp>
    </p:spTree>
    <p:extLst>
      <p:ext uri="{BB962C8B-B14F-4D97-AF65-F5344CB8AC3E}">
        <p14:creationId xmlns:p14="http://schemas.microsoft.com/office/powerpoint/2010/main" val="381918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figur">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11202BA9-F722-AC0D-27A1-A8D1353F58F8}"/>
              </a:ext>
            </a:extLst>
          </p:cNvPr>
          <p:cNvSpPr>
            <a:spLocks noGrp="1"/>
          </p:cNvSpPr>
          <p:nvPr>
            <p:ph sz="quarter" idx="13"/>
          </p:nvPr>
        </p:nvSpPr>
        <p:spPr>
          <a:xfrm>
            <a:off x="6454999" y="963611"/>
            <a:ext cx="4930775" cy="49307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0">
            <a:extLst>
              <a:ext uri="{FF2B5EF4-FFF2-40B4-BE49-F238E27FC236}">
                <a16:creationId xmlns:a16="http://schemas.microsoft.com/office/drawing/2014/main" id="{7AE8B1A3-D5B9-6931-B31C-E5A4BDEB4701}"/>
              </a:ext>
            </a:extLst>
          </p:cNvPr>
          <p:cNvSpPr>
            <a:spLocks noGrp="1"/>
          </p:cNvSpPr>
          <p:nvPr>
            <p:ph type="body" sz="quarter" idx="11" hasCustomPrompt="1"/>
          </p:nvPr>
        </p:nvSpPr>
        <p:spPr>
          <a:xfrm>
            <a:off x="996719" y="1066801"/>
            <a:ext cx="4167646" cy="1671448"/>
          </a:xfrm>
        </p:spPr>
        <p:txBody>
          <a:bodyPr anchor="b">
            <a:noAutofit/>
          </a:bodyPr>
          <a:lstStyle>
            <a:lvl1pPr marL="0" indent="0">
              <a:lnSpc>
                <a:spcPts val="4820"/>
              </a:lnSpc>
              <a:spcBef>
                <a:spcPts val="0"/>
              </a:spcBef>
              <a:spcAft>
                <a:spcPts val="0"/>
              </a:spcAft>
              <a:buNone/>
              <a:defRPr sz="4400" i="0">
                <a:latin typeface="+mj-lt"/>
              </a:defRPr>
            </a:lvl1pPr>
          </a:lstStyle>
          <a:p>
            <a:pPr lvl="0"/>
            <a:r>
              <a:rPr lang="sv-SE" dirty="0"/>
              <a:t>En bra rubrik på två rader</a:t>
            </a:r>
          </a:p>
        </p:txBody>
      </p:sp>
      <p:sp>
        <p:nvSpPr>
          <p:cNvPr id="10" name="Platshållare för text 5">
            <a:extLst>
              <a:ext uri="{FF2B5EF4-FFF2-40B4-BE49-F238E27FC236}">
                <a16:creationId xmlns:a16="http://schemas.microsoft.com/office/drawing/2014/main" id="{FEDBE920-A2A3-8FB7-1ED1-207FFAB4F743}"/>
              </a:ext>
            </a:extLst>
          </p:cNvPr>
          <p:cNvSpPr>
            <a:spLocks noGrp="1"/>
          </p:cNvSpPr>
          <p:nvPr>
            <p:ph type="body" sz="quarter" idx="14" hasCustomPrompt="1"/>
          </p:nvPr>
        </p:nvSpPr>
        <p:spPr>
          <a:xfrm>
            <a:off x="996719" y="2861733"/>
            <a:ext cx="4167187" cy="2596092"/>
          </a:xfrm>
        </p:spPr>
        <p:txBody>
          <a:bodyPr>
            <a:noAutofit/>
          </a:bodyPr>
          <a:lstStyle>
            <a:lvl1pPr marL="0" indent="0">
              <a:lnSpc>
                <a:spcPts val="2880"/>
              </a:lnSpc>
              <a:buFont typeface="Arial" panose="020B0604020202020204" pitchFamily="34" charset="0"/>
              <a:buNone/>
              <a:defRPr sz="2400"/>
            </a:lvl1pPr>
          </a:lstStyle>
          <a:p>
            <a:pPr lvl="0"/>
            <a:r>
              <a:rPr lang="sv-SE" dirty="0"/>
              <a:t>Brödtext</a:t>
            </a:r>
          </a:p>
        </p:txBody>
      </p:sp>
    </p:spTree>
    <p:extLst>
      <p:ext uri="{BB962C8B-B14F-4D97-AF65-F5344CB8AC3E}">
        <p14:creationId xmlns:p14="http://schemas.microsoft.com/office/powerpoint/2010/main" val="33002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sida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D6C75B4C-8BB1-4FA3-8819-F22AA61E7500}"/>
              </a:ext>
            </a:extLst>
          </p:cNvPr>
          <p:cNvSpPr>
            <a:spLocks noGrp="1"/>
          </p:cNvSpPr>
          <p:nvPr>
            <p:ph type="pic" sz="quarter" idx="10"/>
          </p:nvPr>
        </p:nvSpPr>
        <p:spPr>
          <a:xfrm>
            <a:off x="0" y="0"/>
            <a:ext cx="12192000" cy="6858000"/>
          </a:xfrm>
        </p:spPr>
        <p:txBody>
          <a:bodyPr>
            <a:norm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22647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sida fil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D8A24F90-30AE-C5E7-4037-C0A12A7299E1}"/>
              </a:ext>
            </a:extLst>
          </p:cNvPr>
          <p:cNvSpPr>
            <a:spLocks noGrp="1"/>
          </p:cNvSpPr>
          <p:nvPr>
            <p:ph type="media" sz="quarter" idx="10"/>
          </p:nvPr>
        </p:nvSpPr>
        <p:spPr>
          <a:xfrm>
            <a:off x="0" y="0"/>
            <a:ext cx="12192000" cy="6858000"/>
          </a:xfrm>
        </p:spPr>
        <p:txBody>
          <a:bodyPr>
            <a:normAutofit/>
          </a:bodyPr>
          <a:lstStyle>
            <a:lvl1pPr marL="0" indent="0">
              <a:buNone/>
              <a:defRPr sz="2000"/>
            </a:lvl1pPr>
          </a:lstStyle>
          <a:p>
            <a:r>
              <a:rPr lang="sv-SE"/>
              <a:t>Klicka på ikonen för att lägga till ett medieklipp</a:t>
            </a:r>
            <a:endParaRPr lang="sv-SE" dirty="0"/>
          </a:p>
        </p:txBody>
      </p:sp>
    </p:spTree>
    <p:extLst>
      <p:ext uri="{BB962C8B-B14F-4D97-AF65-F5344CB8AC3E}">
        <p14:creationId xmlns:p14="http://schemas.microsoft.com/office/powerpoint/2010/main" val="347565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ck +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27BD06E6-3260-0B20-5B88-BC96B1632442}"/>
              </a:ext>
            </a:extLst>
          </p:cNvPr>
          <p:cNvSpPr>
            <a:spLocks noGrp="1"/>
          </p:cNvSpPr>
          <p:nvPr>
            <p:ph type="pic" sz="quarter" idx="10"/>
          </p:nvPr>
        </p:nvSpPr>
        <p:spPr>
          <a:xfrm>
            <a:off x="0" y="0"/>
            <a:ext cx="12192000" cy="6858000"/>
          </a:xfrm>
          <a:custGeom>
            <a:avLst/>
            <a:gdLst>
              <a:gd name="connsiteX0" fmla="*/ 4482296 w 12192000"/>
              <a:gd name="connsiteY0" fmla="*/ 1477089 h 6858000"/>
              <a:gd name="connsiteX1" fmla="*/ 4426723 w 12192000"/>
              <a:gd name="connsiteY1" fmla="*/ 1495872 h 6858000"/>
              <a:gd name="connsiteX2" fmla="*/ 4329270 w 12192000"/>
              <a:gd name="connsiteY2" fmla="*/ 1510899 h 6858000"/>
              <a:gd name="connsiteX3" fmla="*/ 4312357 w 12192000"/>
              <a:gd name="connsiteY3" fmla="*/ 1510362 h 6858000"/>
              <a:gd name="connsiteX4" fmla="*/ 4215709 w 12192000"/>
              <a:gd name="connsiteY4" fmla="*/ 1524852 h 6858000"/>
              <a:gd name="connsiteX5" fmla="*/ 4145638 w 12192000"/>
              <a:gd name="connsiteY5" fmla="*/ 1523779 h 6858000"/>
              <a:gd name="connsiteX6" fmla="*/ 4106174 w 12192000"/>
              <a:gd name="connsiteY6" fmla="*/ 1525389 h 6858000"/>
              <a:gd name="connsiteX7" fmla="*/ 4000666 w 12192000"/>
              <a:gd name="connsiteY7" fmla="*/ 1534512 h 6858000"/>
              <a:gd name="connsiteX8" fmla="*/ 3938650 w 12192000"/>
              <a:gd name="connsiteY8" fmla="*/ 1532902 h 6858000"/>
              <a:gd name="connsiteX9" fmla="*/ 3845224 w 12192000"/>
              <a:gd name="connsiteY9" fmla="*/ 1511972 h 6858000"/>
              <a:gd name="connsiteX10" fmla="*/ 3836364 w 12192000"/>
              <a:gd name="connsiteY10" fmla="*/ 1510899 h 6858000"/>
              <a:gd name="connsiteX11" fmla="*/ 3658371 w 12192000"/>
              <a:gd name="connsiteY11" fmla="*/ 1501775 h 6858000"/>
              <a:gd name="connsiteX12" fmla="*/ 3640652 w 12192000"/>
              <a:gd name="connsiteY12" fmla="*/ 1503385 h 6858000"/>
              <a:gd name="connsiteX13" fmla="*/ 3594744 w 12192000"/>
              <a:gd name="connsiteY13" fmla="*/ 1510362 h 6858000"/>
              <a:gd name="connsiteX14" fmla="*/ 3581052 w 12192000"/>
              <a:gd name="connsiteY14" fmla="*/ 1511972 h 6858000"/>
              <a:gd name="connsiteX15" fmla="*/ 3489237 w 12192000"/>
              <a:gd name="connsiteY15" fmla="*/ 1532365 h 6858000"/>
              <a:gd name="connsiteX16" fmla="*/ 3452188 w 12192000"/>
              <a:gd name="connsiteY16" fmla="*/ 1542562 h 6858000"/>
              <a:gd name="connsiteX17" fmla="*/ 3414334 w 12192000"/>
              <a:gd name="connsiteY17" fmla="*/ 1548465 h 6858000"/>
              <a:gd name="connsiteX18" fmla="*/ 3349097 w 12192000"/>
              <a:gd name="connsiteY18" fmla="*/ 1559199 h 6858000"/>
              <a:gd name="connsiteX19" fmla="*/ 3307216 w 12192000"/>
              <a:gd name="connsiteY19" fmla="*/ 1568859 h 6858000"/>
              <a:gd name="connsiteX20" fmla="*/ 3296746 w 12192000"/>
              <a:gd name="connsiteY20" fmla="*/ 1569932 h 6858000"/>
              <a:gd name="connsiteX21" fmla="*/ 3192849 w 12192000"/>
              <a:gd name="connsiteY21" fmla="*/ 1557589 h 6858000"/>
              <a:gd name="connsiteX22" fmla="*/ 3076066 w 12192000"/>
              <a:gd name="connsiteY22" fmla="*/ 1541489 h 6858000"/>
              <a:gd name="connsiteX23" fmla="*/ 3051099 w 12192000"/>
              <a:gd name="connsiteY23" fmla="*/ 1543099 h 6858000"/>
              <a:gd name="connsiteX24" fmla="*/ 2951229 w 12192000"/>
              <a:gd name="connsiteY24" fmla="*/ 1557589 h 6858000"/>
              <a:gd name="connsiteX25" fmla="*/ 2922235 w 12192000"/>
              <a:gd name="connsiteY25" fmla="*/ 1554369 h 6858000"/>
              <a:gd name="connsiteX26" fmla="*/ 2868273 w 12192000"/>
              <a:gd name="connsiteY26" fmla="*/ 1544172 h 6858000"/>
              <a:gd name="connsiteX27" fmla="*/ 2841694 w 12192000"/>
              <a:gd name="connsiteY27" fmla="*/ 1533439 h 6858000"/>
              <a:gd name="connsiteX28" fmla="*/ 2793370 w 12192000"/>
              <a:gd name="connsiteY28" fmla="*/ 1515729 h 6858000"/>
              <a:gd name="connsiteX29" fmla="*/ 2741825 w 12192000"/>
              <a:gd name="connsiteY29" fmla="*/ 1504995 h 6858000"/>
              <a:gd name="connsiteX30" fmla="*/ 2668533 w 12192000"/>
              <a:gd name="connsiteY30" fmla="*/ 1495872 h 6858000"/>
              <a:gd name="connsiteX31" fmla="*/ 2618598 w 12192000"/>
              <a:gd name="connsiteY31" fmla="*/ 1505532 h 6858000"/>
              <a:gd name="connsiteX32" fmla="*/ 2612155 w 12192000"/>
              <a:gd name="connsiteY32" fmla="*/ 1507142 h 6858000"/>
              <a:gd name="connsiteX33" fmla="*/ 2522756 w 12192000"/>
              <a:gd name="connsiteY33" fmla="*/ 1519485 h 6858000"/>
              <a:gd name="connsiteX34" fmla="*/ 2510675 w 12192000"/>
              <a:gd name="connsiteY34" fmla="*/ 1520559 h 6858000"/>
              <a:gd name="connsiteX35" fmla="*/ 2444632 w 12192000"/>
              <a:gd name="connsiteY35" fmla="*/ 1525389 h 6858000"/>
              <a:gd name="connsiteX36" fmla="*/ 2397113 w 12192000"/>
              <a:gd name="connsiteY36" fmla="*/ 1525389 h 6858000"/>
              <a:gd name="connsiteX37" fmla="*/ 2267444 w 12192000"/>
              <a:gd name="connsiteY37" fmla="*/ 1509289 h 6858000"/>
              <a:gd name="connsiteX38" fmla="*/ 2139385 w 12192000"/>
              <a:gd name="connsiteY38" fmla="*/ 1492116 h 6858000"/>
              <a:gd name="connsiteX39" fmla="*/ 2067704 w 12192000"/>
              <a:gd name="connsiteY39" fmla="*/ 1487286 h 6858000"/>
              <a:gd name="connsiteX40" fmla="*/ 2008105 w 12192000"/>
              <a:gd name="connsiteY40" fmla="*/ 1490506 h 6858000"/>
              <a:gd name="connsiteX41" fmla="*/ 1941256 w 12192000"/>
              <a:gd name="connsiteY41" fmla="*/ 1486749 h 6858000"/>
              <a:gd name="connsiteX42" fmla="*/ 1884878 w 12192000"/>
              <a:gd name="connsiteY42" fmla="*/ 1483529 h 6858000"/>
              <a:gd name="connsiteX43" fmla="*/ 1868770 w 12192000"/>
              <a:gd name="connsiteY43" fmla="*/ 1487822 h 6858000"/>
              <a:gd name="connsiteX44" fmla="*/ 1819641 w 12192000"/>
              <a:gd name="connsiteY44" fmla="*/ 1494799 h 6858000"/>
              <a:gd name="connsiteX45" fmla="*/ 1727825 w 12192000"/>
              <a:gd name="connsiteY45" fmla="*/ 1481919 h 6858000"/>
              <a:gd name="connsiteX46" fmla="*/ 1693193 w 12192000"/>
              <a:gd name="connsiteY46" fmla="*/ 1480309 h 6858000"/>
              <a:gd name="connsiteX47" fmla="*/ 1663393 w 12192000"/>
              <a:gd name="connsiteY47" fmla="*/ 1479236 h 6858000"/>
              <a:gd name="connsiteX48" fmla="*/ 1640037 w 12192000"/>
              <a:gd name="connsiteY48" fmla="*/ 1492652 h 6858000"/>
              <a:gd name="connsiteX49" fmla="*/ 1640037 w 12192000"/>
              <a:gd name="connsiteY49" fmla="*/ 1681558 h 6858000"/>
              <a:gd name="connsiteX50" fmla="*/ 1640037 w 12192000"/>
              <a:gd name="connsiteY50" fmla="*/ 1886027 h 6858000"/>
              <a:gd name="connsiteX51" fmla="*/ 1640037 w 12192000"/>
              <a:gd name="connsiteY51" fmla="*/ 2984579 h 6858000"/>
              <a:gd name="connsiteX52" fmla="*/ 1640037 w 12192000"/>
              <a:gd name="connsiteY52" fmla="*/ 3281355 h 6858000"/>
              <a:gd name="connsiteX53" fmla="*/ 1640037 w 12192000"/>
              <a:gd name="connsiteY53" fmla="*/ 3929645 h 6858000"/>
              <a:gd name="connsiteX54" fmla="*/ 1639231 w 12192000"/>
              <a:gd name="connsiteY54" fmla="*/ 4354683 h 6858000"/>
              <a:gd name="connsiteX55" fmla="*/ 1640037 w 12192000"/>
              <a:gd name="connsiteY55" fmla="*/ 4550566 h 6858000"/>
              <a:gd name="connsiteX56" fmla="*/ 1628761 w 12192000"/>
              <a:gd name="connsiteY56" fmla="*/ 4618722 h 6858000"/>
              <a:gd name="connsiteX57" fmla="*/ 1628761 w 12192000"/>
              <a:gd name="connsiteY57" fmla="*/ 4623552 h 6858000"/>
              <a:gd name="connsiteX58" fmla="*/ 1630372 w 12192000"/>
              <a:gd name="connsiteY58" fmla="*/ 4623016 h 6858000"/>
              <a:gd name="connsiteX59" fmla="*/ 1640037 w 12192000"/>
              <a:gd name="connsiteY59" fmla="*/ 4668632 h 6858000"/>
              <a:gd name="connsiteX60" fmla="*/ 1635204 w 12192000"/>
              <a:gd name="connsiteY60" fmla="*/ 4779722 h 6858000"/>
              <a:gd name="connsiteX61" fmla="*/ 1639231 w 12192000"/>
              <a:gd name="connsiteY61" fmla="*/ 4815141 h 6858000"/>
              <a:gd name="connsiteX62" fmla="*/ 1640842 w 12192000"/>
              <a:gd name="connsiteY62" fmla="*/ 4928914 h 6858000"/>
              <a:gd name="connsiteX63" fmla="*/ 1643258 w 12192000"/>
              <a:gd name="connsiteY63" fmla="*/ 4991704 h 6858000"/>
              <a:gd name="connsiteX64" fmla="*/ 1691582 w 12192000"/>
              <a:gd name="connsiteY64" fmla="*/ 5007267 h 6858000"/>
              <a:gd name="connsiteX65" fmla="*/ 1727825 w 12192000"/>
              <a:gd name="connsiteY65" fmla="*/ 5003511 h 6858000"/>
              <a:gd name="connsiteX66" fmla="*/ 1774539 w 12192000"/>
              <a:gd name="connsiteY66" fmla="*/ 5008877 h 6858000"/>
              <a:gd name="connsiteX67" fmla="*/ 1831722 w 12192000"/>
              <a:gd name="connsiteY67" fmla="*/ 5005657 h 6858000"/>
              <a:gd name="connsiteX68" fmla="*/ 1884073 w 12192000"/>
              <a:gd name="connsiteY68" fmla="*/ 5006731 h 6858000"/>
              <a:gd name="connsiteX69" fmla="*/ 1965418 w 12192000"/>
              <a:gd name="connsiteY69" fmla="*/ 5001901 h 6858000"/>
              <a:gd name="connsiteX70" fmla="*/ 2068510 w 12192000"/>
              <a:gd name="connsiteY70" fmla="*/ 4985264 h 6858000"/>
              <a:gd name="connsiteX71" fmla="*/ 2162742 w 12192000"/>
              <a:gd name="connsiteY71" fmla="*/ 4977214 h 6858000"/>
              <a:gd name="connsiteX72" fmla="*/ 2217509 w 12192000"/>
              <a:gd name="connsiteY72" fmla="*/ 4961651 h 6858000"/>
              <a:gd name="connsiteX73" fmla="*/ 2237644 w 12192000"/>
              <a:gd name="connsiteY73" fmla="*/ 4959504 h 6858000"/>
              <a:gd name="connsiteX74" fmla="*/ 2265028 w 12192000"/>
              <a:gd name="connsiteY74" fmla="*/ 4956821 h 6858000"/>
              <a:gd name="connsiteX75" fmla="*/ 2287579 w 12192000"/>
              <a:gd name="connsiteY75" fmla="*/ 4957894 h 6858000"/>
              <a:gd name="connsiteX76" fmla="*/ 2356038 w 12192000"/>
              <a:gd name="connsiteY76" fmla="*/ 4984727 h 6858000"/>
              <a:gd name="connsiteX77" fmla="*/ 2451881 w 12192000"/>
              <a:gd name="connsiteY77" fmla="*/ 4979897 h 6858000"/>
              <a:gd name="connsiteX78" fmla="*/ 2489734 w 12192000"/>
              <a:gd name="connsiteY78" fmla="*/ 4967554 h 6858000"/>
              <a:gd name="connsiteX79" fmla="*/ 2619404 w 12192000"/>
              <a:gd name="connsiteY79" fmla="*/ 4925694 h 6858000"/>
              <a:gd name="connsiteX80" fmla="*/ 2706387 w 12192000"/>
              <a:gd name="connsiteY80" fmla="*/ 4920328 h 6858000"/>
              <a:gd name="connsiteX81" fmla="*/ 2761154 w 12192000"/>
              <a:gd name="connsiteY81" fmla="*/ 4918718 h 6858000"/>
              <a:gd name="connsiteX82" fmla="*/ 2867467 w 12192000"/>
              <a:gd name="connsiteY82" fmla="*/ 4913888 h 6858000"/>
              <a:gd name="connsiteX83" fmla="*/ 2984250 w 12192000"/>
              <a:gd name="connsiteY83" fmla="*/ 4926768 h 6858000"/>
              <a:gd name="connsiteX84" fmla="*/ 2996331 w 12192000"/>
              <a:gd name="connsiteY84" fmla="*/ 4927841 h 6858000"/>
              <a:gd name="connsiteX85" fmla="*/ 3058347 w 12192000"/>
              <a:gd name="connsiteY85" fmla="*/ 4931061 h 6858000"/>
              <a:gd name="connsiteX86" fmla="*/ 3119558 w 12192000"/>
              <a:gd name="connsiteY86" fmla="*/ 4919254 h 6858000"/>
              <a:gd name="connsiteX87" fmla="*/ 3148552 w 12192000"/>
              <a:gd name="connsiteY87" fmla="*/ 4914961 h 6858000"/>
              <a:gd name="connsiteX88" fmla="*/ 3164660 w 12192000"/>
              <a:gd name="connsiteY88" fmla="*/ 4914424 h 6858000"/>
              <a:gd name="connsiteX89" fmla="*/ 3280638 w 12192000"/>
              <a:gd name="connsiteY89" fmla="*/ 4911741 h 6858000"/>
              <a:gd name="connsiteX90" fmla="*/ 3374870 w 12192000"/>
              <a:gd name="connsiteY90" fmla="*/ 4936428 h 6858000"/>
              <a:gd name="connsiteX91" fmla="*/ 3420777 w 12192000"/>
              <a:gd name="connsiteY91" fmla="*/ 4951454 h 6858000"/>
              <a:gd name="connsiteX92" fmla="*/ 3425610 w 12192000"/>
              <a:gd name="connsiteY92" fmla="*/ 4951991 h 6858000"/>
              <a:gd name="connsiteX93" fmla="*/ 3556085 w 12192000"/>
              <a:gd name="connsiteY93" fmla="*/ 4972921 h 6858000"/>
              <a:gd name="connsiteX94" fmla="*/ 3601993 w 12192000"/>
              <a:gd name="connsiteY94" fmla="*/ 4983117 h 6858000"/>
              <a:gd name="connsiteX95" fmla="*/ 3671257 w 12192000"/>
              <a:gd name="connsiteY95" fmla="*/ 4998144 h 6858000"/>
              <a:gd name="connsiteX96" fmla="*/ 3786429 w 12192000"/>
              <a:gd name="connsiteY96" fmla="*/ 5026051 h 6858000"/>
              <a:gd name="connsiteX97" fmla="*/ 3861332 w 12192000"/>
              <a:gd name="connsiteY97" fmla="*/ 5056104 h 6858000"/>
              <a:gd name="connsiteX98" fmla="*/ 3882272 w 12192000"/>
              <a:gd name="connsiteY98" fmla="*/ 5064690 h 6858000"/>
              <a:gd name="connsiteX99" fmla="*/ 3904823 w 12192000"/>
              <a:gd name="connsiteY99" fmla="*/ 5094207 h 6858000"/>
              <a:gd name="connsiteX100" fmla="*/ 3911267 w 12192000"/>
              <a:gd name="connsiteY100" fmla="*/ 5121040 h 6858000"/>
              <a:gd name="connsiteX101" fmla="*/ 3962007 w 12192000"/>
              <a:gd name="connsiteY101" fmla="*/ 5123187 h 6858000"/>
              <a:gd name="connsiteX102" fmla="*/ 4085233 w 12192000"/>
              <a:gd name="connsiteY102" fmla="*/ 5103330 h 6858000"/>
              <a:gd name="connsiteX103" fmla="*/ 4183492 w 12192000"/>
              <a:gd name="connsiteY103" fmla="*/ 5081327 h 6858000"/>
              <a:gd name="connsiteX104" fmla="*/ 4244704 w 12192000"/>
              <a:gd name="connsiteY104" fmla="*/ 5062007 h 6858000"/>
              <a:gd name="connsiteX105" fmla="*/ 4255173 w 12192000"/>
              <a:gd name="connsiteY105" fmla="*/ 5059860 h 6858000"/>
              <a:gd name="connsiteX106" fmla="*/ 4326048 w 12192000"/>
              <a:gd name="connsiteY106" fmla="*/ 5051274 h 6858000"/>
              <a:gd name="connsiteX107" fmla="*/ 4454107 w 12192000"/>
              <a:gd name="connsiteY107" fmla="*/ 5050201 h 6858000"/>
              <a:gd name="connsiteX108" fmla="*/ 4532231 w 12192000"/>
              <a:gd name="connsiteY108" fmla="*/ 5050201 h 6858000"/>
              <a:gd name="connsiteX109" fmla="*/ 4620825 w 12192000"/>
              <a:gd name="connsiteY109" fmla="*/ 5049127 h 6858000"/>
              <a:gd name="connsiteX110" fmla="*/ 4634516 w 12192000"/>
              <a:gd name="connsiteY110" fmla="*/ 5049664 h 6858000"/>
              <a:gd name="connsiteX111" fmla="*/ 4705392 w 12192000"/>
              <a:gd name="connsiteY111" fmla="*/ 5057177 h 6858000"/>
              <a:gd name="connsiteX112" fmla="*/ 4764991 w 12192000"/>
              <a:gd name="connsiteY112" fmla="*/ 5046980 h 6858000"/>
              <a:gd name="connsiteX113" fmla="*/ 4862445 w 12192000"/>
              <a:gd name="connsiteY113" fmla="*/ 5022294 h 6858000"/>
              <a:gd name="connsiteX114" fmla="*/ 4948624 w 12192000"/>
              <a:gd name="connsiteY114" fmla="*/ 5000290 h 6858000"/>
              <a:gd name="connsiteX115" fmla="*/ 5001779 w 12192000"/>
              <a:gd name="connsiteY115" fmla="*/ 4990094 h 6858000"/>
              <a:gd name="connsiteX116" fmla="*/ 5045272 w 12192000"/>
              <a:gd name="connsiteY116" fmla="*/ 4989557 h 6858000"/>
              <a:gd name="connsiteX117" fmla="*/ 5057353 w 12192000"/>
              <a:gd name="connsiteY117" fmla="*/ 4990631 h 6858000"/>
              <a:gd name="connsiteX118" fmla="*/ 5135478 w 12192000"/>
              <a:gd name="connsiteY118" fmla="*/ 4992241 h 6858000"/>
              <a:gd name="connsiteX119" fmla="*/ 5141113 w 12192000"/>
              <a:gd name="connsiteY119" fmla="*/ 4992241 h 6858000"/>
              <a:gd name="connsiteX120" fmla="*/ 5215210 w 12192000"/>
              <a:gd name="connsiteY120" fmla="*/ 5000827 h 6858000"/>
              <a:gd name="connsiteX121" fmla="*/ 5261118 w 12192000"/>
              <a:gd name="connsiteY121" fmla="*/ 5000290 h 6858000"/>
              <a:gd name="connsiteX122" fmla="*/ 5325550 w 12192000"/>
              <a:gd name="connsiteY122" fmla="*/ 5004584 h 6858000"/>
              <a:gd name="connsiteX123" fmla="*/ 5362599 w 12192000"/>
              <a:gd name="connsiteY123" fmla="*/ 5004047 h 6858000"/>
              <a:gd name="connsiteX124" fmla="*/ 5425420 w 12192000"/>
              <a:gd name="connsiteY124" fmla="*/ 4991704 h 6858000"/>
              <a:gd name="connsiteX125" fmla="*/ 5452000 w 12192000"/>
              <a:gd name="connsiteY125" fmla="*/ 4968627 h 6858000"/>
              <a:gd name="connsiteX126" fmla="*/ 5451193 w 12192000"/>
              <a:gd name="connsiteY126" fmla="*/ 4865588 h 6858000"/>
              <a:gd name="connsiteX127" fmla="*/ 5446360 w 12192000"/>
              <a:gd name="connsiteY127" fmla="*/ 4697075 h 6858000"/>
              <a:gd name="connsiteX128" fmla="*/ 5443944 w 12192000"/>
              <a:gd name="connsiteY128" fmla="*/ 4280087 h 6858000"/>
              <a:gd name="connsiteX129" fmla="*/ 5442335 w 12192000"/>
              <a:gd name="connsiteY129" fmla="*/ 4007998 h 6858000"/>
              <a:gd name="connsiteX130" fmla="*/ 5442335 w 12192000"/>
              <a:gd name="connsiteY130" fmla="*/ 3692976 h 6858000"/>
              <a:gd name="connsiteX131" fmla="*/ 5442335 w 12192000"/>
              <a:gd name="connsiteY131" fmla="*/ 3607647 h 6858000"/>
              <a:gd name="connsiteX132" fmla="*/ 5444750 w 12192000"/>
              <a:gd name="connsiteY132" fmla="*/ 3418204 h 6858000"/>
              <a:gd name="connsiteX133" fmla="*/ 5446360 w 12192000"/>
              <a:gd name="connsiteY133" fmla="*/ 3405324 h 6858000"/>
              <a:gd name="connsiteX134" fmla="*/ 5443944 w 12192000"/>
              <a:gd name="connsiteY134" fmla="*/ 3354341 h 6858000"/>
              <a:gd name="connsiteX135" fmla="*/ 5442335 w 12192000"/>
              <a:gd name="connsiteY135" fmla="*/ 3340388 h 6858000"/>
              <a:gd name="connsiteX136" fmla="*/ 5443139 w 12192000"/>
              <a:gd name="connsiteY136" fmla="*/ 3051662 h 6858000"/>
              <a:gd name="connsiteX137" fmla="*/ 5444750 w 12192000"/>
              <a:gd name="connsiteY137" fmla="*/ 2905689 h 6858000"/>
              <a:gd name="connsiteX138" fmla="*/ 5442335 w 12192000"/>
              <a:gd name="connsiteY138" fmla="*/ 2753814 h 6858000"/>
              <a:gd name="connsiteX139" fmla="*/ 5442335 w 12192000"/>
              <a:gd name="connsiteY139" fmla="*/ 2514998 h 6858000"/>
              <a:gd name="connsiteX140" fmla="*/ 5442335 w 12192000"/>
              <a:gd name="connsiteY140" fmla="*/ 2174216 h 6858000"/>
              <a:gd name="connsiteX141" fmla="*/ 5443944 w 12192000"/>
              <a:gd name="connsiteY141" fmla="*/ 2059370 h 6858000"/>
              <a:gd name="connsiteX142" fmla="*/ 5442335 w 12192000"/>
              <a:gd name="connsiteY142" fmla="*/ 1857584 h 6858000"/>
              <a:gd name="connsiteX143" fmla="*/ 5440723 w 12192000"/>
              <a:gd name="connsiteY143" fmla="*/ 1549002 h 6858000"/>
              <a:gd name="connsiteX144" fmla="*/ 5400454 w 12192000"/>
              <a:gd name="connsiteY144" fmla="*/ 1526462 h 6858000"/>
              <a:gd name="connsiteX145" fmla="*/ 5376291 w 12192000"/>
              <a:gd name="connsiteY145" fmla="*/ 1524315 h 6858000"/>
              <a:gd name="connsiteX146" fmla="*/ 5299778 w 12192000"/>
              <a:gd name="connsiteY146" fmla="*/ 1518412 h 6858000"/>
              <a:gd name="connsiteX147" fmla="*/ 5196686 w 12192000"/>
              <a:gd name="connsiteY147" fmla="*/ 1526999 h 6858000"/>
              <a:gd name="connsiteX148" fmla="*/ 5084735 w 12192000"/>
              <a:gd name="connsiteY148" fmla="*/ 1533439 h 6858000"/>
              <a:gd name="connsiteX149" fmla="*/ 4987282 w 12192000"/>
              <a:gd name="connsiteY149" fmla="*/ 1532902 h 6858000"/>
              <a:gd name="connsiteX150" fmla="*/ 4937347 w 12192000"/>
              <a:gd name="connsiteY150" fmla="*/ 1533975 h 6858000"/>
              <a:gd name="connsiteX151" fmla="*/ 4925266 w 12192000"/>
              <a:gd name="connsiteY151" fmla="*/ 1533975 h 6858000"/>
              <a:gd name="connsiteX152" fmla="*/ 4823786 w 12192000"/>
              <a:gd name="connsiteY152" fmla="*/ 1535585 h 6858000"/>
              <a:gd name="connsiteX153" fmla="*/ 4742440 w 12192000"/>
              <a:gd name="connsiteY153" fmla="*/ 1527535 h 6858000"/>
              <a:gd name="connsiteX154" fmla="*/ 4665122 w 12192000"/>
              <a:gd name="connsiteY154" fmla="*/ 1516265 h 6858000"/>
              <a:gd name="connsiteX155" fmla="*/ 4602300 w 12192000"/>
              <a:gd name="connsiteY155" fmla="*/ 1502849 h 6858000"/>
              <a:gd name="connsiteX156" fmla="*/ 4531426 w 12192000"/>
              <a:gd name="connsiteY156" fmla="*/ 1482456 h 6858000"/>
              <a:gd name="connsiteX157" fmla="*/ 4482296 w 12192000"/>
              <a:gd name="connsiteY157" fmla="*/ 1477089 h 6858000"/>
              <a:gd name="connsiteX158" fmla="*/ 0 w 12192000"/>
              <a:gd name="connsiteY158" fmla="*/ 0 h 6858000"/>
              <a:gd name="connsiteX159" fmla="*/ 12192000 w 12192000"/>
              <a:gd name="connsiteY159" fmla="*/ 0 h 6858000"/>
              <a:gd name="connsiteX160" fmla="*/ 12192000 w 12192000"/>
              <a:gd name="connsiteY160" fmla="*/ 5856499 h 6858000"/>
              <a:gd name="connsiteX161" fmla="*/ 12188427 w 12192000"/>
              <a:gd name="connsiteY161" fmla="*/ 5855215 h 6858000"/>
              <a:gd name="connsiteX162" fmla="*/ 12133213 w 12192000"/>
              <a:gd name="connsiteY162" fmla="*/ 5855215 h 6858000"/>
              <a:gd name="connsiteX163" fmla="*/ 12033257 w 12192000"/>
              <a:gd name="connsiteY163" fmla="*/ 5880933 h 6858000"/>
              <a:gd name="connsiteX164" fmla="*/ 11869519 w 12192000"/>
              <a:gd name="connsiteY164" fmla="*/ 5917128 h 6858000"/>
              <a:gd name="connsiteX165" fmla="*/ 11720060 w 12192000"/>
              <a:gd name="connsiteY165" fmla="*/ 5910460 h 6858000"/>
              <a:gd name="connsiteX166" fmla="*/ 11662942 w 12192000"/>
              <a:gd name="connsiteY166" fmla="*/ 5918080 h 6858000"/>
              <a:gd name="connsiteX167" fmla="*/ 11558226 w 12192000"/>
              <a:gd name="connsiteY167" fmla="*/ 5941893 h 6858000"/>
              <a:gd name="connsiteX168" fmla="*/ 11549658 w 12192000"/>
              <a:gd name="connsiteY168" fmla="*/ 5941893 h 6858000"/>
              <a:gd name="connsiteX169" fmla="*/ 11463029 w 12192000"/>
              <a:gd name="connsiteY169" fmla="*/ 5925700 h 6858000"/>
              <a:gd name="connsiteX170" fmla="*/ 11414479 w 12192000"/>
              <a:gd name="connsiteY170" fmla="*/ 5925700 h 6858000"/>
              <a:gd name="connsiteX171" fmla="*/ 11233605 w 12192000"/>
              <a:gd name="connsiteY171" fmla="*/ 5968563 h 6858000"/>
              <a:gd name="connsiteX172" fmla="*/ 11192671 w 12192000"/>
              <a:gd name="connsiteY172" fmla="*/ 5964753 h 6858000"/>
              <a:gd name="connsiteX173" fmla="*/ 11120321 w 12192000"/>
              <a:gd name="connsiteY173" fmla="*/ 5964753 h 6858000"/>
              <a:gd name="connsiteX174" fmla="*/ 10991806 w 12192000"/>
              <a:gd name="connsiteY174" fmla="*/ 5970468 h 6858000"/>
              <a:gd name="connsiteX175" fmla="*/ 10866146 w 12192000"/>
              <a:gd name="connsiteY175" fmla="*/ 5943797 h 6858000"/>
              <a:gd name="connsiteX176" fmla="*/ 10771901 w 12192000"/>
              <a:gd name="connsiteY176" fmla="*/ 5947608 h 6858000"/>
              <a:gd name="connsiteX177" fmla="*/ 10717639 w 12192000"/>
              <a:gd name="connsiteY177" fmla="*/ 5953322 h 6858000"/>
              <a:gd name="connsiteX178" fmla="*/ 10653858 w 12192000"/>
              <a:gd name="connsiteY178" fmla="*/ 5965705 h 6858000"/>
              <a:gd name="connsiteX179" fmla="*/ 10588172 w 12192000"/>
              <a:gd name="connsiteY179" fmla="*/ 5968563 h 6858000"/>
              <a:gd name="connsiteX180" fmla="*/ 10567229 w 12192000"/>
              <a:gd name="connsiteY180" fmla="*/ 5967610 h 6858000"/>
              <a:gd name="connsiteX181" fmla="*/ 10501543 w 12192000"/>
              <a:gd name="connsiteY181" fmla="*/ 6064765 h 6858000"/>
              <a:gd name="connsiteX182" fmla="*/ 10501543 w 12192000"/>
              <a:gd name="connsiteY182" fmla="*/ 6126678 h 6858000"/>
              <a:gd name="connsiteX183" fmla="*/ 10435857 w 12192000"/>
              <a:gd name="connsiteY183" fmla="*/ 6195258 h 6858000"/>
              <a:gd name="connsiteX184" fmla="*/ 10373027 w 12192000"/>
              <a:gd name="connsiteY184" fmla="*/ 6206688 h 6858000"/>
              <a:gd name="connsiteX185" fmla="*/ 10297822 w 12192000"/>
              <a:gd name="connsiteY185" fmla="*/ 6206688 h 6858000"/>
              <a:gd name="connsiteX186" fmla="*/ 10243560 w 12192000"/>
              <a:gd name="connsiteY186" fmla="*/ 6214308 h 6858000"/>
              <a:gd name="connsiteX187" fmla="*/ 10210241 w 12192000"/>
              <a:gd name="connsiteY187" fmla="*/ 6225738 h 6858000"/>
              <a:gd name="connsiteX188" fmla="*/ 10127420 w 12192000"/>
              <a:gd name="connsiteY188" fmla="*/ 6238120 h 6858000"/>
              <a:gd name="connsiteX189" fmla="*/ 9998905 w 12192000"/>
              <a:gd name="connsiteY189" fmla="*/ 6310510 h 6858000"/>
              <a:gd name="connsiteX190" fmla="*/ 9896092 w 12192000"/>
              <a:gd name="connsiteY190" fmla="*/ 6338133 h 6858000"/>
              <a:gd name="connsiteX191" fmla="*/ 9801848 w 12192000"/>
              <a:gd name="connsiteY191" fmla="*/ 6349563 h 6858000"/>
              <a:gd name="connsiteX192" fmla="*/ 9715219 w 12192000"/>
              <a:gd name="connsiteY192" fmla="*/ 6366708 h 6858000"/>
              <a:gd name="connsiteX193" fmla="*/ 9685708 w 12192000"/>
              <a:gd name="connsiteY193" fmla="*/ 6381948 h 6858000"/>
              <a:gd name="connsiteX194" fmla="*/ 9645725 w 12192000"/>
              <a:gd name="connsiteY194" fmla="*/ 6416238 h 6858000"/>
              <a:gd name="connsiteX195" fmla="*/ 9518162 w 12192000"/>
              <a:gd name="connsiteY195" fmla="*/ 6482913 h 6858000"/>
              <a:gd name="connsiteX196" fmla="*/ 9378222 w 12192000"/>
              <a:gd name="connsiteY196" fmla="*/ 6526727 h 6858000"/>
              <a:gd name="connsiteX197" fmla="*/ 9353471 w 12192000"/>
              <a:gd name="connsiteY197" fmla="*/ 6532443 h 6858000"/>
              <a:gd name="connsiteX198" fmla="*/ 9234476 w 12192000"/>
              <a:gd name="connsiteY198" fmla="*/ 6568638 h 6858000"/>
              <a:gd name="connsiteX199" fmla="*/ 9103104 w 12192000"/>
              <a:gd name="connsiteY199" fmla="*/ 6578163 h 6858000"/>
              <a:gd name="connsiteX200" fmla="*/ 9049794 w 12192000"/>
              <a:gd name="connsiteY200" fmla="*/ 6581020 h 6858000"/>
              <a:gd name="connsiteX201" fmla="*/ 8946982 w 12192000"/>
              <a:gd name="connsiteY201" fmla="*/ 6581973 h 6858000"/>
              <a:gd name="connsiteX202" fmla="*/ 8845121 w 12192000"/>
              <a:gd name="connsiteY202" fmla="*/ 6546730 h 6858000"/>
              <a:gd name="connsiteX203" fmla="*/ 8758492 w 12192000"/>
              <a:gd name="connsiteY203" fmla="*/ 6553398 h 6858000"/>
              <a:gd name="connsiteX204" fmla="*/ 8670911 w 12192000"/>
              <a:gd name="connsiteY204" fmla="*/ 6604833 h 6858000"/>
              <a:gd name="connsiteX205" fmla="*/ 8635689 w 12192000"/>
              <a:gd name="connsiteY205" fmla="*/ 6646743 h 6858000"/>
              <a:gd name="connsiteX206" fmla="*/ 8574763 w 12192000"/>
              <a:gd name="connsiteY206" fmla="*/ 6760090 h 6858000"/>
              <a:gd name="connsiteX207" fmla="*/ 8509077 w 12192000"/>
              <a:gd name="connsiteY207" fmla="*/ 6789618 h 6858000"/>
              <a:gd name="connsiteX208" fmla="*/ 8437680 w 12192000"/>
              <a:gd name="connsiteY208" fmla="*/ 6803905 h 6858000"/>
              <a:gd name="connsiteX209" fmla="*/ 8424352 w 12192000"/>
              <a:gd name="connsiteY209" fmla="*/ 6831527 h 6858000"/>
              <a:gd name="connsiteX210" fmla="*/ 8444344 w 12192000"/>
              <a:gd name="connsiteY210" fmla="*/ 6848673 h 6858000"/>
              <a:gd name="connsiteX211" fmla="*/ 8474806 w 12192000"/>
              <a:gd name="connsiteY211" fmla="*/ 6848673 h 6858000"/>
              <a:gd name="connsiteX212" fmla="*/ 10313054 w 12192000"/>
              <a:gd name="connsiteY212" fmla="*/ 6848673 h 6858000"/>
              <a:gd name="connsiteX213" fmla="*/ 10317813 w 12192000"/>
              <a:gd name="connsiteY213" fmla="*/ 6846768 h 6858000"/>
              <a:gd name="connsiteX214" fmla="*/ 12167484 w 12192000"/>
              <a:gd name="connsiteY214" fmla="*/ 6846768 h 6858000"/>
              <a:gd name="connsiteX215" fmla="*/ 12192000 w 12192000"/>
              <a:gd name="connsiteY215" fmla="*/ 6845057 h 6858000"/>
              <a:gd name="connsiteX216" fmla="*/ 12192000 w 12192000"/>
              <a:gd name="connsiteY216" fmla="*/ 6858000 h 6858000"/>
              <a:gd name="connsiteX217" fmla="*/ 0 w 12192000"/>
              <a:gd name="connsiteY2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92000" h="6858000">
                <a:moveTo>
                  <a:pt x="4482296" y="1477089"/>
                </a:moveTo>
                <a:cubicBezTo>
                  <a:pt x="4462161" y="1480309"/>
                  <a:pt x="4443637" y="1487822"/>
                  <a:pt x="4426723" y="1495872"/>
                </a:cubicBezTo>
                <a:cubicBezTo>
                  <a:pt x="4396923" y="1509825"/>
                  <a:pt x="4367929" y="1521632"/>
                  <a:pt x="4329270" y="1510899"/>
                </a:cubicBezTo>
                <a:cubicBezTo>
                  <a:pt x="4324438" y="1509825"/>
                  <a:pt x="4317994" y="1509289"/>
                  <a:pt x="4312357" y="1510362"/>
                </a:cubicBezTo>
                <a:cubicBezTo>
                  <a:pt x="4280141" y="1515192"/>
                  <a:pt x="4247925" y="1521632"/>
                  <a:pt x="4215709" y="1524852"/>
                </a:cubicBezTo>
                <a:cubicBezTo>
                  <a:pt x="4193157" y="1526999"/>
                  <a:pt x="4168995" y="1523779"/>
                  <a:pt x="4145638" y="1523779"/>
                </a:cubicBezTo>
                <a:cubicBezTo>
                  <a:pt x="4132752" y="1523779"/>
                  <a:pt x="4119060" y="1524315"/>
                  <a:pt x="4106174" y="1525389"/>
                </a:cubicBezTo>
                <a:cubicBezTo>
                  <a:pt x="4070736" y="1528072"/>
                  <a:pt x="4036104" y="1531829"/>
                  <a:pt x="4000666" y="1534512"/>
                </a:cubicBezTo>
                <a:cubicBezTo>
                  <a:pt x="3979726" y="1536122"/>
                  <a:pt x="3957174" y="1543635"/>
                  <a:pt x="3938650" y="1532902"/>
                </a:cubicBezTo>
                <a:cubicBezTo>
                  <a:pt x="3911267" y="1517339"/>
                  <a:pt x="3875023" y="1521632"/>
                  <a:pt x="3845224" y="1511972"/>
                </a:cubicBezTo>
                <a:cubicBezTo>
                  <a:pt x="3842807" y="1510899"/>
                  <a:pt x="3839586" y="1510899"/>
                  <a:pt x="3836364" y="1510899"/>
                </a:cubicBezTo>
                <a:cubicBezTo>
                  <a:pt x="3776765" y="1507679"/>
                  <a:pt x="3717970" y="1504459"/>
                  <a:pt x="3658371" y="1501775"/>
                </a:cubicBezTo>
                <a:cubicBezTo>
                  <a:pt x="3651928" y="1501239"/>
                  <a:pt x="3646290" y="1502849"/>
                  <a:pt x="3640652" y="1503385"/>
                </a:cubicBezTo>
                <a:cubicBezTo>
                  <a:pt x="3625349" y="1505532"/>
                  <a:pt x="3610047" y="1508215"/>
                  <a:pt x="3594744" y="1510362"/>
                </a:cubicBezTo>
                <a:cubicBezTo>
                  <a:pt x="3589912" y="1510899"/>
                  <a:pt x="3583469" y="1510362"/>
                  <a:pt x="3581052" y="1511972"/>
                </a:cubicBezTo>
                <a:cubicBezTo>
                  <a:pt x="3555280" y="1528609"/>
                  <a:pt x="3521453" y="1528072"/>
                  <a:pt x="3489237" y="1532365"/>
                </a:cubicBezTo>
                <a:cubicBezTo>
                  <a:pt x="3476350" y="1533975"/>
                  <a:pt x="3465075" y="1539879"/>
                  <a:pt x="3452188" y="1542562"/>
                </a:cubicBezTo>
                <a:cubicBezTo>
                  <a:pt x="3440107" y="1545245"/>
                  <a:pt x="3427221" y="1546319"/>
                  <a:pt x="3414334" y="1548465"/>
                </a:cubicBezTo>
                <a:cubicBezTo>
                  <a:pt x="3392588" y="1551685"/>
                  <a:pt x="3370843" y="1555442"/>
                  <a:pt x="3349097" y="1559199"/>
                </a:cubicBezTo>
                <a:cubicBezTo>
                  <a:pt x="3335405" y="1561882"/>
                  <a:pt x="3320908" y="1565639"/>
                  <a:pt x="3307216" y="1568859"/>
                </a:cubicBezTo>
                <a:cubicBezTo>
                  <a:pt x="3303994" y="1569395"/>
                  <a:pt x="3299967" y="1569932"/>
                  <a:pt x="3296746" y="1569932"/>
                </a:cubicBezTo>
                <a:cubicBezTo>
                  <a:pt x="3262114" y="1566175"/>
                  <a:pt x="3227481" y="1561882"/>
                  <a:pt x="3192849" y="1557589"/>
                </a:cubicBezTo>
                <a:cubicBezTo>
                  <a:pt x="3153384" y="1552222"/>
                  <a:pt x="3114725" y="1546319"/>
                  <a:pt x="3076066" y="1541489"/>
                </a:cubicBezTo>
                <a:cubicBezTo>
                  <a:pt x="3068012" y="1540415"/>
                  <a:pt x="3059153" y="1542025"/>
                  <a:pt x="3051099" y="1543099"/>
                </a:cubicBezTo>
                <a:cubicBezTo>
                  <a:pt x="3018077" y="1547929"/>
                  <a:pt x="2985056" y="1553295"/>
                  <a:pt x="2951229" y="1557589"/>
                </a:cubicBezTo>
                <a:cubicBezTo>
                  <a:pt x="2942370" y="1558662"/>
                  <a:pt x="2931899" y="1555979"/>
                  <a:pt x="2922235" y="1554369"/>
                </a:cubicBezTo>
                <a:cubicBezTo>
                  <a:pt x="2904516" y="1551149"/>
                  <a:pt x="2885991" y="1548465"/>
                  <a:pt x="2868273" y="1544172"/>
                </a:cubicBezTo>
                <a:cubicBezTo>
                  <a:pt x="2858608" y="1542025"/>
                  <a:pt x="2847332" y="1538269"/>
                  <a:pt x="2841694" y="1533439"/>
                </a:cubicBezTo>
                <a:cubicBezTo>
                  <a:pt x="2828808" y="1522705"/>
                  <a:pt x="2812700" y="1518412"/>
                  <a:pt x="2793370" y="1515729"/>
                </a:cubicBezTo>
                <a:cubicBezTo>
                  <a:pt x="2775652" y="1513582"/>
                  <a:pt x="2759544" y="1507679"/>
                  <a:pt x="2741825" y="1504995"/>
                </a:cubicBezTo>
                <a:cubicBezTo>
                  <a:pt x="2717663" y="1501239"/>
                  <a:pt x="2693501" y="1495872"/>
                  <a:pt x="2668533" y="1495872"/>
                </a:cubicBezTo>
                <a:cubicBezTo>
                  <a:pt x="2652425" y="1495335"/>
                  <a:pt x="2635512" y="1501775"/>
                  <a:pt x="2618598" y="1505532"/>
                </a:cubicBezTo>
                <a:cubicBezTo>
                  <a:pt x="2616182" y="1506069"/>
                  <a:pt x="2613766" y="1507142"/>
                  <a:pt x="2612155" y="1507142"/>
                </a:cubicBezTo>
                <a:cubicBezTo>
                  <a:pt x="2579939" y="1503922"/>
                  <a:pt x="2552556" y="1515729"/>
                  <a:pt x="2522756" y="1519485"/>
                </a:cubicBezTo>
                <a:cubicBezTo>
                  <a:pt x="2518729" y="1520559"/>
                  <a:pt x="2514702" y="1520559"/>
                  <a:pt x="2510675" y="1520559"/>
                </a:cubicBezTo>
                <a:cubicBezTo>
                  <a:pt x="2488124" y="1517875"/>
                  <a:pt x="2467183" y="1517339"/>
                  <a:pt x="2444632" y="1525389"/>
                </a:cubicBezTo>
                <a:cubicBezTo>
                  <a:pt x="2431746" y="1529682"/>
                  <a:pt x="2413221" y="1524852"/>
                  <a:pt x="2397113" y="1525389"/>
                </a:cubicBezTo>
                <a:cubicBezTo>
                  <a:pt x="2352011" y="1526999"/>
                  <a:pt x="2307714" y="1522705"/>
                  <a:pt x="2267444" y="1509289"/>
                </a:cubicBezTo>
                <a:cubicBezTo>
                  <a:pt x="2226368" y="1495335"/>
                  <a:pt x="2182877" y="1494799"/>
                  <a:pt x="2139385" y="1492116"/>
                </a:cubicBezTo>
                <a:cubicBezTo>
                  <a:pt x="2115223" y="1490506"/>
                  <a:pt x="2091866" y="1487286"/>
                  <a:pt x="2067704" y="1487286"/>
                </a:cubicBezTo>
                <a:cubicBezTo>
                  <a:pt x="2048375" y="1487286"/>
                  <a:pt x="2028240" y="1490506"/>
                  <a:pt x="2008105" y="1490506"/>
                </a:cubicBezTo>
                <a:cubicBezTo>
                  <a:pt x="1985553" y="1490506"/>
                  <a:pt x="1963808" y="1488359"/>
                  <a:pt x="1941256" y="1486749"/>
                </a:cubicBezTo>
                <a:cubicBezTo>
                  <a:pt x="1922732" y="1485676"/>
                  <a:pt x="1903403" y="1484066"/>
                  <a:pt x="1884878" y="1483529"/>
                </a:cubicBezTo>
                <a:cubicBezTo>
                  <a:pt x="1879241" y="1483529"/>
                  <a:pt x="1872797" y="1485676"/>
                  <a:pt x="1868770" y="1487822"/>
                </a:cubicBezTo>
                <a:cubicBezTo>
                  <a:pt x="1853468" y="1495335"/>
                  <a:pt x="1836554" y="1496946"/>
                  <a:pt x="1819641" y="1494799"/>
                </a:cubicBezTo>
                <a:cubicBezTo>
                  <a:pt x="1789036" y="1491042"/>
                  <a:pt x="1758430" y="1485676"/>
                  <a:pt x="1727825" y="1481919"/>
                </a:cubicBezTo>
                <a:cubicBezTo>
                  <a:pt x="1716550" y="1480309"/>
                  <a:pt x="1704469" y="1480309"/>
                  <a:pt x="1693193" y="1480309"/>
                </a:cubicBezTo>
                <a:cubicBezTo>
                  <a:pt x="1683528" y="1480309"/>
                  <a:pt x="1673058" y="1480309"/>
                  <a:pt x="1663393" y="1479236"/>
                </a:cubicBezTo>
                <a:cubicBezTo>
                  <a:pt x="1643258" y="1477626"/>
                  <a:pt x="1640037" y="1479772"/>
                  <a:pt x="1640037" y="1492652"/>
                </a:cubicBezTo>
                <a:cubicBezTo>
                  <a:pt x="1640037" y="1555442"/>
                  <a:pt x="1640037" y="1618768"/>
                  <a:pt x="1640037" y="1681558"/>
                </a:cubicBezTo>
                <a:cubicBezTo>
                  <a:pt x="1640037" y="1749714"/>
                  <a:pt x="1640037" y="1817871"/>
                  <a:pt x="1640037" y="1886027"/>
                </a:cubicBezTo>
                <a:cubicBezTo>
                  <a:pt x="1640037" y="2252032"/>
                  <a:pt x="1640037" y="2618574"/>
                  <a:pt x="1640037" y="2984579"/>
                </a:cubicBezTo>
                <a:cubicBezTo>
                  <a:pt x="1640037" y="3083325"/>
                  <a:pt x="1640037" y="3182608"/>
                  <a:pt x="1640037" y="3281355"/>
                </a:cubicBezTo>
                <a:cubicBezTo>
                  <a:pt x="1640037" y="3497094"/>
                  <a:pt x="1640037" y="3713369"/>
                  <a:pt x="1640037" y="3929645"/>
                </a:cubicBezTo>
                <a:cubicBezTo>
                  <a:pt x="1640037" y="4071325"/>
                  <a:pt x="1639231" y="4213004"/>
                  <a:pt x="1639231" y="4354683"/>
                </a:cubicBezTo>
                <a:cubicBezTo>
                  <a:pt x="1639231" y="4419620"/>
                  <a:pt x="1640842" y="4485093"/>
                  <a:pt x="1640037" y="4550566"/>
                </a:cubicBezTo>
                <a:cubicBezTo>
                  <a:pt x="1639231" y="4573106"/>
                  <a:pt x="1632788" y="4596182"/>
                  <a:pt x="1628761" y="4618722"/>
                </a:cubicBezTo>
                <a:cubicBezTo>
                  <a:pt x="1628761" y="4620332"/>
                  <a:pt x="1628761" y="4621942"/>
                  <a:pt x="1628761" y="4623552"/>
                </a:cubicBezTo>
                <a:lnTo>
                  <a:pt x="1630372" y="4623016"/>
                </a:lnTo>
                <a:cubicBezTo>
                  <a:pt x="1633593" y="4638042"/>
                  <a:pt x="1640037" y="4653605"/>
                  <a:pt x="1640037" y="4668632"/>
                </a:cubicBezTo>
                <a:cubicBezTo>
                  <a:pt x="1640037" y="4705662"/>
                  <a:pt x="1636010" y="4742692"/>
                  <a:pt x="1635204" y="4779722"/>
                </a:cubicBezTo>
                <a:cubicBezTo>
                  <a:pt x="1635204" y="4791528"/>
                  <a:pt x="1639231" y="4803335"/>
                  <a:pt x="1639231" y="4815141"/>
                </a:cubicBezTo>
                <a:cubicBezTo>
                  <a:pt x="1640842" y="4852708"/>
                  <a:pt x="1640842" y="4890811"/>
                  <a:pt x="1640842" y="4928914"/>
                </a:cubicBezTo>
                <a:cubicBezTo>
                  <a:pt x="1641647" y="4949844"/>
                  <a:pt x="1641647" y="4970774"/>
                  <a:pt x="1643258" y="4991704"/>
                </a:cubicBezTo>
                <a:cubicBezTo>
                  <a:pt x="1644064" y="5004047"/>
                  <a:pt x="1667420" y="5010487"/>
                  <a:pt x="1691582" y="5007267"/>
                </a:cubicBezTo>
                <a:cubicBezTo>
                  <a:pt x="1703663" y="5005121"/>
                  <a:pt x="1715744" y="5003511"/>
                  <a:pt x="1727825" y="5003511"/>
                </a:cubicBezTo>
                <a:cubicBezTo>
                  <a:pt x="1743933" y="5004047"/>
                  <a:pt x="1759236" y="5007267"/>
                  <a:pt x="1774539" y="5008877"/>
                </a:cubicBezTo>
                <a:cubicBezTo>
                  <a:pt x="1793868" y="5010487"/>
                  <a:pt x="1813198" y="5012634"/>
                  <a:pt x="1831722" y="5005657"/>
                </a:cubicBezTo>
                <a:cubicBezTo>
                  <a:pt x="1848635" y="4999217"/>
                  <a:pt x="1867160" y="5000290"/>
                  <a:pt x="1884073" y="5006731"/>
                </a:cubicBezTo>
                <a:cubicBezTo>
                  <a:pt x="1908235" y="5015854"/>
                  <a:pt x="1943673" y="5013707"/>
                  <a:pt x="1965418" y="5001901"/>
                </a:cubicBezTo>
                <a:cubicBezTo>
                  <a:pt x="1996024" y="4985264"/>
                  <a:pt x="2030656" y="4980434"/>
                  <a:pt x="2068510" y="4985264"/>
                </a:cubicBezTo>
                <a:cubicBezTo>
                  <a:pt x="2101531" y="4989557"/>
                  <a:pt x="2132136" y="4983117"/>
                  <a:pt x="2162742" y="4977214"/>
                </a:cubicBezTo>
                <a:cubicBezTo>
                  <a:pt x="2182071" y="4973457"/>
                  <a:pt x="2198985" y="4966481"/>
                  <a:pt x="2217509" y="4961651"/>
                </a:cubicBezTo>
                <a:cubicBezTo>
                  <a:pt x="2223147" y="4959504"/>
                  <a:pt x="2231201" y="4960041"/>
                  <a:pt x="2237644" y="4959504"/>
                </a:cubicBezTo>
                <a:cubicBezTo>
                  <a:pt x="2246503" y="4958431"/>
                  <a:pt x="2256168" y="4956821"/>
                  <a:pt x="2265028" y="4956821"/>
                </a:cubicBezTo>
                <a:cubicBezTo>
                  <a:pt x="2272276" y="4956821"/>
                  <a:pt x="2281941" y="4955747"/>
                  <a:pt x="2287579" y="4957894"/>
                </a:cubicBezTo>
                <a:cubicBezTo>
                  <a:pt x="2310935" y="4966481"/>
                  <a:pt x="2331876" y="4977751"/>
                  <a:pt x="2356038" y="4984727"/>
                </a:cubicBezTo>
                <a:cubicBezTo>
                  <a:pt x="2388254" y="4994387"/>
                  <a:pt x="2420470" y="4995461"/>
                  <a:pt x="2451881" y="4979897"/>
                </a:cubicBezTo>
                <a:cubicBezTo>
                  <a:pt x="2462351" y="4973994"/>
                  <a:pt x="2480070" y="4973994"/>
                  <a:pt x="2489734" y="4967554"/>
                </a:cubicBezTo>
                <a:cubicBezTo>
                  <a:pt x="2525977" y="4943941"/>
                  <a:pt x="2575912" y="4938574"/>
                  <a:pt x="2619404" y="4925694"/>
                </a:cubicBezTo>
                <a:cubicBezTo>
                  <a:pt x="2644371" y="4918181"/>
                  <a:pt x="2677393" y="4921401"/>
                  <a:pt x="2706387" y="4920328"/>
                </a:cubicBezTo>
                <a:cubicBezTo>
                  <a:pt x="2724911" y="4919791"/>
                  <a:pt x="2744241" y="4921938"/>
                  <a:pt x="2761154" y="4918718"/>
                </a:cubicBezTo>
                <a:cubicBezTo>
                  <a:pt x="2796592" y="4911741"/>
                  <a:pt x="2830419" y="4908521"/>
                  <a:pt x="2867467" y="4913888"/>
                </a:cubicBezTo>
                <a:cubicBezTo>
                  <a:pt x="2906127" y="4919791"/>
                  <a:pt x="2945591" y="4922474"/>
                  <a:pt x="2984250" y="4926768"/>
                </a:cubicBezTo>
                <a:cubicBezTo>
                  <a:pt x="2988277" y="4927841"/>
                  <a:pt x="2993110" y="4928378"/>
                  <a:pt x="2996331" y="4927841"/>
                </a:cubicBezTo>
                <a:cubicBezTo>
                  <a:pt x="3018077" y="4923011"/>
                  <a:pt x="3039018" y="4918181"/>
                  <a:pt x="3058347" y="4931061"/>
                </a:cubicBezTo>
                <a:cubicBezTo>
                  <a:pt x="3078482" y="4927304"/>
                  <a:pt x="3099423" y="4923011"/>
                  <a:pt x="3119558" y="4919254"/>
                </a:cubicBezTo>
                <a:cubicBezTo>
                  <a:pt x="3129222" y="4917644"/>
                  <a:pt x="3138887" y="4916034"/>
                  <a:pt x="3148552" y="4914961"/>
                </a:cubicBezTo>
                <a:cubicBezTo>
                  <a:pt x="3154190" y="4914424"/>
                  <a:pt x="3160633" y="4916034"/>
                  <a:pt x="3164660" y="4914424"/>
                </a:cubicBezTo>
                <a:cubicBezTo>
                  <a:pt x="3202514" y="4901008"/>
                  <a:pt x="3241173" y="4909594"/>
                  <a:pt x="3280638" y="4911741"/>
                </a:cubicBezTo>
                <a:cubicBezTo>
                  <a:pt x="3316881" y="4913888"/>
                  <a:pt x="3345875" y="4923548"/>
                  <a:pt x="3374870" y="4936428"/>
                </a:cubicBezTo>
                <a:cubicBezTo>
                  <a:pt x="3388561" y="4942868"/>
                  <a:pt x="3405475" y="4946624"/>
                  <a:pt x="3420777" y="4951454"/>
                </a:cubicBezTo>
                <a:cubicBezTo>
                  <a:pt x="3422388" y="4951991"/>
                  <a:pt x="3423999" y="4951991"/>
                  <a:pt x="3425610" y="4951991"/>
                </a:cubicBezTo>
                <a:cubicBezTo>
                  <a:pt x="3477156" y="4938038"/>
                  <a:pt x="3516620" y="4954137"/>
                  <a:pt x="3556085" y="4972921"/>
                </a:cubicBezTo>
                <a:cubicBezTo>
                  <a:pt x="3568971" y="4978824"/>
                  <a:pt x="3586690" y="4979897"/>
                  <a:pt x="3601993" y="4983117"/>
                </a:cubicBezTo>
                <a:cubicBezTo>
                  <a:pt x="3625349" y="4988484"/>
                  <a:pt x="3648706" y="4992777"/>
                  <a:pt x="3671257" y="4998144"/>
                </a:cubicBezTo>
                <a:cubicBezTo>
                  <a:pt x="3709916" y="5007267"/>
                  <a:pt x="3747770" y="5018001"/>
                  <a:pt x="3786429" y="5026051"/>
                </a:cubicBezTo>
                <a:cubicBezTo>
                  <a:pt x="3815424" y="5032490"/>
                  <a:pt x="3842002" y="5040004"/>
                  <a:pt x="3861332" y="5056104"/>
                </a:cubicBezTo>
                <a:cubicBezTo>
                  <a:pt x="3866164" y="5060397"/>
                  <a:pt x="3875023" y="5062544"/>
                  <a:pt x="3882272" y="5064690"/>
                </a:cubicBezTo>
                <a:cubicBezTo>
                  <a:pt x="3904823" y="5071130"/>
                  <a:pt x="3912072" y="5078107"/>
                  <a:pt x="3904823" y="5094207"/>
                </a:cubicBezTo>
                <a:cubicBezTo>
                  <a:pt x="3900796" y="5104404"/>
                  <a:pt x="3895964" y="5114600"/>
                  <a:pt x="3911267" y="5121040"/>
                </a:cubicBezTo>
                <a:cubicBezTo>
                  <a:pt x="3926569" y="5127480"/>
                  <a:pt x="3944288" y="5132310"/>
                  <a:pt x="3962007" y="5123187"/>
                </a:cubicBezTo>
                <a:cubicBezTo>
                  <a:pt x="3998250" y="5104404"/>
                  <a:pt x="4041742" y="5105477"/>
                  <a:pt x="4085233" y="5103330"/>
                </a:cubicBezTo>
                <a:cubicBezTo>
                  <a:pt x="4119060" y="5101184"/>
                  <a:pt x="4154498" y="5099573"/>
                  <a:pt x="4183492" y="5081327"/>
                </a:cubicBezTo>
                <a:cubicBezTo>
                  <a:pt x="4199600" y="5071130"/>
                  <a:pt x="4219735" y="5062007"/>
                  <a:pt x="4244704" y="5062007"/>
                </a:cubicBezTo>
                <a:cubicBezTo>
                  <a:pt x="4248730" y="5062007"/>
                  <a:pt x="4252757" y="5061470"/>
                  <a:pt x="4255173" y="5059860"/>
                </a:cubicBezTo>
                <a:cubicBezTo>
                  <a:pt x="4276113" y="5046980"/>
                  <a:pt x="4301887" y="5051274"/>
                  <a:pt x="4326048" y="5051274"/>
                </a:cubicBezTo>
                <a:cubicBezTo>
                  <a:pt x="4368734" y="5051274"/>
                  <a:pt x="4411421" y="5050201"/>
                  <a:pt x="4454107" y="5050201"/>
                </a:cubicBezTo>
                <a:cubicBezTo>
                  <a:pt x="4479880" y="5050201"/>
                  <a:pt x="4506459" y="5050201"/>
                  <a:pt x="4532231" y="5050201"/>
                </a:cubicBezTo>
                <a:cubicBezTo>
                  <a:pt x="4562030" y="5049664"/>
                  <a:pt x="4591025" y="5049127"/>
                  <a:pt x="4620825" y="5049127"/>
                </a:cubicBezTo>
                <a:cubicBezTo>
                  <a:pt x="4625658" y="5049127"/>
                  <a:pt x="4631295" y="5048054"/>
                  <a:pt x="4634516" y="5049664"/>
                </a:cubicBezTo>
                <a:cubicBezTo>
                  <a:pt x="4656262" y="5059324"/>
                  <a:pt x="4681230" y="5058251"/>
                  <a:pt x="4705392" y="5057177"/>
                </a:cubicBezTo>
                <a:cubicBezTo>
                  <a:pt x="4725527" y="5056104"/>
                  <a:pt x="4744857" y="5050201"/>
                  <a:pt x="4764991" y="5046980"/>
                </a:cubicBezTo>
                <a:cubicBezTo>
                  <a:pt x="4798818" y="5041077"/>
                  <a:pt x="4831841" y="5034101"/>
                  <a:pt x="4862445" y="5022294"/>
                </a:cubicBezTo>
                <a:cubicBezTo>
                  <a:pt x="4889023" y="5012097"/>
                  <a:pt x="4919629" y="5007267"/>
                  <a:pt x="4948624" y="5000290"/>
                </a:cubicBezTo>
                <a:cubicBezTo>
                  <a:pt x="4966341" y="4995997"/>
                  <a:pt x="4984061" y="4992241"/>
                  <a:pt x="5001779" y="4990094"/>
                </a:cubicBezTo>
                <a:cubicBezTo>
                  <a:pt x="5016277" y="4988484"/>
                  <a:pt x="5030773" y="4989557"/>
                  <a:pt x="5045272" y="4989557"/>
                </a:cubicBezTo>
                <a:cubicBezTo>
                  <a:pt x="5049298" y="4989557"/>
                  <a:pt x="5054130" y="4991704"/>
                  <a:pt x="5057353" y="4990631"/>
                </a:cubicBezTo>
                <a:cubicBezTo>
                  <a:pt x="5083932" y="4984191"/>
                  <a:pt x="5109704" y="4991704"/>
                  <a:pt x="5135478" y="4992241"/>
                </a:cubicBezTo>
                <a:cubicBezTo>
                  <a:pt x="5137892" y="4992241"/>
                  <a:pt x="5139503" y="4991704"/>
                  <a:pt x="5141113" y="4992241"/>
                </a:cubicBezTo>
                <a:cubicBezTo>
                  <a:pt x="5163665" y="5002437"/>
                  <a:pt x="5190245" y="4999217"/>
                  <a:pt x="5215210" y="5000827"/>
                </a:cubicBezTo>
                <a:cubicBezTo>
                  <a:pt x="5230513" y="5001901"/>
                  <a:pt x="5246621" y="5002437"/>
                  <a:pt x="5261118" y="5000290"/>
                </a:cubicBezTo>
                <a:cubicBezTo>
                  <a:pt x="5284476" y="4996534"/>
                  <a:pt x="5304610" y="5001364"/>
                  <a:pt x="5325550" y="5004584"/>
                </a:cubicBezTo>
                <a:cubicBezTo>
                  <a:pt x="5336826" y="5006731"/>
                  <a:pt x="5350518" y="5005657"/>
                  <a:pt x="5362599" y="5004047"/>
                </a:cubicBezTo>
                <a:cubicBezTo>
                  <a:pt x="5383539" y="5000827"/>
                  <a:pt x="5404480" y="4995461"/>
                  <a:pt x="5425420" y="4991704"/>
                </a:cubicBezTo>
                <a:cubicBezTo>
                  <a:pt x="5443944" y="4988484"/>
                  <a:pt x="5452000" y="4982581"/>
                  <a:pt x="5452000" y="4968627"/>
                </a:cubicBezTo>
                <a:cubicBezTo>
                  <a:pt x="5451193" y="4934281"/>
                  <a:pt x="5451193" y="4899935"/>
                  <a:pt x="5451193" y="4865588"/>
                </a:cubicBezTo>
                <a:cubicBezTo>
                  <a:pt x="5449582" y="4809238"/>
                  <a:pt x="5446360" y="4753425"/>
                  <a:pt x="5446360" y="4697075"/>
                </a:cubicBezTo>
                <a:cubicBezTo>
                  <a:pt x="5444750" y="4558079"/>
                  <a:pt x="5443944" y="4419083"/>
                  <a:pt x="5443944" y="4280087"/>
                </a:cubicBezTo>
                <a:cubicBezTo>
                  <a:pt x="5443944" y="4189391"/>
                  <a:pt x="5442335" y="4098694"/>
                  <a:pt x="5442335" y="4007998"/>
                </a:cubicBezTo>
                <a:cubicBezTo>
                  <a:pt x="5442335" y="3902812"/>
                  <a:pt x="5442335" y="3798162"/>
                  <a:pt x="5442335" y="3692976"/>
                </a:cubicBezTo>
                <a:cubicBezTo>
                  <a:pt x="5442335" y="3664533"/>
                  <a:pt x="5442335" y="3636090"/>
                  <a:pt x="5442335" y="3607647"/>
                </a:cubicBezTo>
                <a:cubicBezTo>
                  <a:pt x="5443139" y="3544857"/>
                  <a:pt x="5443944" y="3481530"/>
                  <a:pt x="5444750" y="3418204"/>
                </a:cubicBezTo>
                <a:cubicBezTo>
                  <a:pt x="5444750" y="3413911"/>
                  <a:pt x="5446360" y="3409617"/>
                  <a:pt x="5446360" y="3405324"/>
                </a:cubicBezTo>
                <a:cubicBezTo>
                  <a:pt x="5449582" y="3388151"/>
                  <a:pt x="5457636" y="3371514"/>
                  <a:pt x="5443944" y="3354341"/>
                </a:cubicBezTo>
                <a:cubicBezTo>
                  <a:pt x="5440723" y="3350584"/>
                  <a:pt x="5442335" y="3345218"/>
                  <a:pt x="5442335" y="3340388"/>
                </a:cubicBezTo>
                <a:cubicBezTo>
                  <a:pt x="5443139" y="3244325"/>
                  <a:pt x="5443139" y="3147725"/>
                  <a:pt x="5443139" y="3051662"/>
                </a:cubicBezTo>
                <a:cubicBezTo>
                  <a:pt x="5443139" y="3002826"/>
                  <a:pt x="5444750" y="2954526"/>
                  <a:pt x="5444750" y="2905689"/>
                </a:cubicBezTo>
                <a:cubicBezTo>
                  <a:pt x="5443944" y="2855243"/>
                  <a:pt x="5442335" y="2804260"/>
                  <a:pt x="5442335" y="2753814"/>
                </a:cubicBezTo>
                <a:cubicBezTo>
                  <a:pt x="5442335" y="2674387"/>
                  <a:pt x="5442335" y="2594424"/>
                  <a:pt x="5442335" y="2514998"/>
                </a:cubicBezTo>
                <a:cubicBezTo>
                  <a:pt x="5442335" y="2401225"/>
                  <a:pt x="5442335" y="2287989"/>
                  <a:pt x="5442335" y="2174216"/>
                </a:cubicBezTo>
                <a:cubicBezTo>
                  <a:pt x="5442335" y="2136113"/>
                  <a:pt x="5443944" y="2097473"/>
                  <a:pt x="5443944" y="2059370"/>
                </a:cubicBezTo>
                <a:cubicBezTo>
                  <a:pt x="5443944" y="1992287"/>
                  <a:pt x="5442335" y="1924667"/>
                  <a:pt x="5442335" y="1857584"/>
                </a:cubicBezTo>
                <a:cubicBezTo>
                  <a:pt x="5441528" y="1755081"/>
                  <a:pt x="5440723" y="1652041"/>
                  <a:pt x="5440723" y="1549002"/>
                </a:cubicBezTo>
                <a:cubicBezTo>
                  <a:pt x="5440723" y="1529145"/>
                  <a:pt x="5429449" y="1523779"/>
                  <a:pt x="5400454" y="1526462"/>
                </a:cubicBezTo>
                <a:cubicBezTo>
                  <a:pt x="5392399" y="1526999"/>
                  <a:pt x="5381928" y="1526999"/>
                  <a:pt x="5376291" y="1524315"/>
                </a:cubicBezTo>
                <a:cubicBezTo>
                  <a:pt x="5352129" y="1513582"/>
                  <a:pt x="5324745" y="1518412"/>
                  <a:pt x="5299778" y="1518412"/>
                </a:cubicBezTo>
                <a:cubicBezTo>
                  <a:pt x="5265146" y="1518949"/>
                  <a:pt x="5230513" y="1521632"/>
                  <a:pt x="5196686" y="1526999"/>
                </a:cubicBezTo>
                <a:cubicBezTo>
                  <a:pt x="5159638" y="1532902"/>
                  <a:pt x="5121784" y="1529682"/>
                  <a:pt x="5084735" y="1533439"/>
                </a:cubicBezTo>
                <a:cubicBezTo>
                  <a:pt x="5051714" y="1536659"/>
                  <a:pt x="5020303" y="1535585"/>
                  <a:pt x="4987282" y="1532902"/>
                </a:cubicBezTo>
                <a:cubicBezTo>
                  <a:pt x="4971175" y="1531292"/>
                  <a:pt x="4954261" y="1533975"/>
                  <a:pt x="4937347" y="1533975"/>
                </a:cubicBezTo>
                <a:cubicBezTo>
                  <a:pt x="4933320" y="1533975"/>
                  <a:pt x="4928489" y="1535049"/>
                  <a:pt x="4925266" y="1533975"/>
                </a:cubicBezTo>
                <a:cubicBezTo>
                  <a:pt x="4890634" y="1523242"/>
                  <a:pt x="4857613" y="1535585"/>
                  <a:pt x="4823786" y="1535585"/>
                </a:cubicBezTo>
                <a:cubicBezTo>
                  <a:pt x="4796403" y="1535049"/>
                  <a:pt x="4769824" y="1536659"/>
                  <a:pt x="4742440" y="1527535"/>
                </a:cubicBezTo>
                <a:cubicBezTo>
                  <a:pt x="4719085" y="1520022"/>
                  <a:pt x="4690895" y="1517339"/>
                  <a:pt x="4665122" y="1516265"/>
                </a:cubicBezTo>
                <a:cubicBezTo>
                  <a:pt x="4641765" y="1515192"/>
                  <a:pt x="4622435" y="1510899"/>
                  <a:pt x="4602300" y="1502849"/>
                </a:cubicBezTo>
                <a:cubicBezTo>
                  <a:pt x="4580556" y="1494262"/>
                  <a:pt x="4555587" y="1488359"/>
                  <a:pt x="4531426" y="1482456"/>
                </a:cubicBezTo>
                <a:cubicBezTo>
                  <a:pt x="4515317" y="1478699"/>
                  <a:pt x="4497598" y="1474942"/>
                  <a:pt x="4482296" y="1477089"/>
                </a:cubicBezTo>
                <a:close/>
                <a:moveTo>
                  <a:pt x="0" y="0"/>
                </a:moveTo>
                <a:lnTo>
                  <a:pt x="12192000" y="0"/>
                </a:lnTo>
                <a:lnTo>
                  <a:pt x="12192000" y="5856499"/>
                </a:lnTo>
                <a:lnTo>
                  <a:pt x="12188427" y="5855215"/>
                </a:lnTo>
                <a:cubicBezTo>
                  <a:pt x="12169388" y="5859025"/>
                  <a:pt x="12147493" y="5847595"/>
                  <a:pt x="12133213" y="5855215"/>
                </a:cubicBezTo>
                <a:cubicBezTo>
                  <a:pt x="12101798" y="5873313"/>
                  <a:pt x="12065624" y="5862835"/>
                  <a:pt x="12033257" y="5880933"/>
                </a:cubicBezTo>
                <a:cubicBezTo>
                  <a:pt x="11983755" y="5909508"/>
                  <a:pt x="11934252" y="5940940"/>
                  <a:pt x="11869519" y="5917128"/>
                </a:cubicBezTo>
                <a:cubicBezTo>
                  <a:pt x="11821920" y="5899983"/>
                  <a:pt x="11769562" y="5919033"/>
                  <a:pt x="11720060" y="5910460"/>
                </a:cubicBezTo>
                <a:cubicBezTo>
                  <a:pt x="11701021" y="5906650"/>
                  <a:pt x="11680077" y="5908555"/>
                  <a:pt x="11662942" y="5918080"/>
                </a:cubicBezTo>
                <a:cubicBezTo>
                  <a:pt x="11629623" y="5937130"/>
                  <a:pt x="11589641" y="5920938"/>
                  <a:pt x="11558226" y="5941893"/>
                </a:cubicBezTo>
                <a:cubicBezTo>
                  <a:pt x="11556322" y="5943797"/>
                  <a:pt x="11552514" y="5941893"/>
                  <a:pt x="11549658" y="5941893"/>
                </a:cubicBezTo>
                <a:cubicBezTo>
                  <a:pt x="11520147" y="5940940"/>
                  <a:pt x="11490636" y="5937130"/>
                  <a:pt x="11463029" y="5925700"/>
                </a:cubicBezTo>
                <a:cubicBezTo>
                  <a:pt x="11446846" y="5919033"/>
                  <a:pt x="11430662" y="5919033"/>
                  <a:pt x="11414479" y="5925700"/>
                </a:cubicBezTo>
                <a:cubicBezTo>
                  <a:pt x="11356409" y="5951418"/>
                  <a:pt x="11294531" y="5958085"/>
                  <a:pt x="11233605" y="5968563"/>
                </a:cubicBezTo>
                <a:cubicBezTo>
                  <a:pt x="11219326" y="5971420"/>
                  <a:pt x="11206950" y="5969515"/>
                  <a:pt x="11192671" y="5964753"/>
                </a:cubicBezTo>
                <a:cubicBezTo>
                  <a:pt x="11168871" y="5958085"/>
                  <a:pt x="11141264" y="5944750"/>
                  <a:pt x="11120321" y="5964753"/>
                </a:cubicBezTo>
                <a:cubicBezTo>
                  <a:pt x="11078435" y="6004758"/>
                  <a:pt x="11030836" y="5981897"/>
                  <a:pt x="10991806" y="5970468"/>
                </a:cubicBezTo>
                <a:cubicBezTo>
                  <a:pt x="10949919" y="5958085"/>
                  <a:pt x="10911840" y="5941893"/>
                  <a:pt x="10866146" y="5943797"/>
                </a:cubicBezTo>
                <a:cubicBezTo>
                  <a:pt x="10834731" y="5944750"/>
                  <a:pt x="10802364" y="5937130"/>
                  <a:pt x="10771901" y="5947608"/>
                </a:cubicBezTo>
                <a:cubicBezTo>
                  <a:pt x="10753814" y="5953322"/>
                  <a:pt x="10736679" y="5955228"/>
                  <a:pt x="10717639" y="5953322"/>
                </a:cubicBezTo>
                <a:cubicBezTo>
                  <a:pt x="10695744" y="5951418"/>
                  <a:pt x="10673849" y="5955228"/>
                  <a:pt x="10653858" y="5965705"/>
                </a:cubicBezTo>
                <a:cubicBezTo>
                  <a:pt x="10631962" y="5977135"/>
                  <a:pt x="10611019" y="5995233"/>
                  <a:pt x="10588172" y="5968563"/>
                </a:cubicBezTo>
                <a:cubicBezTo>
                  <a:pt x="10582460" y="5962847"/>
                  <a:pt x="10574844" y="5965705"/>
                  <a:pt x="10567229" y="5967610"/>
                </a:cubicBezTo>
                <a:cubicBezTo>
                  <a:pt x="10535814" y="5975230"/>
                  <a:pt x="10502495" y="6023808"/>
                  <a:pt x="10501543" y="6064765"/>
                </a:cubicBezTo>
                <a:cubicBezTo>
                  <a:pt x="10501543" y="6085720"/>
                  <a:pt x="10501543" y="6105722"/>
                  <a:pt x="10501543" y="6126678"/>
                </a:cubicBezTo>
                <a:cubicBezTo>
                  <a:pt x="10500591" y="6162873"/>
                  <a:pt x="10469176" y="6198115"/>
                  <a:pt x="10435857" y="6195258"/>
                </a:cubicBezTo>
                <a:cubicBezTo>
                  <a:pt x="10413010" y="6193353"/>
                  <a:pt x="10392067" y="6198115"/>
                  <a:pt x="10373027" y="6206688"/>
                </a:cubicBezTo>
                <a:cubicBezTo>
                  <a:pt x="10347324" y="6218118"/>
                  <a:pt x="10323525" y="6217165"/>
                  <a:pt x="10297822" y="6206688"/>
                </a:cubicBezTo>
                <a:cubicBezTo>
                  <a:pt x="10279735" y="6199068"/>
                  <a:pt x="10259743" y="6195258"/>
                  <a:pt x="10243560" y="6214308"/>
                </a:cubicBezTo>
                <a:cubicBezTo>
                  <a:pt x="10235944" y="6224785"/>
                  <a:pt x="10222617" y="6223833"/>
                  <a:pt x="10210241" y="6225738"/>
                </a:cubicBezTo>
                <a:cubicBezTo>
                  <a:pt x="10181682" y="6229548"/>
                  <a:pt x="10146459" y="6225738"/>
                  <a:pt x="10127420" y="6238120"/>
                </a:cubicBezTo>
                <a:cubicBezTo>
                  <a:pt x="10085534" y="6265743"/>
                  <a:pt x="10037935" y="6280983"/>
                  <a:pt x="9998905" y="6310510"/>
                </a:cubicBezTo>
                <a:cubicBezTo>
                  <a:pt x="9968442" y="6333370"/>
                  <a:pt x="9931315" y="6332418"/>
                  <a:pt x="9896092" y="6338133"/>
                </a:cubicBezTo>
                <a:cubicBezTo>
                  <a:pt x="9864677" y="6342895"/>
                  <a:pt x="9834214" y="6349563"/>
                  <a:pt x="9801848" y="6349563"/>
                </a:cubicBezTo>
                <a:cubicBezTo>
                  <a:pt x="9772337" y="6349563"/>
                  <a:pt x="9746634" y="6372423"/>
                  <a:pt x="9715219" y="6366708"/>
                </a:cubicBezTo>
                <a:cubicBezTo>
                  <a:pt x="9703795" y="6364803"/>
                  <a:pt x="9694275" y="6374328"/>
                  <a:pt x="9685708" y="6381948"/>
                </a:cubicBezTo>
                <a:cubicBezTo>
                  <a:pt x="9672380" y="6393378"/>
                  <a:pt x="9659053" y="6404808"/>
                  <a:pt x="9645725" y="6416238"/>
                </a:cubicBezTo>
                <a:cubicBezTo>
                  <a:pt x="9608598" y="6447670"/>
                  <a:pt x="9565760" y="6474340"/>
                  <a:pt x="9518162" y="6482913"/>
                </a:cubicBezTo>
                <a:cubicBezTo>
                  <a:pt x="9468659" y="6492438"/>
                  <a:pt x="9422965" y="6507678"/>
                  <a:pt x="9378222" y="6526727"/>
                </a:cubicBezTo>
                <a:cubicBezTo>
                  <a:pt x="9370607" y="6529585"/>
                  <a:pt x="9362039" y="6532443"/>
                  <a:pt x="9353471" y="6532443"/>
                </a:cubicBezTo>
                <a:cubicBezTo>
                  <a:pt x="9309681" y="6531490"/>
                  <a:pt x="9271602" y="6553398"/>
                  <a:pt x="9234476" y="6568638"/>
                </a:cubicBezTo>
                <a:cubicBezTo>
                  <a:pt x="9189733" y="6587688"/>
                  <a:pt x="9147847" y="6594355"/>
                  <a:pt x="9103104" y="6578163"/>
                </a:cubicBezTo>
                <a:cubicBezTo>
                  <a:pt x="9083113" y="6570543"/>
                  <a:pt x="9067882" y="6573400"/>
                  <a:pt x="9049794" y="6581020"/>
                </a:cubicBezTo>
                <a:cubicBezTo>
                  <a:pt x="9016475" y="6595308"/>
                  <a:pt x="8976493" y="6600070"/>
                  <a:pt x="8946982" y="6581973"/>
                </a:cubicBezTo>
                <a:cubicBezTo>
                  <a:pt x="8914615" y="6561970"/>
                  <a:pt x="8880344" y="6553398"/>
                  <a:pt x="8845121" y="6546730"/>
                </a:cubicBezTo>
                <a:cubicBezTo>
                  <a:pt x="8815610" y="6541015"/>
                  <a:pt x="8784195" y="6533395"/>
                  <a:pt x="8758492" y="6553398"/>
                </a:cubicBezTo>
                <a:cubicBezTo>
                  <a:pt x="8731837" y="6574352"/>
                  <a:pt x="8701374" y="6588640"/>
                  <a:pt x="8670911" y="6604833"/>
                </a:cubicBezTo>
                <a:cubicBezTo>
                  <a:pt x="8652824" y="6614358"/>
                  <a:pt x="8638545" y="6627693"/>
                  <a:pt x="8635689" y="6646743"/>
                </a:cubicBezTo>
                <a:cubicBezTo>
                  <a:pt x="8629025" y="6692463"/>
                  <a:pt x="8602370" y="6726752"/>
                  <a:pt x="8574763" y="6760090"/>
                </a:cubicBezTo>
                <a:cubicBezTo>
                  <a:pt x="8557627" y="6781045"/>
                  <a:pt x="8535732" y="6789618"/>
                  <a:pt x="8509077" y="6789618"/>
                </a:cubicBezTo>
                <a:cubicBezTo>
                  <a:pt x="8484326" y="6788665"/>
                  <a:pt x="8461479" y="6799143"/>
                  <a:pt x="8437680" y="6803905"/>
                </a:cubicBezTo>
                <a:cubicBezTo>
                  <a:pt x="8422448" y="6806763"/>
                  <a:pt x="8424352" y="6820098"/>
                  <a:pt x="8424352" y="6831527"/>
                </a:cubicBezTo>
                <a:cubicBezTo>
                  <a:pt x="8424352" y="6844863"/>
                  <a:pt x="8432920" y="6848673"/>
                  <a:pt x="8444344" y="6848673"/>
                </a:cubicBezTo>
                <a:cubicBezTo>
                  <a:pt x="8453863" y="6848673"/>
                  <a:pt x="8464335" y="6848673"/>
                  <a:pt x="8474806" y="6848673"/>
                </a:cubicBezTo>
                <a:cubicBezTo>
                  <a:pt x="9087873" y="6848673"/>
                  <a:pt x="9699987" y="6848673"/>
                  <a:pt x="10313054" y="6848673"/>
                </a:cubicBezTo>
                <a:lnTo>
                  <a:pt x="10317813" y="6846768"/>
                </a:lnTo>
                <a:cubicBezTo>
                  <a:pt x="10934688" y="6846768"/>
                  <a:pt x="11550610" y="6846768"/>
                  <a:pt x="12167484" y="6846768"/>
                </a:cubicBezTo>
                <a:lnTo>
                  <a:pt x="12192000" y="6845057"/>
                </a:lnTo>
                <a:lnTo>
                  <a:pt x="12192000" y="6858000"/>
                </a:lnTo>
                <a:lnTo>
                  <a:pt x="0" y="6858000"/>
                </a:lnTo>
                <a:close/>
              </a:path>
            </a:pathLst>
          </a:custGeom>
        </p:spPr>
        <p:txBody>
          <a:bodyPr wrap="square">
            <a:noAutofit/>
          </a:bodyPr>
          <a:lstStyle>
            <a:lvl1pPr marL="0" indent="0">
              <a:buNone/>
              <a:defRPr sz="2000"/>
            </a:lvl1pPr>
          </a:lstStyle>
          <a:p>
            <a:r>
              <a:rPr lang="sv-SE"/>
              <a:t>Klicka på ikonen för att lägga till en bild</a:t>
            </a:r>
          </a:p>
        </p:txBody>
      </p:sp>
      <p:sp>
        <p:nvSpPr>
          <p:cNvPr id="2" name="Platshållare för text 40">
            <a:extLst>
              <a:ext uri="{FF2B5EF4-FFF2-40B4-BE49-F238E27FC236}">
                <a16:creationId xmlns:a16="http://schemas.microsoft.com/office/drawing/2014/main" id="{3CB7ED17-D2BB-BD4E-E33E-ABBB0A1EB334}"/>
              </a:ext>
            </a:extLst>
          </p:cNvPr>
          <p:cNvSpPr>
            <a:spLocks noGrp="1"/>
          </p:cNvSpPr>
          <p:nvPr>
            <p:ph type="body" sz="quarter" idx="11" hasCustomPrompt="1"/>
          </p:nvPr>
        </p:nvSpPr>
        <p:spPr>
          <a:xfrm>
            <a:off x="1913887" y="2318110"/>
            <a:ext cx="3249314" cy="1090247"/>
          </a:xfrm>
        </p:spPr>
        <p:txBody>
          <a:bodyPr anchor="b">
            <a:noAutofit/>
          </a:bodyPr>
          <a:lstStyle>
            <a:lvl1pPr marL="0" indent="0" algn="ctr">
              <a:lnSpc>
                <a:spcPts val="5420"/>
              </a:lnSpc>
              <a:spcBef>
                <a:spcPts val="0"/>
              </a:spcBef>
              <a:spcAft>
                <a:spcPts val="0"/>
              </a:spcAft>
              <a:buNone/>
              <a:defRPr sz="4800" i="0">
                <a:latin typeface="+mj-lt"/>
              </a:defRPr>
            </a:lvl1pPr>
          </a:lstStyle>
          <a:p>
            <a:pPr lvl="0"/>
            <a:r>
              <a:rPr lang="sv-SE"/>
              <a:t>Tack!</a:t>
            </a:r>
          </a:p>
        </p:txBody>
      </p:sp>
      <p:sp>
        <p:nvSpPr>
          <p:cNvPr id="3" name="Platshållare för text 5">
            <a:extLst>
              <a:ext uri="{FF2B5EF4-FFF2-40B4-BE49-F238E27FC236}">
                <a16:creationId xmlns:a16="http://schemas.microsoft.com/office/drawing/2014/main" id="{C51921E1-CBB3-4CBD-E493-FD41EFB5EC6B}"/>
              </a:ext>
            </a:extLst>
          </p:cNvPr>
          <p:cNvSpPr>
            <a:spLocks noGrp="1"/>
          </p:cNvSpPr>
          <p:nvPr>
            <p:ph type="body" sz="quarter" idx="12" hasCustomPrompt="1"/>
          </p:nvPr>
        </p:nvSpPr>
        <p:spPr>
          <a:xfrm>
            <a:off x="1913888" y="3488635"/>
            <a:ext cx="3248956" cy="864704"/>
          </a:xfrm>
        </p:spPr>
        <p:txBody>
          <a:bodyPr>
            <a:noAutofit/>
          </a:bodyPr>
          <a:lstStyle>
            <a:lvl1pPr marL="0" indent="0">
              <a:buFont typeface="Arial" panose="020B0604020202020204" pitchFamily="34" charset="0"/>
              <a:buNone/>
              <a:defRPr sz="2400"/>
            </a:lvl1pPr>
          </a:lstStyle>
          <a:p>
            <a:pPr lvl="0"/>
            <a:r>
              <a:rPr lang="sv-SE"/>
              <a:t>Brödtext</a:t>
            </a:r>
          </a:p>
        </p:txBody>
      </p:sp>
      <p:pic>
        <p:nvPicPr>
          <p:cNvPr id="4" name="Nya_VARMLAND_svart.pdf">
            <a:extLst>
              <a:ext uri="{FF2B5EF4-FFF2-40B4-BE49-F238E27FC236}">
                <a16:creationId xmlns:a16="http://schemas.microsoft.com/office/drawing/2014/main" id="{AA8659DF-DECE-9407-D8BF-59AB740EC7E0}"/>
              </a:ext>
            </a:extLst>
          </p:cNvPr>
          <p:cNvPicPr>
            <a:picLocks noChangeAspect="1"/>
          </p:cNvPicPr>
          <p:nvPr userDrawn="1"/>
        </p:nvPicPr>
        <p:blipFill>
          <a:blip r:embed="rId2"/>
          <a:srcRect/>
          <a:stretch/>
        </p:blipFill>
        <p:spPr>
          <a:xfrm>
            <a:off x="10620103" y="6255896"/>
            <a:ext cx="1412639" cy="474394"/>
          </a:xfrm>
          <a:prstGeom prst="rect">
            <a:avLst/>
          </a:prstGeom>
          <a:ln w="12700">
            <a:miter lim="400000"/>
          </a:ln>
        </p:spPr>
      </p:pic>
    </p:spTree>
    <p:extLst>
      <p:ext uri="{BB962C8B-B14F-4D97-AF65-F5344CB8AC3E}">
        <p14:creationId xmlns:p14="http://schemas.microsoft.com/office/powerpoint/2010/main" val="104491271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898C086-2F24-3897-5113-02B84356B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136B4FC-54E4-9179-578E-556ABEB0B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22FB952-2348-3293-1E44-D702A7924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3C72D1B-6CDF-1E49-ABF6-14FD6A6B94BC}" type="datetimeFigureOut">
              <a:rPr lang="sv-SE" smtClean="0"/>
              <a:pPr/>
              <a:t>2026-02-06</a:t>
            </a:fld>
            <a:endParaRPr lang="sv-SE" dirty="0"/>
          </a:p>
        </p:txBody>
      </p:sp>
      <p:sp>
        <p:nvSpPr>
          <p:cNvPr id="5" name="Platshållare för sidfot 4">
            <a:extLst>
              <a:ext uri="{FF2B5EF4-FFF2-40B4-BE49-F238E27FC236}">
                <a16:creationId xmlns:a16="http://schemas.microsoft.com/office/drawing/2014/main" id="{C3018086-523E-947E-7635-81FB64052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Tree>
    <p:extLst>
      <p:ext uri="{BB962C8B-B14F-4D97-AF65-F5344CB8AC3E}">
        <p14:creationId xmlns:p14="http://schemas.microsoft.com/office/powerpoint/2010/main" val="4287159830"/>
      </p:ext>
    </p:extLst>
  </p:cSld>
  <p:clrMap bg1="lt1" tx1="dk1" bg2="lt2" tx2="dk2" accent1="accent1" accent2="accent2" accent3="accent3" accent4="accent4" accent5="accent5" accent6="accent6" hlink="hlink" folHlink="folHlink"/>
  <p:sldLayoutIdLst>
    <p:sldLayoutId id="2147483672" r:id="rId1"/>
    <p:sldLayoutId id="2147483663" r:id="rId2"/>
    <p:sldLayoutId id="2147483673" r:id="rId3"/>
    <p:sldLayoutId id="2147483664" r:id="rId4"/>
    <p:sldLayoutId id="2147483675" r:id="rId5"/>
    <p:sldLayoutId id="2147483665" r:id="rId6"/>
    <p:sldLayoutId id="2147483666" r:id="rId7"/>
    <p:sldLayoutId id="2147483677" r:id="rId8"/>
    <p:sldLayoutId id="2147483667" r:id="rId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898C086-2F24-3897-5113-02B84356B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136B4FC-54E4-9179-578E-556ABEB0B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22FB952-2348-3293-1E44-D702A7924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3C72D1B-6CDF-1E49-ABF6-14FD6A6B94BC}" type="datetimeFigureOut">
              <a:rPr lang="sv-SE" smtClean="0"/>
              <a:pPr/>
              <a:t>2026-02-06</a:t>
            </a:fld>
            <a:endParaRPr lang="sv-SE" dirty="0"/>
          </a:p>
        </p:txBody>
      </p:sp>
      <p:sp>
        <p:nvSpPr>
          <p:cNvPr id="5" name="Platshållare för sidfot 4">
            <a:extLst>
              <a:ext uri="{FF2B5EF4-FFF2-40B4-BE49-F238E27FC236}">
                <a16:creationId xmlns:a16="http://schemas.microsoft.com/office/drawing/2014/main" id="{C3018086-523E-947E-7635-81FB64052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Tree>
    <p:extLst>
      <p:ext uri="{BB962C8B-B14F-4D97-AF65-F5344CB8AC3E}">
        <p14:creationId xmlns:p14="http://schemas.microsoft.com/office/powerpoint/2010/main" val="40292716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7FFBD4F-C2C7-C063-7CFF-7A8D1B331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80AD6BA-586F-A42B-98EC-3A037CF0E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4011EB-E44D-1AE4-5CBB-9EDDC96E5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2"/>
                </a:solidFill>
              </a:defRPr>
            </a:lvl1pPr>
          </a:lstStyle>
          <a:p>
            <a:fld id="{A3C72D1B-6CDF-1E49-ABF6-14FD6A6B94BC}" type="datetimeFigureOut">
              <a:rPr lang="sv-SE" smtClean="0"/>
              <a:pPr/>
              <a:t>2026-02-06</a:t>
            </a:fld>
            <a:endParaRPr lang="sv-SE" dirty="0"/>
          </a:p>
        </p:txBody>
      </p:sp>
      <p:sp>
        <p:nvSpPr>
          <p:cNvPr id="5" name="Platshållare för sidfot 4">
            <a:extLst>
              <a:ext uri="{FF2B5EF4-FFF2-40B4-BE49-F238E27FC236}">
                <a16:creationId xmlns:a16="http://schemas.microsoft.com/office/drawing/2014/main" id="{A0F16C92-4110-E3ED-5025-4482C706C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defRPr>
            </a:lvl1pPr>
          </a:lstStyle>
          <a:p>
            <a:endParaRPr lang="sv-SE" dirty="0"/>
          </a:p>
        </p:txBody>
      </p:sp>
      <p:sp>
        <p:nvSpPr>
          <p:cNvPr id="6" name="Platshållare för bildnummer 5">
            <a:extLst>
              <a:ext uri="{FF2B5EF4-FFF2-40B4-BE49-F238E27FC236}">
                <a16:creationId xmlns:a16="http://schemas.microsoft.com/office/drawing/2014/main" id="{8857A17C-3255-01F7-702F-ABEDC8DDA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A1825212-CDAA-BE47-BA7D-9CD1A95312A0}" type="slidenum">
              <a:rPr lang="sv-SE" smtClean="0"/>
              <a:pPr/>
              <a:t>‹#›</a:t>
            </a:fld>
            <a:endParaRPr lang="sv-SE"/>
          </a:p>
        </p:txBody>
      </p:sp>
    </p:spTree>
    <p:extLst>
      <p:ext uri="{BB962C8B-B14F-4D97-AF65-F5344CB8AC3E}">
        <p14:creationId xmlns:p14="http://schemas.microsoft.com/office/powerpoint/2010/main" val="245858646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702" r:id="rId3"/>
    <p:sldLayoutId id="2147483703" r:id="rId4"/>
    <p:sldLayoutId id="2147483692" r:id="rId5"/>
    <p:sldLayoutId id="2147483693" r:id="rId6"/>
    <p:sldLayoutId id="2147483715" r:id="rId7"/>
    <p:sldLayoutId id="2147483694" r:id="rId8"/>
    <p:sldLayoutId id="2147483719" r:id="rId9"/>
    <p:sldLayoutId id="2147483720" r:id="rId10"/>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regionvarmland.se/vardgivarwebben/samverkan-avtal-och-vardval/psykisk-halsa-och-suicidprevention-i-varmland/lanssamordning-psykisk-halsa-och-suicidprevention-i-varmland/nationell-strategi-for-psykisk-halsa-och-suicidprevention/nu-tar-vi-fram-en-ny-lansgemensam-plan-for-psykisk-halsa-och-suicidprevention#svid10_156698a319b5357bdb221059" TargetMode="External"/><Relationship Id="rId2" Type="http://schemas.openxmlformats.org/officeDocument/2006/relationships/hyperlink" Target="https://link.webropolsurveys.com/S/EF8A23A0B405BEE0" TargetMode="External"/><Relationship Id="rId1" Type="http://schemas.openxmlformats.org/officeDocument/2006/relationships/slideLayout" Target="../slideLayouts/slideLayout26.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regionvarmland.se/vardgivarwebben/samverkan-avtal-och-vardval/psykisk-halsa-och-suicidprevention-i-varmland/lanssamordning-psykisk-halsa-och-suicidprevention-i-varmland/nationell-strategi-for-psykisk-halsa-och-suicidprevention/workshopmaterial-nu-tar-vi-fram-en-ny-lansgemensam-plan-for-psykisk-halsa-och-suicidprevention"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hyperlink" Target="mailto:annika.englund2@regionvarmland.se" TargetMode="External"/><Relationship Id="rId2" Type="http://schemas.openxmlformats.org/officeDocument/2006/relationships/hyperlink" Target="mailto:pernilla.ohrman2@regionvarmland.se"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vatten, utomhus, landskap, himmel&#10;&#10;AI-genererat innehåll kan vara felaktigt.">
            <a:extLst>
              <a:ext uri="{FF2B5EF4-FFF2-40B4-BE49-F238E27FC236}">
                <a16:creationId xmlns:a16="http://schemas.microsoft.com/office/drawing/2014/main" id="{0A1C8290-F2A1-3665-2348-C985B738D9EA}"/>
              </a:ext>
            </a:extLst>
          </p:cNvPr>
          <p:cNvPicPr>
            <a:picLocks noGrp="1" noChangeAspect="1"/>
          </p:cNvPicPr>
          <p:nvPr>
            <p:ph type="pic" sz="quarter" idx="10"/>
          </p:nvPr>
        </p:nvPicPr>
        <p:blipFill>
          <a:blip r:embed="rId3"/>
          <a:srcRect t="13552" r="13719"/>
          <a:stretch/>
        </p:blipFill>
        <p:spPr>
          <a:xfrm>
            <a:off x="141111" y="0"/>
            <a:ext cx="12192000" cy="6858000"/>
          </a:xfrm>
        </p:spPr>
      </p:pic>
      <p:sp>
        <p:nvSpPr>
          <p:cNvPr id="3" name="Platshållare för text 2">
            <a:extLst>
              <a:ext uri="{FF2B5EF4-FFF2-40B4-BE49-F238E27FC236}">
                <a16:creationId xmlns:a16="http://schemas.microsoft.com/office/drawing/2014/main" id="{441DE777-EF4A-70CE-B09A-A212F936C8AA}"/>
              </a:ext>
            </a:extLst>
          </p:cNvPr>
          <p:cNvSpPr>
            <a:spLocks noGrp="1"/>
          </p:cNvSpPr>
          <p:nvPr>
            <p:ph type="body" sz="quarter" idx="11"/>
          </p:nvPr>
        </p:nvSpPr>
        <p:spPr>
          <a:xfrm>
            <a:off x="1099595" y="3607186"/>
            <a:ext cx="10498238" cy="1711284"/>
          </a:xfrm>
        </p:spPr>
        <p:txBody>
          <a:bodyPr/>
          <a:lstStyle/>
          <a:p>
            <a:r>
              <a:rPr lang="sv-SE" dirty="0">
                <a:solidFill>
                  <a:schemeClr val="bg1"/>
                </a:solidFill>
              </a:rPr>
              <a:t>Workshop inför </a:t>
            </a:r>
            <a:br>
              <a:rPr lang="sv-SE" dirty="0">
                <a:solidFill>
                  <a:schemeClr val="bg1"/>
                </a:solidFill>
              </a:rPr>
            </a:br>
            <a:r>
              <a:rPr lang="sv-SE" dirty="0">
                <a:solidFill>
                  <a:schemeClr val="bg1"/>
                </a:solidFill>
              </a:rPr>
              <a:t>nya handlingsplanen</a:t>
            </a:r>
          </a:p>
          <a:p>
            <a:r>
              <a:rPr lang="sv-SE" dirty="0">
                <a:solidFill>
                  <a:schemeClr val="bg1"/>
                </a:solidFill>
              </a:rPr>
              <a:t>Psykisk hälsa och suicidprevention</a:t>
            </a:r>
          </a:p>
        </p:txBody>
      </p:sp>
    </p:spTree>
    <p:extLst>
      <p:ext uri="{BB962C8B-B14F-4D97-AF65-F5344CB8AC3E}">
        <p14:creationId xmlns:p14="http://schemas.microsoft.com/office/powerpoint/2010/main" val="319738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33B9F4B-CBB2-78A4-7DE3-E16414F7589E}"/>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8511CB6-2E9D-9FE7-094C-04C19E6066B8}"/>
              </a:ext>
            </a:extLst>
          </p:cNvPr>
          <p:cNvSpPr>
            <a:spLocks noGrp="1"/>
          </p:cNvSpPr>
          <p:nvPr>
            <p:ph type="body" sz="quarter" idx="11"/>
          </p:nvPr>
        </p:nvSpPr>
        <p:spPr>
          <a:xfrm>
            <a:off x="297990" y="231461"/>
            <a:ext cx="5587736" cy="1671448"/>
          </a:xfrm>
        </p:spPr>
        <p:txBody>
          <a:bodyPr/>
          <a:lstStyle/>
          <a:p>
            <a:r>
              <a:rPr lang="sv-SE" dirty="0"/>
              <a:t>Till dig som leder workshopen</a:t>
            </a:r>
            <a:endParaRPr lang="sv-SE" dirty="0">
              <a:ea typeface="Noto Serif"/>
              <a:cs typeface="Noto Serif"/>
            </a:endParaRPr>
          </a:p>
        </p:txBody>
      </p:sp>
      <p:sp>
        <p:nvSpPr>
          <p:cNvPr id="3" name="Platshållare för text 2">
            <a:extLst>
              <a:ext uri="{FF2B5EF4-FFF2-40B4-BE49-F238E27FC236}">
                <a16:creationId xmlns:a16="http://schemas.microsoft.com/office/drawing/2014/main" id="{FF654986-488C-9FB2-CBB5-54583792B65E}"/>
              </a:ext>
            </a:extLst>
          </p:cNvPr>
          <p:cNvSpPr>
            <a:spLocks noGrp="1"/>
          </p:cNvSpPr>
          <p:nvPr>
            <p:ph type="body" sz="quarter" idx="13"/>
          </p:nvPr>
        </p:nvSpPr>
        <p:spPr>
          <a:xfrm>
            <a:off x="84629" y="2134370"/>
            <a:ext cx="5801097" cy="2596092"/>
          </a:xfrm>
        </p:spPr>
        <p:txBody>
          <a:bodyPr vert="horz" lIns="91440" tIns="45720" rIns="91440" bIns="45720" rtlCol="0" anchor="t">
            <a:noAutofit/>
          </a:bodyPr>
          <a:lstStyle/>
          <a:p>
            <a:pPr marL="285750" indent="-285750">
              <a:lnSpc>
                <a:spcPct val="100000"/>
              </a:lnSpc>
              <a:spcBef>
                <a:spcPts val="0"/>
              </a:spcBef>
              <a:buFont typeface="Wingdings"/>
              <a:buChar char="v"/>
            </a:pPr>
            <a:r>
              <a:rPr lang="sv-SE" sz="1600" dirty="0">
                <a:ea typeface="Noto Sans"/>
                <a:cs typeface="Noto Sans"/>
              </a:rPr>
              <a:t>Instruera deltagarna att de själva får välja vilka delmål de vill arbeta med. </a:t>
            </a:r>
            <a:br>
              <a:rPr lang="sv-SE" sz="1600" dirty="0">
                <a:ea typeface="Noto Sans"/>
                <a:cs typeface="Noto Sans"/>
              </a:rPr>
            </a:br>
            <a:endParaRPr lang="sv-SE" sz="1600" dirty="0">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Ni måste inte jobba med alla delmål, det styrs helt av verksamhetens eller organisationens behov. Det kan alltså bli så att ett eller flera delmål inte blir behandlade.</a:t>
            </a:r>
            <a:br>
              <a:rPr lang="sv-SE" sz="1600" dirty="0">
                <a:ea typeface="Noto Sans"/>
                <a:cs typeface="Noto Sans"/>
              </a:rPr>
            </a:br>
            <a:endParaRPr lang="sv-SE" sz="1600" dirty="0">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Finns endast behov av eller önskan om att arbeta fördjupat med ett delmål går det bra. Det är upp till er hur mycket tid ni vill avsätta.</a:t>
            </a:r>
            <a:endParaRPr lang="en-US" sz="1600" dirty="0">
              <a:ea typeface="Noto Sans"/>
              <a:cs typeface="Noto Sans"/>
            </a:endParaRPr>
          </a:p>
          <a:p>
            <a:pPr marL="285750" indent="-285750">
              <a:lnSpc>
                <a:spcPct val="100000"/>
              </a:lnSpc>
              <a:buFont typeface="Wingdings"/>
              <a:buChar char="v"/>
            </a:pPr>
            <a:endParaRPr lang="sv-SE" sz="1400" dirty="0">
              <a:solidFill>
                <a:schemeClr val="accent2">
                  <a:lumMod val="20000"/>
                  <a:lumOff val="80000"/>
                </a:schemeClr>
              </a:solidFill>
              <a:ea typeface="Noto Sans"/>
              <a:cs typeface="Noto Sans"/>
            </a:endParaRPr>
          </a:p>
          <a:p>
            <a:pPr marL="285750" indent="-285750">
              <a:lnSpc>
                <a:spcPts val="3200"/>
              </a:lnSpc>
              <a:spcBef>
                <a:spcPts val="0"/>
              </a:spcBef>
              <a:buFont typeface="Wingdings"/>
              <a:buChar char="v"/>
            </a:pPr>
            <a:endParaRPr lang="sv-SE" sz="1600" dirty="0">
              <a:solidFill>
                <a:schemeClr val="accent2">
                  <a:lumMod val="20000"/>
                  <a:lumOff val="80000"/>
                </a:schemeClr>
              </a:solidFill>
              <a:ea typeface="Noto Sans"/>
              <a:cs typeface="Noto Sans"/>
            </a:endParaRPr>
          </a:p>
          <a:p>
            <a:pPr marL="285750" indent="-285750">
              <a:lnSpc>
                <a:spcPct val="150000"/>
              </a:lnSpc>
              <a:buFont typeface="Wingdings"/>
              <a:buChar char="v"/>
            </a:pPr>
            <a:endParaRPr lang="sv-SE" sz="1600" dirty="0">
              <a:ea typeface="Noto Sans"/>
              <a:cs typeface="Noto Sans"/>
            </a:endParaRPr>
          </a:p>
          <a:p>
            <a:endParaRPr lang="sv-SE" dirty="0">
              <a:ea typeface="Noto Sans"/>
              <a:cs typeface="Noto Sans"/>
            </a:endParaRPr>
          </a:p>
        </p:txBody>
      </p:sp>
      <p:pic>
        <p:nvPicPr>
          <p:cNvPr id="5" name="Picture Placeholder 4" descr="Personer illustration av samarbete">
            <a:extLst>
              <a:ext uri="{FF2B5EF4-FFF2-40B4-BE49-F238E27FC236}">
                <a16:creationId xmlns:a16="http://schemas.microsoft.com/office/drawing/2014/main" id="{41C3A69F-056D-BD29-3D42-A9F867C9E295}"/>
              </a:ext>
            </a:extLst>
          </p:cNvPr>
          <p:cNvPicPr>
            <a:picLocks noGrp="1" noChangeAspect="1"/>
          </p:cNvPicPr>
          <p:nvPr>
            <p:ph type="pic" sz="quarter" idx="10"/>
          </p:nvPr>
        </p:nvPicPr>
        <p:blipFill>
          <a:blip r:embed="rId2"/>
          <a:srcRect l="20515" r="20515"/>
          <a:stretch/>
        </p:blipFill>
        <p:spPr>
          <a:xfrm>
            <a:off x="5791200" y="0"/>
            <a:ext cx="6400800" cy="6857999"/>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prstClr val="black"/>
          </a:solidFill>
        </p:spPr>
      </p:pic>
    </p:spTree>
    <p:extLst>
      <p:ext uri="{BB962C8B-B14F-4D97-AF65-F5344CB8AC3E}">
        <p14:creationId xmlns:p14="http://schemas.microsoft.com/office/powerpoint/2010/main" val="84758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2892865-922A-7797-4968-778ED48697A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418C29C-492C-4CED-420A-5184533C2B1D}"/>
              </a:ext>
            </a:extLst>
          </p:cNvPr>
          <p:cNvSpPr>
            <a:spLocks noGrp="1"/>
          </p:cNvSpPr>
          <p:nvPr>
            <p:ph type="body" sz="quarter" idx="11"/>
          </p:nvPr>
        </p:nvSpPr>
        <p:spPr>
          <a:xfrm>
            <a:off x="303992" y="102329"/>
            <a:ext cx="5587736" cy="1671448"/>
          </a:xfrm>
        </p:spPr>
        <p:txBody>
          <a:bodyPr/>
          <a:lstStyle/>
          <a:p>
            <a:r>
              <a:rPr lang="sv-SE" dirty="0"/>
              <a:t>Till dig som leder workshopen</a:t>
            </a:r>
            <a:endParaRPr lang="sv-SE" dirty="0">
              <a:ea typeface="Noto Serif"/>
              <a:cs typeface="Noto Serif"/>
            </a:endParaRPr>
          </a:p>
        </p:txBody>
      </p:sp>
      <p:sp>
        <p:nvSpPr>
          <p:cNvPr id="3" name="Platshållare för text 2">
            <a:extLst>
              <a:ext uri="{FF2B5EF4-FFF2-40B4-BE49-F238E27FC236}">
                <a16:creationId xmlns:a16="http://schemas.microsoft.com/office/drawing/2014/main" id="{6066FCF4-51EC-2BEB-4B11-96F8A61CF22B}"/>
              </a:ext>
            </a:extLst>
          </p:cNvPr>
          <p:cNvSpPr>
            <a:spLocks noGrp="1"/>
          </p:cNvSpPr>
          <p:nvPr>
            <p:ph type="body" sz="quarter" idx="13"/>
          </p:nvPr>
        </p:nvSpPr>
        <p:spPr>
          <a:xfrm>
            <a:off x="90631" y="2296310"/>
            <a:ext cx="6014458" cy="3623637"/>
          </a:xfrm>
        </p:spPr>
        <p:txBody>
          <a:bodyPr vert="horz" lIns="91440" tIns="45720" rIns="91440" bIns="45720" rtlCol="0" anchor="t">
            <a:noAutofit/>
          </a:bodyPr>
          <a:lstStyle/>
          <a:p>
            <a:pPr marL="285750" indent="-285750">
              <a:lnSpc>
                <a:spcPct val="100000"/>
              </a:lnSpc>
              <a:spcBef>
                <a:spcPts val="0"/>
              </a:spcBef>
              <a:buFont typeface="Wingdings" panose="020B0604020202020204" pitchFamily="34" charset="0"/>
              <a:buChar char="v"/>
            </a:pPr>
            <a:r>
              <a:rPr lang="sv-SE" sz="1600" dirty="0">
                <a:ea typeface="Noto Sans"/>
                <a:cs typeface="Noto Sans"/>
              </a:rPr>
              <a:t>Be deltagarna läsa igenom valda delmål inför varje grupparbete.</a:t>
            </a:r>
          </a:p>
          <a:p>
            <a:pPr marL="285750" indent="-285750">
              <a:lnSpc>
                <a:spcPct val="100000"/>
              </a:lnSpc>
              <a:spcBef>
                <a:spcPts val="0"/>
              </a:spcBef>
              <a:buFont typeface="Wingdings" panose="020B0604020202020204" pitchFamily="34" charset="0"/>
              <a:buChar char="v"/>
            </a:pPr>
            <a:endParaRPr lang="sv-SE" sz="1600" dirty="0">
              <a:ea typeface="Noto Sans"/>
              <a:cs typeface="Noto Sans"/>
            </a:endParaRPr>
          </a:p>
          <a:p>
            <a:pPr marL="285750" indent="-285750">
              <a:lnSpc>
                <a:spcPct val="100000"/>
              </a:lnSpc>
              <a:spcBef>
                <a:spcPts val="0"/>
              </a:spcBef>
              <a:buFont typeface="Wingdings" panose="020B0604020202020204" pitchFamily="34" charset="0"/>
              <a:buChar char="v"/>
            </a:pPr>
            <a:r>
              <a:rPr lang="sv-SE" sz="1600" dirty="0">
                <a:ea typeface="Noto Sans"/>
                <a:cs typeface="Noto Sans"/>
              </a:rPr>
              <a:t>I varje grupp ska en sekreterare utses. Det blir en ny sekreterare för varje gruppbyte.</a:t>
            </a:r>
          </a:p>
          <a:p>
            <a:pPr>
              <a:lnSpc>
                <a:spcPct val="100000"/>
              </a:lnSpc>
              <a:spcBef>
                <a:spcPts val="0"/>
              </a:spcBef>
            </a:pPr>
            <a:endParaRPr lang="sv-SE" sz="1600" dirty="0">
              <a:ea typeface="Noto Sans"/>
              <a:cs typeface="Noto Sans"/>
            </a:endParaRPr>
          </a:p>
          <a:p>
            <a:pPr marL="285750" indent="-285750">
              <a:lnSpc>
                <a:spcPct val="100000"/>
              </a:lnSpc>
              <a:spcBef>
                <a:spcPts val="0"/>
              </a:spcBef>
              <a:buFont typeface="Wingdings" panose="020B0604020202020204" pitchFamily="34" charset="0"/>
              <a:buChar char="v"/>
            </a:pPr>
            <a:r>
              <a:rPr lang="sv-SE" sz="1600" dirty="0">
                <a:ea typeface="Noto Sans"/>
                <a:cs typeface="Noto Sans"/>
              </a:rPr>
              <a:t>Dokumentationspappret lämnas kvar till nästa gruppkonstellation.</a:t>
            </a:r>
          </a:p>
          <a:p>
            <a:pPr>
              <a:lnSpc>
                <a:spcPct val="100000"/>
              </a:lnSpc>
              <a:spcBef>
                <a:spcPts val="0"/>
              </a:spcBef>
            </a:pPr>
            <a:endParaRPr lang="sv-SE" sz="1600" dirty="0">
              <a:ea typeface="Noto Sans"/>
              <a:cs typeface="Noto Sans"/>
            </a:endParaRPr>
          </a:p>
          <a:p>
            <a:pPr marL="285750" indent="-285750">
              <a:lnSpc>
                <a:spcPct val="100000"/>
              </a:lnSpc>
              <a:spcBef>
                <a:spcPts val="0"/>
              </a:spcBef>
              <a:buFont typeface="Wingdings" panose="020B0604020202020204" pitchFamily="34" charset="0"/>
              <a:buChar char="v"/>
            </a:pPr>
            <a:r>
              <a:rPr lang="sv-SE" sz="1600" dirty="0">
                <a:ea typeface="Noto Sans"/>
                <a:cs typeface="Noto Sans"/>
              </a:rPr>
              <a:t>När gruppdeltagarna känner sig färdiga samlar du som lokal workshopsledare in dokumentationen från varje station.</a:t>
            </a:r>
          </a:p>
          <a:p>
            <a:pPr marL="285750" indent="-285750">
              <a:lnSpc>
                <a:spcPct val="100000"/>
              </a:lnSpc>
              <a:spcBef>
                <a:spcPts val="0"/>
              </a:spcBef>
              <a:buFont typeface="Wingdings" panose="020B0604020202020204" pitchFamily="34" charset="0"/>
              <a:buChar char="v"/>
            </a:pPr>
            <a:endParaRPr lang="sv-SE" sz="1600" dirty="0">
              <a:ea typeface="Noto Sans"/>
              <a:cs typeface="Noto Sans"/>
            </a:endParaRPr>
          </a:p>
          <a:p>
            <a:pPr marL="285750" indent="-285750">
              <a:lnSpc>
                <a:spcPct val="100000"/>
              </a:lnSpc>
              <a:spcBef>
                <a:spcPts val="0"/>
              </a:spcBef>
              <a:buFont typeface="Wingdings" panose="020B0604020202020204" pitchFamily="34" charset="0"/>
              <a:buChar char="v"/>
            </a:pPr>
            <a:r>
              <a:rPr lang="sv-SE" sz="1600" dirty="0">
                <a:ea typeface="Noto Sans"/>
                <a:cs typeface="Noto Sans"/>
              </a:rPr>
              <a:t>Förslag på tidsåtgång är 60-90 minuter, beroende på gruppens storlek och hur många delmål ni tänker diskutera.</a:t>
            </a:r>
            <a:endParaRPr lang="sv-SE" dirty="0">
              <a:ea typeface="Noto Sans"/>
              <a:cs typeface="Noto Sans"/>
            </a:endParaRPr>
          </a:p>
        </p:txBody>
      </p:sp>
      <p:pic>
        <p:nvPicPr>
          <p:cNvPr id="5" name="Picture Placeholder 4" descr="Personer illustration av samarbete">
            <a:extLst>
              <a:ext uri="{FF2B5EF4-FFF2-40B4-BE49-F238E27FC236}">
                <a16:creationId xmlns:a16="http://schemas.microsoft.com/office/drawing/2014/main" id="{882D4619-134A-A2BD-A6C5-C73E9B9AB76C}"/>
              </a:ext>
            </a:extLst>
          </p:cNvPr>
          <p:cNvPicPr>
            <a:picLocks noGrp="1" noChangeAspect="1"/>
          </p:cNvPicPr>
          <p:nvPr>
            <p:ph type="pic" sz="quarter" idx="10"/>
          </p:nvPr>
        </p:nvPicPr>
        <p:blipFill>
          <a:blip r:embed="rId2"/>
          <a:srcRect l="1054" t="139" r="39947" b="-278"/>
          <a:stretch>
            <a:fillRect/>
          </a:stretch>
        </p:blipFill>
        <p:spPr>
          <a:xfrm>
            <a:off x="5791200" y="0"/>
            <a:ext cx="6403969" cy="6867545"/>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prstClr val="black"/>
          </a:solidFill>
        </p:spPr>
      </p:pic>
    </p:spTree>
    <p:extLst>
      <p:ext uri="{BB962C8B-B14F-4D97-AF65-F5344CB8AC3E}">
        <p14:creationId xmlns:p14="http://schemas.microsoft.com/office/powerpoint/2010/main" val="38232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91CA060-E560-FA23-5815-CF886D2CBF80}"/>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6909DE3-43A8-38D9-F541-2F62B972969D}"/>
              </a:ext>
            </a:extLst>
          </p:cNvPr>
          <p:cNvSpPr>
            <a:spLocks noGrp="1"/>
          </p:cNvSpPr>
          <p:nvPr>
            <p:ph type="body" sz="quarter" idx="11"/>
          </p:nvPr>
        </p:nvSpPr>
        <p:spPr>
          <a:xfrm>
            <a:off x="338628" y="327892"/>
            <a:ext cx="5587736" cy="1671448"/>
          </a:xfrm>
        </p:spPr>
        <p:txBody>
          <a:bodyPr/>
          <a:lstStyle/>
          <a:p>
            <a:r>
              <a:rPr lang="sv-SE" dirty="0"/>
              <a:t>Till dig som deltar i workshopen</a:t>
            </a:r>
            <a:endParaRPr lang="sv-SE" dirty="0">
              <a:ea typeface="Noto Serif"/>
              <a:cs typeface="Noto Serif"/>
            </a:endParaRPr>
          </a:p>
        </p:txBody>
      </p:sp>
      <p:sp>
        <p:nvSpPr>
          <p:cNvPr id="3" name="Platshållare för text 2">
            <a:extLst>
              <a:ext uri="{FF2B5EF4-FFF2-40B4-BE49-F238E27FC236}">
                <a16:creationId xmlns:a16="http://schemas.microsoft.com/office/drawing/2014/main" id="{CE9A84D1-2328-A18A-4D97-8339015E0CFB}"/>
              </a:ext>
            </a:extLst>
          </p:cNvPr>
          <p:cNvSpPr>
            <a:spLocks noGrp="1"/>
          </p:cNvSpPr>
          <p:nvPr>
            <p:ph type="body" sz="quarter" idx="13"/>
          </p:nvPr>
        </p:nvSpPr>
        <p:spPr>
          <a:xfrm>
            <a:off x="119265" y="2492278"/>
            <a:ext cx="6014458" cy="2596092"/>
          </a:xfrm>
        </p:spPr>
        <p:txBody>
          <a:bodyPr vert="horz" lIns="91440" tIns="45720" rIns="91440" bIns="45720" rtlCol="0" anchor="t">
            <a:noAutofit/>
          </a:bodyPr>
          <a:lstStyle/>
          <a:p>
            <a:pPr marL="285750" indent="-285750">
              <a:lnSpc>
                <a:spcPct val="100000"/>
              </a:lnSpc>
              <a:spcBef>
                <a:spcPts val="0"/>
              </a:spcBef>
              <a:buFont typeface="Wingdings"/>
              <a:buChar char="v"/>
            </a:pPr>
            <a:r>
              <a:rPr lang="sv-SE" sz="1600" dirty="0">
                <a:ea typeface="Noto Sans"/>
                <a:cs typeface="Noto Sans"/>
              </a:rPr>
              <a:t>Läs igenom det utvalda delmålet.</a:t>
            </a:r>
          </a:p>
          <a:p>
            <a:pPr marL="285750" indent="-285750">
              <a:lnSpc>
                <a:spcPct val="100000"/>
              </a:lnSpc>
              <a:spcBef>
                <a:spcPts val="0"/>
              </a:spcBef>
              <a:buFont typeface="Wingdings"/>
              <a:buChar char="v"/>
            </a:pPr>
            <a:endParaRPr lang="en-US" sz="1600" dirty="0">
              <a:solidFill>
                <a:srgbClr val="FFFFFF"/>
              </a:solidFill>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Välj ut en mötesledare och eller sekreterare som dokumenterar gruppens diskussioner och fördelar ordet om det behövs.</a:t>
            </a:r>
          </a:p>
          <a:p>
            <a:pPr marL="285750" indent="-285750">
              <a:lnSpc>
                <a:spcPct val="100000"/>
              </a:lnSpc>
              <a:spcBef>
                <a:spcPts val="0"/>
              </a:spcBef>
              <a:buFont typeface="Wingdings"/>
              <a:buChar char="v"/>
            </a:pPr>
            <a:endParaRPr lang="en-US" sz="1600" dirty="0">
              <a:solidFill>
                <a:srgbClr val="FFFFFF"/>
              </a:solidFill>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Diskutera i gruppen vad ni tänker kring de olika frågorna.</a:t>
            </a:r>
          </a:p>
          <a:p>
            <a:pPr marL="285750" indent="-285750">
              <a:lnSpc>
                <a:spcPct val="100000"/>
              </a:lnSpc>
              <a:spcBef>
                <a:spcPts val="0"/>
              </a:spcBef>
              <a:buFont typeface="Wingdings"/>
              <a:buChar char="v"/>
            </a:pPr>
            <a:endParaRPr lang="en-US" sz="1600" dirty="0">
              <a:solidFill>
                <a:srgbClr val="FFFFFF"/>
              </a:solidFill>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Lämna kvar dokumentationspappret när ni lämnar stationen.</a:t>
            </a:r>
          </a:p>
          <a:p>
            <a:pPr marL="285750" indent="-285750">
              <a:lnSpc>
                <a:spcPct val="100000"/>
              </a:lnSpc>
              <a:spcBef>
                <a:spcPts val="0"/>
              </a:spcBef>
              <a:buFont typeface="Wingdings"/>
              <a:buChar char="v"/>
            </a:pPr>
            <a:endParaRPr lang="en-US" sz="1600" dirty="0">
              <a:solidFill>
                <a:srgbClr val="FFFFFF"/>
              </a:solidFill>
              <a:ea typeface="Noto Sans"/>
              <a:cs typeface="Noto Sans"/>
            </a:endParaRPr>
          </a:p>
          <a:p>
            <a:pPr marL="285750" indent="-285750">
              <a:lnSpc>
                <a:spcPct val="100000"/>
              </a:lnSpc>
              <a:spcBef>
                <a:spcPts val="0"/>
              </a:spcBef>
              <a:buFont typeface="Wingdings"/>
              <a:buChar char="v"/>
            </a:pPr>
            <a:r>
              <a:rPr lang="sv-SE" sz="1600" dirty="0">
                <a:ea typeface="Noto Sans"/>
                <a:cs typeface="Noto Sans"/>
              </a:rPr>
              <a:t>Ny grupp fortsätter att dokumentera på samma papper.</a:t>
            </a:r>
            <a:endParaRPr lang="en-US" sz="1600" dirty="0">
              <a:solidFill>
                <a:srgbClr val="FFFFFF"/>
              </a:solidFill>
              <a:ea typeface="Noto Sans"/>
              <a:cs typeface="Noto Sans"/>
            </a:endParaRPr>
          </a:p>
          <a:p>
            <a:pPr marL="342900" indent="-342900">
              <a:buFont typeface="Wingdings" panose="020B0604020202020204" pitchFamily="34" charset="0"/>
              <a:buChar char="v"/>
            </a:pPr>
            <a:endParaRPr lang="sv-SE" dirty="0">
              <a:ea typeface="Noto Sans"/>
              <a:cs typeface="Noto Sans"/>
            </a:endParaRPr>
          </a:p>
        </p:txBody>
      </p:sp>
      <p:pic>
        <p:nvPicPr>
          <p:cNvPr id="5" name="Picture Placeholder 4" descr="Personer illustration av samarbete">
            <a:extLst>
              <a:ext uri="{FF2B5EF4-FFF2-40B4-BE49-F238E27FC236}">
                <a16:creationId xmlns:a16="http://schemas.microsoft.com/office/drawing/2014/main" id="{D6C2188D-CBAE-9A27-556B-2E7025E8E4D8}"/>
              </a:ext>
            </a:extLst>
          </p:cNvPr>
          <p:cNvPicPr>
            <a:picLocks noGrp="1" noChangeAspect="1"/>
          </p:cNvPicPr>
          <p:nvPr>
            <p:ph type="pic" sz="quarter" idx="10"/>
          </p:nvPr>
        </p:nvPicPr>
        <p:blipFill>
          <a:blip r:embed="rId2"/>
          <a:srcRect l="39894" t="843" r="1170" b="-1012"/>
          <a:stretch>
            <a:fillRect/>
          </a:stretch>
        </p:blipFill>
        <p:spPr>
          <a:xfrm>
            <a:off x="5791200" y="0"/>
            <a:ext cx="6397130" cy="6869576"/>
          </a:xfrm>
          <a:custGeom>
            <a:avLst/>
            <a:gdLst>
              <a:gd name="connsiteX0" fmla="*/ 0 w 6400800"/>
              <a:gd name="connsiteY0" fmla="*/ 0 h 6857999"/>
              <a:gd name="connsiteX1" fmla="*/ 6400800 w 6400800"/>
              <a:gd name="connsiteY1" fmla="*/ 0 h 6857999"/>
              <a:gd name="connsiteX2" fmla="*/ 6400800 w 6400800"/>
              <a:gd name="connsiteY2" fmla="*/ 6857999 h 6857999"/>
              <a:gd name="connsiteX3" fmla="*/ 373999 w 6400800"/>
              <a:gd name="connsiteY3" fmla="*/ 6857999 h 6857999"/>
              <a:gd name="connsiteX4" fmla="*/ 396862 w 6400800"/>
              <a:gd name="connsiteY4" fmla="*/ 6856276 h 6857999"/>
              <a:gd name="connsiteX5" fmla="*/ 410794 w 6400800"/>
              <a:gd name="connsiteY5" fmla="*/ 6804662 h 6857999"/>
              <a:gd name="connsiteX6" fmla="*/ 393012 w 6400800"/>
              <a:gd name="connsiteY6" fmla="*/ 6689091 h 6857999"/>
              <a:gd name="connsiteX7" fmla="*/ 393012 w 6400800"/>
              <a:gd name="connsiteY7" fmla="*/ 6617972 h 6857999"/>
              <a:gd name="connsiteX8" fmla="*/ 380310 w 6400800"/>
              <a:gd name="connsiteY8" fmla="*/ 6529072 h 6857999"/>
              <a:gd name="connsiteX9" fmla="*/ 375230 w 6400800"/>
              <a:gd name="connsiteY9" fmla="*/ 6517642 h 6857999"/>
              <a:gd name="connsiteX10" fmla="*/ 321885 w 6400800"/>
              <a:gd name="connsiteY10" fmla="*/ 6366512 h 6857999"/>
              <a:gd name="connsiteX11" fmla="*/ 311724 w 6400800"/>
              <a:gd name="connsiteY11" fmla="*/ 6336032 h 6857999"/>
              <a:gd name="connsiteX12" fmla="*/ 293943 w 6400800"/>
              <a:gd name="connsiteY12" fmla="*/ 6253482 h 6857999"/>
              <a:gd name="connsiteX13" fmla="*/ 293943 w 6400800"/>
              <a:gd name="connsiteY13" fmla="*/ 6198871 h 6857999"/>
              <a:gd name="connsiteX14" fmla="*/ 281241 w 6400800"/>
              <a:gd name="connsiteY14" fmla="*/ 6083301 h 6857999"/>
              <a:gd name="connsiteX15" fmla="*/ 264729 w 6400800"/>
              <a:gd name="connsiteY15" fmla="*/ 5957572 h 6857999"/>
              <a:gd name="connsiteX16" fmla="*/ 281241 w 6400800"/>
              <a:gd name="connsiteY16" fmla="*/ 5839462 h 6857999"/>
              <a:gd name="connsiteX17" fmla="*/ 301563 w 6400800"/>
              <a:gd name="connsiteY17" fmla="*/ 5760722 h 6857999"/>
              <a:gd name="connsiteX18" fmla="*/ 352368 w 6400800"/>
              <a:gd name="connsiteY18" fmla="*/ 5551171 h 6857999"/>
              <a:gd name="connsiteX19" fmla="*/ 373960 w 6400800"/>
              <a:gd name="connsiteY19" fmla="*/ 5455922 h 6857999"/>
              <a:gd name="connsiteX20" fmla="*/ 377770 w 6400800"/>
              <a:gd name="connsiteY20" fmla="*/ 5281931 h 6857999"/>
              <a:gd name="connsiteX21" fmla="*/ 390472 w 6400800"/>
              <a:gd name="connsiteY21" fmla="*/ 5184142 h 6857999"/>
              <a:gd name="connsiteX22" fmla="*/ 387932 w 6400800"/>
              <a:gd name="connsiteY22" fmla="*/ 5106671 h 6857999"/>
              <a:gd name="connsiteX23" fmla="*/ 371420 w 6400800"/>
              <a:gd name="connsiteY23" fmla="*/ 4964432 h 6857999"/>
              <a:gd name="connsiteX24" fmla="*/ 356178 w 6400800"/>
              <a:gd name="connsiteY24" fmla="*/ 4861561 h 6857999"/>
              <a:gd name="connsiteX25" fmla="*/ 342207 w 6400800"/>
              <a:gd name="connsiteY25" fmla="*/ 4815842 h 6857999"/>
              <a:gd name="connsiteX26" fmla="*/ 318075 w 6400800"/>
              <a:gd name="connsiteY26" fmla="*/ 4672331 h 6857999"/>
              <a:gd name="connsiteX27" fmla="*/ 324425 w 6400800"/>
              <a:gd name="connsiteY27" fmla="*/ 4612641 h 6857999"/>
              <a:gd name="connsiteX28" fmla="*/ 346018 w 6400800"/>
              <a:gd name="connsiteY28" fmla="*/ 4560572 h 6857999"/>
              <a:gd name="connsiteX29" fmla="*/ 363799 w 6400800"/>
              <a:gd name="connsiteY29" fmla="*/ 4498341 h 6857999"/>
              <a:gd name="connsiteX30" fmla="*/ 357448 w 6400800"/>
              <a:gd name="connsiteY30" fmla="*/ 4465321 h 6857999"/>
              <a:gd name="connsiteX31" fmla="*/ 324425 w 6400800"/>
              <a:gd name="connsiteY31" fmla="*/ 4370072 h 6857999"/>
              <a:gd name="connsiteX32" fmla="*/ 309184 w 6400800"/>
              <a:gd name="connsiteY32" fmla="*/ 4291332 h 6857999"/>
              <a:gd name="connsiteX33" fmla="*/ 307914 w 6400800"/>
              <a:gd name="connsiteY33" fmla="*/ 4199891 h 6857999"/>
              <a:gd name="connsiteX34" fmla="*/ 321885 w 6400800"/>
              <a:gd name="connsiteY34" fmla="*/ 4105911 h 6857999"/>
              <a:gd name="connsiteX35" fmla="*/ 346018 w 6400800"/>
              <a:gd name="connsiteY35" fmla="*/ 4041141 h 6857999"/>
              <a:gd name="connsiteX36" fmla="*/ 365070 w 6400800"/>
              <a:gd name="connsiteY36" fmla="*/ 3914140 h 6857999"/>
              <a:gd name="connsiteX37" fmla="*/ 362529 w 6400800"/>
              <a:gd name="connsiteY37" fmla="*/ 3854451 h 6857999"/>
              <a:gd name="connsiteX38" fmla="*/ 342207 w 6400800"/>
              <a:gd name="connsiteY38" fmla="*/ 3632201 h 6857999"/>
              <a:gd name="connsiteX39" fmla="*/ 343477 w 6400800"/>
              <a:gd name="connsiteY39" fmla="*/ 3547111 h 6857999"/>
              <a:gd name="connsiteX40" fmla="*/ 325695 w 6400800"/>
              <a:gd name="connsiteY40" fmla="*/ 3486151 h 6857999"/>
              <a:gd name="connsiteX41" fmla="*/ 297753 w 6400800"/>
              <a:gd name="connsiteY41" fmla="*/ 3453131 h 6857999"/>
              <a:gd name="connsiteX42" fmla="*/ 293943 w 6400800"/>
              <a:gd name="connsiteY42" fmla="*/ 3370581 h 6857999"/>
              <a:gd name="connsiteX43" fmla="*/ 291402 w 6400800"/>
              <a:gd name="connsiteY43" fmla="*/ 3321051 h 6857999"/>
              <a:gd name="connsiteX44" fmla="*/ 273621 w 6400800"/>
              <a:gd name="connsiteY44" fmla="*/ 3162302 h 6857999"/>
              <a:gd name="connsiteX45" fmla="*/ 276161 w 6400800"/>
              <a:gd name="connsiteY45" fmla="*/ 3134361 h 6857999"/>
              <a:gd name="connsiteX46" fmla="*/ 239327 w 6400800"/>
              <a:gd name="connsiteY46" fmla="*/ 3042922 h 6857999"/>
              <a:gd name="connsiteX47" fmla="*/ 232977 w 6400800"/>
              <a:gd name="connsiteY47" fmla="*/ 2926081 h 6857999"/>
              <a:gd name="connsiteX48" fmla="*/ 243137 w 6400800"/>
              <a:gd name="connsiteY48" fmla="*/ 2898141 h 6857999"/>
              <a:gd name="connsiteX49" fmla="*/ 249489 w 6400800"/>
              <a:gd name="connsiteY49" fmla="*/ 2813051 h 6857999"/>
              <a:gd name="connsiteX50" fmla="*/ 257109 w 6400800"/>
              <a:gd name="connsiteY50" fmla="*/ 2759711 h 6857999"/>
              <a:gd name="connsiteX51" fmla="*/ 267269 w 6400800"/>
              <a:gd name="connsiteY51" fmla="*/ 2674621 h 6857999"/>
              <a:gd name="connsiteX52" fmla="*/ 272351 w 6400800"/>
              <a:gd name="connsiteY52" fmla="*/ 2589532 h 6857999"/>
              <a:gd name="connsiteX53" fmla="*/ 272351 w 6400800"/>
              <a:gd name="connsiteY53" fmla="*/ 2477770 h 6857999"/>
              <a:gd name="connsiteX54" fmla="*/ 263459 w 6400800"/>
              <a:gd name="connsiteY54" fmla="*/ 2399032 h 6857999"/>
              <a:gd name="connsiteX55" fmla="*/ 253299 w 6400800"/>
              <a:gd name="connsiteY55" fmla="*/ 2205992 h 6857999"/>
              <a:gd name="connsiteX56" fmla="*/ 268539 w 6400800"/>
              <a:gd name="connsiteY56" fmla="*/ 2129792 h 6857999"/>
              <a:gd name="connsiteX57" fmla="*/ 278701 w 6400800"/>
              <a:gd name="connsiteY57" fmla="*/ 2087881 h 6857999"/>
              <a:gd name="connsiteX58" fmla="*/ 271081 w 6400800"/>
              <a:gd name="connsiteY58" fmla="*/ 2052321 h 6857999"/>
              <a:gd name="connsiteX59" fmla="*/ 287591 w 6400800"/>
              <a:gd name="connsiteY59" fmla="*/ 2018031 h 6857999"/>
              <a:gd name="connsiteX60" fmla="*/ 330776 w 6400800"/>
              <a:gd name="connsiteY60" fmla="*/ 1936751 h 6857999"/>
              <a:gd name="connsiteX61" fmla="*/ 329506 w 6400800"/>
              <a:gd name="connsiteY61" fmla="*/ 1855471 h 6857999"/>
              <a:gd name="connsiteX62" fmla="*/ 307914 w 6400800"/>
              <a:gd name="connsiteY62" fmla="*/ 1686560 h 6857999"/>
              <a:gd name="connsiteX63" fmla="*/ 293943 w 6400800"/>
              <a:gd name="connsiteY63" fmla="*/ 1600201 h 6857999"/>
              <a:gd name="connsiteX64" fmla="*/ 290132 w 6400800"/>
              <a:gd name="connsiteY64" fmla="*/ 1584961 h 6857999"/>
              <a:gd name="connsiteX65" fmla="*/ 260919 w 6400800"/>
              <a:gd name="connsiteY65" fmla="*/ 1465581 h 6857999"/>
              <a:gd name="connsiteX66" fmla="*/ 231707 w 6400800"/>
              <a:gd name="connsiteY66" fmla="*/ 1323341 h 6857999"/>
              <a:gd name="connsiteX67" fmla="*/ 211385 w 6400800"/>
              <a:gd name="connsiteY67" fmla="*/ 1169671 h 6857999"/>
              <a:gd name="connsiteX68" fmla="*/ 211385 w 6400800"/>
              <a:gd name="connsiteY68" fmla="*/ 1136651 h 6857999"/>
              <a:gd name="connsiteX69" fmla="*/ 222816 w 6400800"/>
              <a:gd name="connsiteY69" fmla="*/ 1064261 h 6857999"/>
              <a:gd name="connsiteX70" fmla="*/ 258379 w 6400800"/>
              <a:gd name="connsiteY70" fmla="*/ 927100 h 6857999"/>
              <a:gd name="connsiteX71" fmla="*/ 255839 w 6400800"/>
              <a:gd name="connsiteY71" fmla="*/ 755651 h 6857999"/>
              <a:gd name="connsiteX72" fmla="*/ 250759 w 6400800"/>
              <a:gd name="connsiteY72" fmla="*/ 675641 h 6857999"/>
              <a:gd name="connsiteX73" fmla="*/ 265999 w 6400800"/>
              <a:gd name="connsiteY73" fmla="*/ 538481 h 6857999"/>
              <a:gd name="connsiteX74" fmla="*/ 271081 w 6400800"/>
              <a:gd name="connsiteY74" fmla="*/ 514350 h 6857999"/>
              <a:gd name="connsiteX75" fmla="*/ 238057 w 6400800"/>
              <a:gd name="connsiteY75" fmla="*/ 440690 h 6857999"/>
              <a:gd name="connsiteX76" fmla="*/ 178361 w 6400800"/>
              <a:gd name="connsiteY76" fmla="*/ 369570 h 6857999"/>
              <a:gd name="connsiteX77" fmla="*/ 165660 w 6400800"/>
              <a:gd name="connsiteY77" fmla="*/ 334010 h 6857999"/>
              <a:gd name="connsiteX78" fmla="*/ 158040 w 6400800"/>
              <a:gd name="connsiteY78" fmla="*/ 292100 h 6857999"/>
              <a:gd name="connsiteX79" fmla="*/ 145338 w 6400800"/>
              <a:gd name="connsiteY79" fmla="*/ 205741 h 6857999"/>
              <a:gd name="connsiteX80" fmla="*/ 138988 w 6400800"/>
              <a:gd name="connsiteY80" fmla="*/ 170181 h 6857999"/>
              <a:gd name="connsiteX81" fmla="*/ 119936 w 6400800"/>
              <a:gd name="connsiteY81" fmla="*/ 35561 h 6857999"/>
              <a:gd name="connsiteX82" fmla="*/ 97074 w 6400800"/>
              <a:gd name="connsiteY82" fmla="*/ 1 h 6857999"/>
              <a:gd name="connsiteX83" fmla="*/ 0 w 6400800"/>
              <a:gd name="connsiteY8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0800" h="6857999">
                <a:moveTo>
                  <a:pt x="0" y="0"/>
                </a:moveTo>
                <a:lnTo>
                  <a:pt x="6400800" y="0"/>
                </a:lnTo>
                <a:lnTo>
                  <a:pt x="6400800" y="6857999"/>
                </a:lnTo>
                <a:lnTo>
                  <a:pt x="373999" y="6857999"/>
                </a:lnTo>
                <a:lnTo>
                  <a:pt x="396862" y="6856276"/>
                </a:lnTo>
                <a:cubicBezTo>
                  <a:pt x="414366" y="6852287"/>
                  <a:pt x="416509" y="6839904"/>
                  <a:pt x="410794" y="6804662"/>
                </a:cubicBezTo>
                <a:cubicBezTo>
                  <a:pt x="404442" y="6766562"/>
                  <a:pt x="395552" y="6729732"/>
                  <a:pt x="393012" y="6689091"/>
                </a:cubicBezTo>
                <a:cubicBezTo>
                  <a:pt x="391742" y="6664962"/>
                  <a:pt x="401902" y="6640831"/>
                  <a:pt x="393012" y="6617972"/>
                </a:cubicBezTo>
                <a:cubicBezTo>
                  <a:pt x="382850" y="6588762"/>
                  <a:pt x="365070" y="6563362"/>
                  <a:pt x="380310" y="6529072"/>
                </a:cubicBezTo>
                <a:cubicBezTo>
                  <a:pt x="380310" y="6526532"/>
                  <a:pt x="377770" y="6521451"/>
                  <a:pt x="375230" y="6517642"/>
                </a:cubicBezTo>
                <a:cubicBezTo>
                  <a:pt x="348558" y="6471922"/>
                  <a:pt x="328236" y="6423661"/>
                  <a:pt x="321885" y="6366512"/>
                </a:cubicBezTo>
                <a:cubicBezTo>
                  <a:pt x="321885" y="6355082"/>
                  <a:pt x="318075" y="6341112"/>
                  <a:pt x="311724" y="6336032"/>
                </a:cubicBezTo>
                <a:cubicBezTo>
                  <a:pt x="287591" y="6313171"/>
                  <a:pt x="288862" y="6285232"/>
                  <a:pt x="293943" y="6253482"/>
                </a:cubicBezTo>
                <a:cubicBezTo>
                  <a:pt x="296483" y="6235701"/>
                  <a:pt x="292672" y="6217922"/>
                  <a:pt x="293943" y="6198871"/>
                </a:cubicBezTo>
                <a:cubicBezTo>
                  <a:pt x="295213" y="6159501"/>
                  <a:pt x="279971" y="6121401"/>
                  <a:pt x="281241" y="6083301"/>
                </a:cubicBezTo>
                <a:cubicBezTo>
                  <a:pt x="282511" y="6038851"/>
                  <a:pt x="274891" y="5998211"/>
                  <a:pt x="264729" y="5957572"/>
                </a:cubicBezTo>
                <a:cubicBezTo>
                  <a:pt x="253299" y="5914392"/>
                  <a:pt x="259649" y="5866132"/>
                  <a:pt x="281241" y="5839462"/>
                </a:cubicBezTo>
                <a:cubicBezTo>
                  <a:pt x="301563" y="5812791"/>
                  <a:pt x="301563" y="5791202"/>
                  <a:pt x="301563" y="5760722"/>
                </a:cubicBezTo>
                <a:cubicBezTo>
                  <a:pt x="299023" y="5684522"/>
                  <a:pt x="328236" y="5618482"/>
                  <a:pt x="352368" y="5551171"/>
                </a:cubicBezTo>
                <a:cubicBezTo>
                  <a:pt x="363799" y="5520691"/>
                  <a:pt x="391742" y="5494022"/>
                  <a:pt x="373960" y="5455922"/>
                </a:cubicBezTo>
                <a:cubicBezTo>
                  <a:pt x="346018" y="5394961"/>
                  <a:pt x="354908" y="5340352"/>
                  <a:pt x="377770" y="5281931"/>
                </a:cubicBezTo>
                <a:cubicBezTo>
                  <a:pt x="389202" y="5252721"/>
                  <a:pt x="396822" y="5217161"/>
                  <a:pt x="390472" y="5184142"/>
                </a:cubicBezTo>
                <a:cubicBezTo>
                  <a:pt x="385392" y="5157472"/>
                  <a:pt x="382850" y="5133341"/>
                  <a:pt x="387932" y="5106671"/>
                </a:cubicBezTo>
                <a:cubicBezTo>
                  <a:pt x="395552" y="5057141"/>
                  <a:pt x="389202" y="5008882"/>
                  <a:pt x="371420" y="4964432"/>
                </a:cubicBezTo>
                <a:cubicBezTo>
                  <a:pt x="357448" y="4930142"/>
                  <a:pt x="349828" y="4898391"/>
                  <a:pt x="356178" y="4861561"/>
                </a:cubicBezTo>
                <a:cubicBezTo>
                  <a:pt x="358718" y="4843781"/>
                  <a:pt x="353638" y="4826001"/>
                  <a:pt x="342207" y="4815842"/>
                </a:cubicBezTo>
                <a:cubicBezTo>
                  <a:pt x="299023" y="4776472"/>
                  <a:pt x="309184" y="4723131"/>
                  <a:pt x="318075" y="4672331"/>
                </a:cubicBezTo>
                <a:cubicBezTo>
                  <a:pt x="321885" y="4652011"/>
                  <a:pt x="325695" y="4632961"/>
                  <a:pt x="324425" y="4612641"/>
                </a:cubicBezTo>
                <a:cubicBezTo>
                  <a:pt x="321885" y="4587242"/>
                  <a:pt x="328236" y="4572001"/>
                  <a:pt x="346018" y="4560572"/>
                </a:cubicBezTo>
                <a:cubicBezTo>
                  <a:pt x="365070" y="4546602"/>
                  <a:pt x="375230" y="4526281"/>
                  <a:pt x="363799" y="4498341"/>
                </a:cubicBezTo>
                <a:cubicBezTo>
                  <a:pt x="359988" y="4488181"/>
                  <a:pt x="357448" y="4476752"/>
                  <a:pt x="357448" y="4465321"/>
                </a:cubicBezTo>
                <a:cubicBezTo>
                  <a:pt x="359988" y="4425951"/>
                  <a:pt x="342207" y="4398012"/>
                  <a:pt x="324425" y="4370072"/>
                </a:cubicBezTo>
                <a:cubicBezTo>
                  <a:pt x="310454" y="4348481"/>
                  <a:pt x="293943" y="4326892"/>
                  <a:pt x="309184" y="4291332"/>
                </a:cubicBezTo>
                <a:cubicBezTo>
                  <a:pt x="320615" y="4264661"/>
                  <a:pt x="323155" y="4231641"/>
                  <a:pt x="307914" y="4199891"/>
                </a:cubicBezTo>
                <a:cubicBezTo>
                  <a:pt x="293943" y="4171952"/>
                  <a:pt x="301563" y="4127501"/>
                  <a:pt x="321885" y="4105911"/>
                </a:cubicBezTo>
                <a:cubicBezTo>
                  <a:pt x="339667" y="4088131"/>
                  <a:pt x="347288" y="4067811"/>
                  <a:pt x="346018" y="4041141"/>
                </a:cubicBezTo>
                <a:cubicBezTo>
                  <a:pt x="344747" y="3996691"/>
                  <a:pt x="348558" y="3954781"/>
                  <a:pt x="365070" y="3914140"/>
                </a:cubicBezTo>
                <a:cubicBezTo>
                  <a:pt x="372690" y="3895091"/>
                  <a:pt x="365070" y="3874772"/>
                  <a:pt x="362529" y="3854451"/>
                </a:cubicBezTo>
                <a:cubicBezTo>
                  <a:pt x="352368" y="3780791"/>
                  <a:pt x="316805" y="3710941"/>
                  <a:pt x="342207" y="3632201"/>
                </a:cubicBezTo>
                <a:cubicBezTo>
                  <a:pt x="351098" y="3602991"/>
                  <a:pt x="339667" y="3573782"/>
                  <a:pt x="343477" y="3547111"/>
                </a:cubicBezTo>
                <a:cubicBezTo>
                  <a:pt x="347288" y="3517901"/>
                  <a:pt x="340937" y="3502661"/>
                  <a:pt x="325695" y="3486151"/>
                </a:cubicBezTo>
                <a:cubicBezTo>
                  <a:pt x="315534" y="3475991"/>
                  <a:pt x="306643" y="3464561"/>
                  <a:pt x="297753" y="3453131"/>
                </a:cubicBezTo>
                <a:cubicBezTo>
                  <a:pt x="273621" y="3421382"/>
                  <a:pt x="271081" y="3402331"/>
                  <a:pt x="293943" y="3370581"/>
                </a:cubicBezTo>
                <a:cubicBezTo>
                  <a:pt x="309184" y="3350261"/>
                  <a:pt x="306643" y="3338831"/>
                  <a:pt x="291402" y="3321051"/>
                </a:cubicBezTo>
                <a:cubicBezTo>
                  <a:pt x="253299" y="3275331"/>
                  <a:pt x="246947" y="3219451"/>
                  <a:pt x="273621" y="3162302"/>
                </a:cubicBezTo>
                <a:cubicBezTo>
                  <a:pt x="277431" y="3153412"/>
                  <a:pt x="285051" y="3143251"/>
                  <a:pt x="276161" y="3134361"/>
                </a:cubicBezTo>
                <a:cubicBezTo>
                  <a:pt x="253299" y="3110231"/>
                  <a:pt x="248219" y="3075942"/>
                  <a:pt x="239327" y="3042922"/>
                </a:cubicBezTo>
                <a:cubicBezTo>
                  <a:pt x="227898" y="3003552"/>
                  <a:pt x="217736" y="2966722"/>
                  <a:pt x="232977" y="2926081"/>
                </a:cubicBezTo>
                <a:cubicBezTo>
                  <a:pt x="236787" y="2917191"/>
                  <a:pt x="240597" y="2908301"/>
                  <a:pt x="243137" y="2898141"/>
                </a:cubicBezTo>
                <a:cubicBezTo>
                  <a:pt x="250759" y="2871471"/>
                  <a:pt x="262189" y="2843531"/>
                  <a:pt x="249489" y="2813051"/>
                </a:cubicBezTo>
                <a:cubicBezTo>
                  <a:pt x="241867" y="2792731"/>
                  <a:pt x="246947" y="2773682"/>
                  <a:pt x="257109" y="2759711"/>
                </a:cubicBezTo>
                <a:cubicBezTo>
                  <a:pt x="276161" y="2733041"/>
                  <a:pt x="277431" y="2706370"/>
                  <a:pt x="267269" y="2674621"/>
                </a:cubicBezTo>
                <a:cubicBezTo>
                  <a:pt x="257109" y="2645411"/>
                  <a:pt x="263459" y="2618742"/>
                  <a:pt x="272351" y="2589532"/>
                </a:cubicBezTo>
                <a:cubicBezTo>
                  <a:pt x="285051" y="2553970"/>
                  <a:pt x="291402" y="2514602"/>
                  <a:pt x="272351" y="2477770"/>
                </a:cubicBezTo>
                <a:cubicBezTo>
                  <a:pt x="259649" y="2452371"/>
                  <a:pt x="257109" y="2426971"/>
                  <a:pt x="263459" y="2399032"/>
                </a:cubicBezTo>
                <a:cubicBezTo>
                  <a:pt x="277431" y="2332991"/>
                  <a:pt x="265999" y="2268221"/>
                  <a:pt x="253299" y="2205992"/>
                </a:cubicBezTo>
                <a:cubicBezTo>
                  <a:pt x="246947" y="2174242"/>
                  <a:pt x="248219" y="2148841"/>
                  <a:pt x="268539" y="2129792"/>
                </a:cubicBezTo>
                <a:cubicBezTo>
                  <a:pt x="281241" y="2117091"/>
                  <a:pt x="282511" y="2104391"/>
                  <a:pt x="278701" y="2087881"/>
                </a:cubicBezTo>
                <a:cubicBezTo>
                  <a:pt x="276161" y="2076451"/>
                  <a:pt x="273621" y="2063752"/>
                  <a:pt x="271081" y="2052321"/>
                </a:cubicBezTo>
                <a:cubicBezTo>
                  <a:pt x="265999" y="2033271"/>
                  <a:pt x="271081" y="2023110"/>
                  <a:pt x="287591" y="2018031"/>
                </a:cubicBezTo>
                <a:cubicBezTo>
                  <a:pt x="324425" y="2006601"/>
                  <a:pt x="335856" y="1983742"/>
                  <a:pt x="330776" y="1936751"/>
                </a:cubicBezTo>
                <a:cubicBezTo>
                  <a:pt x="326966" y="1910082"/>
                  <a:pt x="325695" y="1882141"/>
                  <a:pt x="329506" y="1855471"/>
                </a:cubicBezTo>
                <a:cubicBezTo>
                  <a:pt x="337126" y="1795782"/>
                  <a:pt x="320615" y="1741171"/>
                  <a:pt x="307914" y="1686560"/>
                </a:cubicBezTo>
                <a:cubicBezTo>
                  <a:pt x="301563" y="1658621"/>
                  <a:pt x="281241" y="1634491"/>
                  <a:pt x="293943" y="1600201"/>
                </a:cubicBezTo>
                <a:cubicBezTo>
                  <a:pt x="295213" y="1596391"/>
                  <a:pt x="292672" y="1588771"/>
                  <a:pt x="290132" y="1584961"/>
                </a:cubicBezTo>
                <a:cubicBezTo>
                  <a:pt x="265999" y="1550671"/>
                  <a:pt x="255839" y="1513841"/>
                  <a:pt x="260919" y="1465581"/>
                </a:cubicBezTo>
                <a:cubicBezTo>
                  <a:pt x="265999" y="1416051"/>
                  <a:pt x="241867" y="1370331"/>
                  <a:pt x="231707" y="1323341"/>
                </a:cubicBezTo>
                <a:cubicBezTo>
                  <a:pt x="220276" y="1272540"/>
                  <a:pt x="202493" y="1224281"/>
                  <a:pt x="211385" y="1169671"/>
                </a:cubicBezTo>
                <a:cubicBezTo>
                  <a:pt x="212656" y="1158240"/>
                  <a:pt x="216465" y="1146811"/>
                  <a:pt x="211385" y="1136651"/>
                </a:cubicBezTo>
                <a:cubicBezTo>
                  <a:pt x="196143" y="1107441"/>
                  <a:pt x="207576" y="1088391"/>
                  <a:pt x="222816" y="1064261"/>
                </a:cubicBezTo>
                <a:cubicBezTo>
                  <a:pt x="246947" y="1024891"/>
                  <a:pt x="259649" y="977901"/>
                  <a:pt x="258379" y="927100"/>
                </a:cubicBezTo>
                <a:cubicBezTo>
                  <a:pt x="258379" y="869951"/>
                  <a:pt x="241867" y="814070"/>
                  <a:pt x="255839" y="755651"/>
                </a:cubicBezTo>
                <a:cubicBezTo>
                  <a:pt x="260919" y="731521"/>
                  <a:pt x="255839" y="702310"/>
                  <a:pt x="250759" y="675641"/>
                </a:cubicBezTo>
                <a:cubicBezTo>
                  <a:pt x="241867" y="627380"/>
                  <a:pt x="235517" y="580391"/>
                  <a:pt x="265999" y="538481"/>
                </a:cubicBezTo>
                <a:cubicBezTo>
                  <a:pt x="271081" y="530861"/>
                  <a:pt x="274891" y="523240"/>
                  <a:pt x="271081" y="514350"/>
                </a:cubicBezTo>
                <a:cubicBezTo>
                  <a:pt x="260919" y="488951"/>
                  <a:pt x="255839" y="461011"/>
                  <a:pt x="238057" y="440690"/>
                </a:cubicBezTo>
                <a:cubicBezTo>
                  <a:pt x="216465" y="419101"/>
                  <a:pt x="198683" y="393701"/>
                  <a:pt x="178361" y="369570"/>
                </a:cubicBezTo>
                <a:cubicBezTo>
                  <a:pt x="170741" y="359411"/>
                  <a:pt x="163120" y="350521"/>
                  <a:pt x="165660" y="334010"/>
                </a:cubicBezTo>
                <a:cubicBezTo>
                  <a:pt x="168201" y="318771"/>
                  <a:pt x="163120" y="304801"/>
                  <a:pt x="158040" y="292100"/>
                </a:cubicBezTo>
                <a:cubicBezTo>
                  <a:pt x="146608" y="265431"/>
                  <a:pt x="144068" y="236221"/>
                  <a:pt x="145338" y="205741"/>
                </a:cubicBezTo>
                <a:cubicBezTo>
                  <a:pt x="145338" y="191771"/>
                  <a:pt x="142798" y="181610"/>
                  <a:pt x="138988" y="170181"/>
                </a:cubicBezTo>
                <a:cubicBezTo>
                  <a:pt x="121207" y="127001"/>
                  <a:pt x="113587" y="82551"/>
                  <a:pt x="119936" y="35561"/>
                </a:cubicBezTo>
                <a:cubicBezTo>
                  <a:pt x="123747" y="11431"/>
                  <a:pt x="119936" y="1"/>
                  <a:pt x="97074" y="1"/>
                </a:cubicBezTo>
                <a:lnTo>
                  <a:pt x="0" y="1"/>
                </a:lnTo>
                <a:close/>
              </a:path>
            </a:pathLst>
          </a:custGeom>
          <a:solidFill>
            <a:prstClr val="black"/>
          </a:solidFill>
        </p:spPr>
      </p:pic>
    </p:spTree>
    <p:extLst>
      <p:ext uri="{BB962C8B-B14F-4D97-AF65-F5344CB8AC3E}">
        <p14:creationId xmlns:p14="http://schemas.microsoft.com/office/powerpoint/2010/main" val="283490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240A9D4-4581-BC04-4296-CB4347ECD3EC}"/>
              </a:ext>
            </a:extLst>
          </p:cNvPr>
          <p:cNvSpPr>
            <a:spLocks noGrp="1"/>
          </p:cNvSpPr>
          <p:nvPr>
            <p:ph sz="quarter" idx="13"/>
          </p:nvPr>
        </p:nvSpPr>
        <p:spPr>
          <a:xfrm>
            <a:off x="907595" y="2202273"/>
            <a:ext cx="7097717" cy="3568413"/>
          </a:xfrm>
        </p:spPr>
        <p:txBody>
          <a:bodyPr vert="horz" lIns="91440" tIns="45720" rIns="91440" bIns="45720" rtlCol="0" anchor="t">
            <a:normAutofit/>
          </a:bodyPr>
          <a:lstStyle/>
          <a:p>
            <a:pPr>
              <a:lnSpc>
                <a:spcPct val="100000"/>
              </a:lnSpc>
              <a:spcBef>
                <a:spcPts val="0"/>
              </a:spcBef>
              <a:buFont typeface="Wingdings" panose="020B0604020202020204" pitchFamily="34" charset="0"/>
              <a:buChar char="v"/>
            </a:pPr>
            <a:r>
              <a:rPr lang="sv-SE" dirty="0">
                <a:ea typeface="Noto Serif"/>
                <a:cs typeface="Noto Serif"/>
              </a:rPr>
              <a:t> Du som lokal  workshopledaren ansvarar för att samla in dokumentation från grupperna.</a:t>
            </a:r>
          </a:p>
          <a:p>
            <a:pPr>
              <a:lnSpc>
                <a:spcPct val="100000"/>
              </a:lnSpc>
              <a:spcBef>
                <a:spcPts val="0"/>
              </a:spcBef>
              <a:buFont typeface="Wingdings" panose="020B0604020202020204" pitchFamily="34" charset="0"/>
              <a:buChar char="v"/>
            </a:pPr>
            <a:endParaRPr lang="en-US" dirty="0">
              <a:ea typeface="Noto Sans"/>
              <a:cs typeface="Noto Sans"/>
            </a:endParaRPr>
          </a:p>
          <a:p>
            <a:pPr>
              <a:lnSpc>
                <a:spcPct val="100000"/>
              </a:lnSpc>
              <a:spcBef>
                <a:spcPts val="0"/>
              </a:spcBef>
              <a:buFont typeface="Wingdings" panose="020B0604020202020204" pitchFamily="34" charset="0"/>
              <a:buChar char="v"/>
            </a:pPr>
            <a:r>
              <a:rPr lang="sv-SE" dirty="0">
                <a:ea typeface="Noto Serif"/>
                <a:cs typeface="Noto Serif"/>
              </a:rPr>
              <a:t> Skicka in den samlade informationen senast den 30 april 2026 via den här länken: </a:t>
            </a:r>
            <a:r>
              <a:rPr lang="sv-SE" dirty="0">
                <a:ea typeface="Noto Sans"/>
                <a:cs typeface="Noto Sans"/>
                <a:hlinkClick r:id="rId2"/>
              </a:rPr>
              <a:t>https://link.webropolsurveys.com/S/EF8A23A0B405BEE0</a:t>
            </a:r>
            <a:r>
              <a:rPr lang="sv-SE" dirty="0">
                <a:ea typeface="Noto Sans"/>
                <a:cs typeface="Noto Sans"/>
              </a:rPr>
              <a:t> </a:t>
            </a:r>
          </a:p>
          <a:p>
            <a:pPr>
              <a:lnSpc>
                <a:spcPct val="150000"/>
              </a:lnSpc>
              <a:buFont typeface="Wingdings" panose="020B0604020202020204" pitchFamily="34" charset="0"/>
              <a:buChar char="v"/>
            </a:pPr>
            <a:endParaRPr lang="sv-SE" dirty="0">
              <a:ea typeface="Noto Sans"/>
              <a:cs typeface="Noto Sans"/>
              <a:hlinkClick r:id="rId3"/>
            </a:endParaRPr>
          </a:p>
          <a:p>
            <a:pPr marL="0" indent="0" algn="ctr">
              <a:lnSpc>
                <a:spcPct val="150000"/>
              </a:lnSpc>
              <a:buNone/>
            </a:pPr>
            <a:endParaRPr lang="sv-SE" dirty="0">
              <a:ea typeface="Noto Sans"/>
              <a:cs typeface="Noto Sans"/>
            </a:endParaRPr>
          </a:p>
          <a:p>
            <a:pPr marL="0" indent="0">
              <a:buNone/>
            </a:pPr>
            <a:endParaRPr lang="sv-SE" dirty="0">
              <a:ea typeface="Noto Sans"/>
              <a:cs typeface="Noto Sans"/>
            </a:endParaRPr>
          </a:p>
          <a:p>
            <a:pPr>
              <a:buFont typeface="Wingdings" panose="020B0604020202020204" pitchFamily="34" charset="0"/>
              <a:buChar char="v"/>
            </a:pPr>
            <a:endParaRPr lang="sv-SE" dirty="0">
              <a:ea typeface="Noto Sans"/>
              <a:cs typeface="Noto Sans"/>
            </a:endParaRPr>
          </a:p>
          <a:p>
            <a:pPr>
              <a:buFont typeface="Wingdings" panose="020B0604020202020204" pitchFamily="34" charset="0"/>
              <a:buChar char="v"/>
            </a:pPr>
            <a:endParaRPr lang="sv-SE" dirty="0">
              <a:ea typeface="Noto Sans"/>
              <a:cs typeface="Noto Sans"/>
            </a:endParaRPr>
          </a:p>
          <a:p>
            <a:pPr>
              <a:buFont typeface="Wingdings" panose="020B0604020202020204" pitchFamily="34" charset="0"/>
              <a:buChar char="v"/>
            </a:pPr>
            <a:endParaRPr lang="sv-SE" dirty="0">
              <a:ea typeface="Noto Sans"/>
              <a:cs typeface="Noto Sans"/>
            </a:endParaRPr>
          </a:p>
          <a:p>
            <a:pPr>
              <a:buFont typeface="Wingdings" panose="020B0604020202020204" pitchFamily="34" charset="0"/>
              <a:buChar char="v"/>
            </a:pPr>
            <a:endParaRPr lang="sv-SE" dirty="0">
              <a:ea typeface="Noto Sans"/>
              <a:cs typeface="Noto Sans"/>
            </a:endParaRPr>
          </a:p>
          <a:p>
            <a:pPr>
              <a:buFont typeface="Wingdings" panose="020B0604020202020204" pitchFamily="34" charset="0"/>
              <a:buChar char="v"/>
            </a:pPr>
            <a:endParaRPr lang="sv-SE" dirty="0">
              <a:ea typeface="Noto Sans"/>
              <a:cs typeface="Noto Sans"/>
            </a:endParaRPr>
          </a:p>
        </p:txBody>
      </p:sp>
      <p:sp>
        <p:nvSpPr>
          <p:cNvPr id="3" name="Platshållare för text 2">
            <a:extLst>
              <a:ext uri="{FF2B5EF4-FFF2-40B4-BE49-F238E27FC236}">
                <a16:creationId xmlns:a16="http://schemas.microsoft.com/office/drawing/2014/main" id="{ADE1E077-5830-5741-9673-7AAED27CF245}"/>
              </a:ext>
            </a:extLst>
          </p:cNvPr>
          <p:cNvSpPr>
            <a:spLocks noGrp="1"/>
          </p:cNvSpPr>
          <p:nvPr>
            <p:ph type="body" sz="quarter" idx="11"/>
          </p:nvPr>
        </p:nvSpPr>
        <p:spPr>
          <a:xfrm>
            <a:off x="910685" y="603456"/>
            <a:ext cx="10378852" cy="881743"/>
          </a:xfrm>
        </p:spPr>
        <p:txBody>
          <a:bodyPr/>
          <a:lstStyle/>
          <a:p>
            <a:r>
              <a:rPr lang="sv-SE" dirty="0"/>
              <a:t>När workshopen är slut</a:t>
            </a:r>
          </a:p>
        </p:txBody>
      </p:sp>
      <p:pic>
        <p:nvPicPr>
          <p:cNvPr id="4" name="Graphic 3" descr="Checklista med hel fyllning">
            <a:extLst>
              <a:ext uri="{FF2B5EF4-FFF2-40B4-BE49-F238E27FC236}">
                <a16:creationId xmlns:a16="http://schemas.microsoft.com/office/drawing/2014/main" id="{D278935D-2AA2-1219-B636-2A96EFB70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3527" y="2059710"/>
            <a:ext cx="2738581" cy="2738581"/>
          </a:xfrm>
          <a:prstGeom prst="rect">
            <a:avLst/>
          </a:prstGeom>
        </p:spPr>
      </p:pic>
    </p:spTree>
    <p:extLst>
      <p:ext uri="{BB962C8B-B14F-4D97-AF65-F5344CB8AC3E}">
        <p14:creationId xmlns:p14="http://schemas.microsoft.com/office/powerpoint/2010/main" val="269144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21474-D15D-8DF4-546A-966CF4E502DD}"/>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0458225-7F7B-5AC6-DA75-2F14342BC0AD}"/>
              </a:ext>
            </a:extLst>
          </p:cNvPr>
          <p:cNvSpPr>
            <a:spLocks noGrp="1"/>
          </p:cNvSpPr>
          <p:nvPr>
            <p:ph type="body" sz="quarter" idx="11"/>
          </p:nvPr>
        </p:nvSpPr>
        <p:spPr>
          <a:xfrm>
            <a:off x="1128032" y="1881796"/>
            <a:ext cx="7942489" cy="772885"/>
          </a:xfrm>
        </p:spPr>
        <p:txBody>
          <a:bodyPr/>
          <a:lstStyle/>
          <a:p>
            <a:r>
              <a:rPr lang="sv-SE" dirty="0"/>
              <a:t>Här hittar du material till workshopen</a:t>
            </a:r>
          </a:p>
        </p:txBody>
      </p:sp>
      <p:sp>
        <p:nvSpPr>
          <p:cNvPr id="4" name="textruta 3">
            <a:extLst>
              <a:ext uri="{FF2B5EF4-FFF2-40B4-BE49-F238E27FC236}">
                <a16:creationId xmlns:a16="http://schemas.microsoft.com/office/drawing/2014/main" id="{3E0897B1-02AC-602F-7608-36300E481670}"/>
              </a:ext>
            </a:extLst>
          </p:cNvPr>
          <p:cNvSpPr txBox="1"/>
          <p:nvPr/>
        </p:nvSpPr>
        <p:spPr>
          <a:xfrm>
            <a:off x="1128032" y="3425309"/>
            <a:ext cx="9927772" cy="923330"/>
          </a:xfrm>
          <a:prstGeom prst="rect">
            <a:avLst/>
          </a:prstGeom>
          <a:noFill/>
        </p:spPr>
        <p:txBody>
          <a:bodyPr wrap="square" lIns="91440" tIns="45720" rIns="91440" bIns="45720" anchor="t">
            <a:spAutoFit/>
          </a:bodyPr>
          <a:lstStyle/>
          <a:p>
            <a:r>
              <a:rPr lang="sv-SE" sz="3600" dirty="0">
                <a:solidFill>
                  <a:schemeClr val="accent2"/>
                </a:solidFill>
                <a:ea typeface="+mn-lt"/>
                <a:cs typeface="+mn-lt"/>
                <a:hlinkClick r:id="rId3">
                  <a:extLst>
                    <a:ext uri="{A12FA001-AC4F-418D-AE19-62706E023703}">
                      <ahyp:hlinkClr xmlns:ahyp="http://schemas.microsoft.com/office/drawing/2018/hyperlinkcolor" val="tx"/>
                    </a:ext>
                  </a:extLst>
                </a:hlinkClick>
              </a:rPr>
              <a:t>regionvarmland.se/workshoppsykiskhalsa</a:t>
            </a:r>
            <a:endParaRPr lang="en-US" sz="3600" dirty="0">
              <a:solidFill>
                <a:schemeClr val="accent2"/>
              </a:solidFill>
              <a:ea typeface="+mn-lt"/>
              <a:cs typeface="+mn-lt"/>
              <a:hlinkClick r:id="rId3">
                <a:extLst>
                  <a:ext uri="{A12FA001-AC4F-418D-AE19-62706E023703}">
                    <ahyp:hlinkClr xmlns:ahyp="http://schemas.microsoft.com/office/drawing/2018/hyperlinkcolor" val="tx"/>
                  </a:ext>
                </a:extLst>
              </a:hlinkClick>
            </a:endParaRPr>
          </a:p>
          <a:p>
            <a:endParaRPr lang="sv-SE" dirty="0">
              <a:solidFill>
                <a:schemeClr val="accent2"/>
              </a:solidFill>
              <a:ea typeface="Noto Sans"/>
              <a:cs typeface="Noto Sans"/>
            </a:endParaRPr>
          </a:p>
        </p:txBody>
      </p:sp>
    </p:spTree>
    <p:extLst>
      <p:ext uri="{BB962C8B-B14F-4D97-AF65-F5344CB8AC3E}">
        <p14:creationId xmlns:p14="http://schemas.microsoft.com/office/powerpoint/2010/main" val="234514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kål kontur">
            <a:extLst>
              <a:ext uri="{FF2B5EF4-FFF2-40B4-BE49-F238E27FC236}">
                <a16:creationId xmlns:a16="http://schemas.microsoft.com/office/drawing/2014/main" id="{9DBAE4C1-5721-7301-FF42-3CB48B099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6801" y="1713344"/>
            <a:ext cx="3962400" cy="3962400"/>
          </a:xfrm>
          <a:prstGeom prst="rect">
            <a:avLst/>
          </a:prstGeom>
        </p:spPr>
      </p:pic>
      <p:sp>
        <p:nvSpPr>
          <p:cNvPr id="2" name="Platshållare för text 1">
            <a:extLst>
              <a:ext uri="{FF2B5EF4-FFF2-40B4-BE49-F238E27FC236}">
                <a16:creationId xmlns:a16="http://schemas.microsoft.com/office/drawing/2014/main" id="{D92A1612-F5B4-EC1D-D917-D7147F6D6F58}"/>
              </a:ext>
            </a:extLst>
          </p:cNvPr>
          <p:cNvSpPr>
            <a:spLocks noGrp="1"/>
          </p:cNvSpPr>
          <p:nvPr>
            <p:ph type="body" sz="quarter" idx="11"/>
          </p:nvPr>
        </p:nvSpPr>
        <p:spPr>
          <a:xfrm>
            <a:off x="872195" y="1558288"/>
            <a:ext cx="6359547" cy="3754743"/>
          </a:xfrm>
        </p:spPr>
        <p:txBody>
          <a:bodyPr/>
          <a:lstStyle/>
          <a:p>
            <a:pPr>
              <a:lnSpc>
                <a:spcPct val="100000"/>
              </a:lnSpc>
            </a:pPr>
            <a:r>
              <a:rPr lang="sv-SE" dirty="0"/>
              <a:t>Tillsammans skapar vi förändring!</a:t>
            </a:r>
            <a:endParaRPr lang="en-US" dirty="0"/>
          </a:p>
          <a:p>
            <a:pPr>
              <a:lnSpc>
                <a:spcPct val="100000"/>
              </a:lnSpc>
            </a:pPr>
            <a:r>
              <a:rPr lang="sv-SE" sz="2400" i="1" dirty="0">
                <a:latin typeface="+mn-lt"/>
              </a:rPr>
              <a:t>Vi hoppas att workshopen identifierar hur och när vi behöver hjälpas åt över organisationsgränserna. </a:t>
            </a:r>
            <a:endParaRPr lang="sv-SE" sz="2400" i="1" dirty="0">
              <a:latin typeface="+mn-lt"/>
              <a:ea typeface="Noto Serif"/>
              <a:cs typeface="Noto Serif"/>
            </a:endParaRPr>
          </a:p>
          <a:p>
            <a:pPr>
              <a:lnSpc>
                <a:spcPct val="100000"/>
              </a:lnSpc>
            </a:pPr>
            <a:r>
              <a:rPr lang="sv-SE" sz="2400" i="1" dirty="0">
                <a:latin typeface="+mn-lt"/>
              </a:rPr>
              <a:t>Tillsammans skapar vi ett starkare preventionsarbete i Värmland. </a:t>
            </a:r>
            <a:endParaRPr lang="sv-SE" sz="2400" i="1" dirty="0">
              <a:latin typeface="+mn-lt"/>
              <a:ea typeface="Noto Serif"/>
              <a:cs typeface="Noto Serif"/>
            </a:endParaRPr>
          </a:p>
        </p:txBody>
      </p:sp>
    </p:spTree>
    <p:extLst>
      <p:ext uri="{BB962C8B-B14F-4D97-AF65-F5344CB8AC3E}">
        <p14:creationId xmlns:p14="http://schemas.microsoft.com/office/powerpoint/2010/main" val="57584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33D21-F57B-F86C-171A-4617EBAF8E7B}"/>
              </a:ext>
            </a:extLst>
          </p:cNvPr>
          <p:cNvSpPr>
            <a:spLocks noGrp="1"/>
          </p:cNvSpPr>
          <p:nvPr>
            <p:ph type="body" sz="quarter" idx="14"/>
          </p:nvPr>
        </p:nvSpPr>
        <p:spPr>
          <a:xfrm>
            <a:off x="1428040" y="2128488"/>
            <a:ext cx="9328658" cy="2596092"/>
          </a:xfrm>
        </p:spPr>
        <p:txBody>
          <a:bodyPr vert="horz" lIns="91440" tIns="45720" rIns="91440" bIns="45720" rtlCol="0" anchor="t">
            <a:noAutofit/>
          </a:bodyPr>
          <a:lstStyle/>
          <a:p>
            <a:r>
              <a:rPr lang="en-US" sz="4400" dirty="0" err="1">
                <a:latin typeface="+mj-lt"/>
                <a:ea typeface="Noto Sans"/>
                <a:cs typeface="Noto Sans"/>
              </a:rPr>
              <a:t>Kontakt</a:t>
            </a:r>
            <a:r>
              <a:rPr lang="en-US" sz="4400" dirty="0">
                <a:latin typeface="+mj-lt"/>
                <a:ea typeface="Noto Sans"/>
                <a:cs typeface="Noto Sans"/>
              </a:rPr>
              <a:t> </a:t>
            </a:r>
          </a:p>
          <a:p>
            <a:endParaRPr lang="en-US" dirty="0">
              <a:ea typeface="Noto Sans"/>
              <a:cs typeface="Noto Sans"/>
            </a:endParaRPr>
          </a:p>
          <a:p>
            <a:pPr>
              <a:lnSpc>
                <a:spcPct val="150000"/>
              </a:lnSpc>
            </a:pPr>
            <a:r>
              <a:rPr lang="en-US" dirty="0">
                <a:ea typeface="Noto Sans"/>
                <a:cs typeface="Noto Sans"/>
              </a:rPr>
              <a:t>Pernilla Öhrman, </a:t>
            </a:r>
            <a:r>
              <a:rPr lang="en-US" dirty="0">
                <a:ea typeface="Noto Sans"/>
                <a:cs typeface="Noto Sans"/>
                <a:hlinkClick r:id="rId2"/>
              </a:rPr>
              <a:t>pernilla.ohrman2@regionvarmland.se</a:t>
            </a:r>
            <a:endParaRPr lang="en-US" dirty="0">
              <a:ea typeface="Noto Sans"/>
              <a:cs typeface="Noto Sans"/>
            </a:endParaRPr>
          </a:p>
          <a:p>
            <a:pPr>
              <a:lnSpc>
                <a:spcPct val="150000"/>
              </a:lnSpc>
            </a:pPr>
            <a:r>
              <a:rPr lang="en-US" dirty="0">
                <a:ea typeface="Noto Sans"/>
                <a:cs typeface="Noto Sans"/>
              </a:rPr>
              <a:t>Annika Englund, </a:t>
            </a:r>
            <a:r>
              <a:rPr lang="en-US" dirty="0">
                <a:ea typeface="Noto Sans"/>
                <a:cs typeface="Noto Sans"/>
                <a:hlinkClick r:id="rId3"/>
              </a:rPr>
              <a:t>annika.englund2@regionvarmland.se</a:t>
            </a:r>
            <a:endParaRPr lang="en-US" dirty="0">
              <a:ea typeface="Noto Sans"/>
              <a:cs typeface="Noto Sans"/>
            </a:endParaRPr>
          </a:p>
          <a:p>
            <a:endParaRPr lang="en-US" dirty="0">
              <a:ea typeface="Noto Sans"/>
              <a:cs typeface="Noto Sans"/>
            </a:endParaRPr>
          </a:p>
        </p:txBody>
      </p:sp>
    </p:spTree>
    <p:extLst>
      <p:ext uri="{BB962C8B-B14F-4D97-AF65-F5344CB8AC3E}">
        <p14:creationId xmlns:p14="http://schemas.microsoft.com/office/powerpoint/2010/main" val="321460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CE63587-DB63-2451-FDC4-B6947A950053}"/>
              </a:ext>
            </a:extLst>
          </p:cNvPr>
          <p:cNvSpPr>
            <a:spLocks noGrp="1"/>
          </p:cNvSpPr>
          <p:nvPr>
            <p:ph type="body" sz="quarter" idx="4294967295"/>
          </p:nvPr>
        </p:nvSpPr>
        <p:spPr>
          <a:xfrm>
            <a:off x="1491342" y="1850571"/>
            <a:ext cx="9454025" cy="3058886"/>
          </a:xfrm>
        </p:spPr>
        <p:txBody>
          <a:bodyPr vert="horz" lIns="91440" tIns="45720" rIns="91440" bIns="45720" rtlCol="0" anchor="t">
            <a:normAutofit lnSpcReduction="10000"/>
          </a:bodyPr>
          <a:lstStyle/>
          <a:p>
            <a:pPr marL="0" indent="0">
              <a:buNone/>
            </a:pPr>
            <a:endParaRPr lang="sv-SE" dirty="0"/>
          </a:p>
          <a:p>
            <a:pPr marL="0" indent="0">
              <a:buNone/>
            </a:pPr>
            <a:r>
              <a:rPr lang="sv-SE" sz="3600" dirty="0">
                <a:solidFill>
                  <a:srgbClr val="92D050"/>
                </a:solidFill>
              </a:rPr>
              <a:t>Under 2026 tar vi fram en ny länsgemensam handlingsplan för psykisk hälsa och suicidprevention. </a:t>
            </a:r>
          </a:p>
          <a:p>
            <a:pPr marL="0" indent="0">
              <a:buNone/>
            </a:pPr>
            <a:endParaRPr lang="sv-SE" sz="3600" dirty="0">
              <a:solidFill>
                <a:srgbClr val="92D050"/>
              </a:solidFill>
            </a:endParaRPr>
          </a:p>
          <a:p>
            <a:pPr marL="0" indent="0">
              <a:buNone/>
            </a:pPr>
            <a:r>
              <a:rPr lang="sv-SE" sz="3600" dirty="0">
                <a:solidFill>
                  <a:srgbClr val="92D050"/>
                </a:solidFill>
              </a:rPr>
              <a:t>Planen gäller för Värmlands län 2026–2034.</a:t>
            </a:r>
            <a:endParaRPr lang="sv-SE">
              <a:ea typeface="Noto Sans"/>
              <a:cs typeface="Noto Sans"/>
            </a:endParaRPr>
          </a:p>
        </p:txBody>
      </p:sp>
    </p:spTree>
    <p:extLst>
      <p:ext uri="{BB962C8B-B14F-4D97-AF65-F5344CB8AC3E}">
        <p14:creationId xmlns:p14="http://schemas.microsoft.com/office/powerpoint/2010/main" val="255142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F3B83DF-095D-7075-333A-781EEE1CAFE3}"/>
              </a:ext>
            </a:extLst>
          </p:cNvPr>
          <p:cNvSpPr>
            <a:spLocks noGrp="1"/>
          </p:cNvSpPr>
          <p:nvPr>
            <p:ph type="body" sz="quarter" idx="11"/>
          </p:nvPr>
        </p:nvSpPr>
        <p:spPr>
          <a:xfrm>
            <a:off x="1023257" y="1187832"/>
            <a:ext cx="6977269" cy="772885"/>
          </a:xfrm>
        </p:spPr>
        <p:txBody>
          <a:bodyPr/>
          <a:lstStyle/>
          <a:p>
            <a:r>
              <a:rPr lang="sv-SE" dirty="0"/>
              <a:t>Riktning</a:t>
            </a:r>
          </a:p>
        </p:txBody>
      </p:sp>
      <p:sp>
        <p:nvSpPr>
          <p:cNvPr id="4" name="textruta 3">
            <a:extLst>
              <a:ext uri="{FF2B5EF4-FFF2-40B4-BE49-F238E27FC236}">
                <a16:creationId xmlns:a16="http://schemas.microsoft.com/office/drawing/2014/main" id="{1FF5A9A8-2552-31AD-371B-204F61F0CAA1}"/>
              </a:ext>
            </a:extLst>
          </p:cNvPr>
          <p:cNvSpPr txBox="1"/>
          <p:nvPr/>
        </p:nvSpPr>
        <p:spPr>
          <a:xfrm>
            <a:off x="1023257" y="2405744"/>
            <a:ext cx="7195457" cy="2862322"/>
          </a:xfrm>
          <a:prstGeom prst="rect">
            <a:avLst/>
          </a:prstGeom>
          <a:noFill/>
        </p:spPr>
        <p:txBody>
          <a:bodyPr wrap="square" lIns="91440" tIns="45720" rIns="91440" bIns="45720" anchor="t">
            <a:spAutoFit/>
          </a:bodyPr>
          <a:lstStyle/>
          <a:p>
            <a:pPr marL="0" indent="0">
              <a:buNone/>
            </a:pPr>
            <a:r>
              <a:rPr lang="sv-SE" sz="2000" b="1" dirty="0">
                <a:solidFill>
                  <a:schemeClr val="accent2"/>
                </a:solidFill>
              </a:rPr>
              <a:t>Nationella strategin </a:t>
            </a:r>
            <a:r>
              <a:rPr lang="sv-SE" sz="2000" b="1" i="1" dirty="0">
                <a:solidFill>
                  <a:schemeClr val="accent2"/>
                </a:solidFill>
              </a:rPr>
              <a:t>Det handlar om livet</a:t>
            </a:r>
            <a:endParaRPr lang="sv-SE" sz="2000" b="1" i="1" dirty="0">
              <a:solidFill>
                <a:schemeClr val="accent2"/>
              </a:solidFill>
              <a:ea typeface="Noto Sans"/>
              <a:cs typeface="Noto Sans"/>
            </a:endParaRPr>
          </a:p>
          <a:p>
            <a:pPr marL="0" indent="0">
              <a:buNone/>
            </a:pPr>
            <a:endParaRPr lang="sv-SE" sz="2000" b="1" i="1" kern="0" dirty="0">
              <a:solidFill>
                <a:schemeClr val="accent2"/>
              </a:solidFill>
              <a:effectLst/>
              <a:ea typeface="Times New Roman" panose="02020603050405020304" pitchFamily="18" charset="0"/>
            </a:endParaRPr>
          </a:p>
          <a:p>
            <a:pPr marL="0" indent="0">
              <a:buNone/>
            </a:pPr>
            <a:r>
              <a:rPr lang="sv-SE" sz="2000" kern="0" dirty="0">
                <a:solidFill>
                  <a:schemeClr val="accent2"/>
                </a:solidFill>
                <a:effectLst/>
                <a:ea typeface="Times New Roman" panose="02020603050405020304" pitchFamily="18" charset="0"/>
              </a:rPr>
              <a:t>2025 beslutade regeringen för första gången om en nationell och långsiktig svensk strategi för psykisk hälsa och suicidprevention. </a:t>
            </a:r>
          </a:p>
          <a:p>
            <a:pPr marL="0" indent="0">
              <a:buNone/>
            </a:pPr>
            <a:endParaRPr lang="sv-SE" sz="2000" kern="0" dirty="0">
              <a:solidFill>
                <a:schemeClr val="accent2"/>
              </a:solidFill>
              <a:ea typeface="Aptos" panose="020B0004020202020204" pitchFamily="34" charset="0"/>
            </a:endParaRPr>
          </a:p>
          <a:p>
            <a:pPr marL="0" indent="0">
              <a:buNone/>
            </a:pPr>
            <a:r>
              <a:rPr lang="sv-SE" sz="2000" dirty="0">
                <a:solidFill>
                  <a:schemeClr val="accent2"/>
                </a:solidFill>
                <a:effectLst/>
                <a:ea typeface="Aptos" panose="020B0004020202020204" pitchFamily="34" charset="0"/>
              </a:rPr>
              <a:t>Strategin bygger på fyra mål och sju delmål som bland annat syftar till att skapa ett samhälle som främjar en god och jämlik psykisk hälsa i hela befolkningen. </a:t>
            </a:r>
            <a:endParaRPr lang="sv-SE" sz="2000" dirty="0">
              <a:solidFill>
                <a:schemeClr val="accent2"/>
              </a:solidFill>
            </a:endParaRPr>
          </a:p>
        </p:txBody>
      </p:sp>
      <p:pic>
        <p:nvPicPr>
          <p:cNvPr id="6" name="Picture 3">
            <a:extLst>
              <a:ext uri="{FF2B5EF4-FFF2-40B4-BE49-F238E27FC236}">
                <a16:creationId xmlns:a16="http://schemas.microsoft.com/office/drawing/2014/main" id="{46055BD6-4AEB-A6DD-EB33-5DA944BC7D82}"/>
              </a:ext>
            </a:extLst>
          </p:cNvPr>
          <p:cNvPicPr>
            <a:picLocks noChangeAspect="1"/>
          </p:cNvPicPr>
          <p:nvPr/>
        </p:nvPicPr>
        <p:blipFill>
          <a:blip r:embed="rId3"/>
          <a:stretch>
            <a:fillRect/>
          </a:stretch>
        </p:blipFill>
        <p:spPr>
          <a:xfrm rot="600000">
            <a:off x="8501579" y="2311811"/>
            <a:ext cx="3193601" cy="35373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0121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251FFDC-10F1-4CA8-6082-F1E7A1413B32}"/>
              </a:ext>
            </a:extLst>
          </p:cNvPr>
          <p:cNvPicPr>
            <a:picLocks noChangeAspect="1"/>
          </p:cNvPicPr>
          <p:nvPr/>
        </p:nvPicPr>
        <p:blipFill>
          <a:blip r:embed="rId3"/>
          <a:stretch>
            <a:fillRect/>
          </a:stretch>
        </p:blipFill>
        <p:spPr>
          <a:xfrm>
            <a:off x="1040161" y="127529"/>
            <a:ext cx="10111316" cy="6602941"/>
          </a:xfrm>
          <a:prstGeom prst="rect">
            <a:avLst/>
          </a:prstGeom>
        </p:spPr>
      </p:pic>
    </p:spTree>
    <p:extLst>
      <p:ext uri="{BB962C8B-B14F-4D97-AF65-F5344CB8AC3E}">
        <p14:creationId xmlns:p14="http://schemas.microsoft.com/office/powerpoint/2010/main" val="212249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ED3B9-7E45-BBC9-FA6F-05A8515C4FC4}"/>
              </a:ext>
            </a:extLst>
          </p:cNvPr>
          <p:cNvPicPr>
            <a:picLocks noChangeAspect="1"/>
          </p:cNvPicPr>
          <p:nvPr/>
        </p:nvPicPr>
        <p:blipFill>
          <a:blip r:embed="rId3"/>
          <a:srcRect t="11067"/>
          <a:stretch>
            <a:fillRect/>
          </a:stretch>
        </p:blipFill>
        <p:spPr>
          <a:xfrm>
            <a:off x="20" y="10"/>
            <a:ext cx="12191980" cy="6857990"/>
          </a:xfrm>
          <a:custGeom>
            <a:avLst/>
            <a:gdLst>
              <a:gd name="connsiteX0" fmla="*/ 4482296 w 12192000"/>
              <a:gd name="connsiteY0" fmla="*/ 1477089 h 6858000"/>
              <a:gd name="connsiteX1" fmla="*/ 4426723 w 12192000"/>
              <a:gd name="connsiteY1" fmla="*/ 1495872 h 6858000"/>
              <a:gd name="connsiteX2" fmla="*/ 4329270 w 12192000"/>
              <a:gd name="connsiteY2" fmla="*/ 1510899 h 6858000"/>
              <a:gd name="connsiteX3" fmla="*/ 4312357 w 12192000"/>
              <a:gd name="connsiteY3" fmla="*/ 1510362 h 6858000"/>
              <a:gd name="connsiteX4" fmla="*/ 4215709 w 12192000"/>
              <a:gd name="connsiteY4" fmla="*/ 1524852 h 6858000"/>
              <a:gd name="connsiteX5" fmla="*/ 4145638 w 12192000"/>
              <a:gd name="connsiteY5" fmla="*/ 1523779 h 6858000"/>
              <a:gd name="connsiteX6" fmla="*/ 4106174 w 12192000"/>
              <a:gd name="connsiteY6" fmla="*/ 1525389 h 6858000"/>
              <a:gd name="connsiteX7" fmla="*/ 4000666 w 12192000"/>
              <a:gd name="connsiteY7" fmla="*/ 1534512 h 6858000"/>
              <a:gd name="connsiteX8" fmla="*/ 3938650 w 12192000"/>
              <a:gd name="connsiteY8" fmla="*/ 1532902 h 6858000"/>
              <a:gd name="connsiteX9" fmla="*/ 3845224 w 12192000"/>
              <a:gd name="connsiteY9" fmla="*/ 1511972 h 6858000"/>
              <a:gd name="connsiteX10" fmla="*/ 3836364 w 12192000"/>
              <a:gd name="connsiteY10" fmla="*/ 1510899 h 6858000"/>
              <a:gd name="connsiteX11" fmla="*/ 3658371 w 12192000"/>
              <a:gd name="connsiteY11" fmla="*/ 1501775 h 6858000"/>
              <a:gd name="connsiteX12" fmla="*/ 3640652 w 12192000"/>
              <a:gd name="connsiteY12" fmla="*/ 1503385 h 6858000"/>
              <a:gd name="connsiteX13" fmla="*/ 3594744 w 12192000"/>
              <a:gd name="connsiteY13" fmla="*/ 1510362 h 6858000"/>
              <a:gd name="connsiteX14" fmla="*/ 3581052 w 12192000"/>
              <a:gd name="connsiteY14" fmla="*/ 1511972 h 6858000"/>
              <a:gd name="connsiteX15" fmla="*/ 3489237 w 12192000"/>
              <a:gd name="connsiteY15" fmla="*/ 1532365 h 6858000"/>
              <a:gd name="connsiteX16" fmla="*/ 3452188 w 12192000"/>
              <a:gd name="connsiteY16" fmla="*/ 1542562 h 6858000"/>
              <a:gd name="connsiteX17" fmla="*/ 3414334 w 12192000"/>
              <a:gd name="connsiteY17" fmla="*/ 1548465 h 6858000"/>
              <a:gd name="connsiteX18" fmla="*/ 3349097 w 12192000"/>
              <a:gd name="connsiteY18" fmla="*/ 1559199 h 6858000"/>
              <a:gd name="connsiteX19" fmla="*/ 3307216 w 12192000"/>
              <a:gd name="connsiteY19" fmla="*/ 1568859 h 6858000"/>
              <a:gd name="connsiteX20" fmla="*/ 3296746 w 12192000"/>
              <a:gd name="connsiteY20" fmla="*/ 1569932 h 6858000"/>
              <a:gd name="connsiteX21" fmla="*/ 3192849 w 12192000"/>
              <a:gd name="connsiteY21" fmla="*/ 1557589 h 6858000"/>
              <a:gd name="connsiteX22" fmla="*/ 3076066 w 12192000"/>
              <a:gd name="connsiteY22" fmla="*/ 1541489 h 6858000"/>
              <a:gd name="connsiteX23" fmla="*/ 3051099 w 12192000"/>
              <a:gd name="connsiteY23" fmla="*/ 1543099 h 6858000"/>
              <a:gd name="connsiteX24" fmla="*/ 2951229 w 12192000"/>
              <a:gd name="connsiteY24" fmla="*/ 1557589 h 6858000"/>
              <a:gd name="connsiteX25" fmla="*/ 2922235 w 12192000"/>
              <a:gd name="connsiteY25" fmla="*/ 1554369 h 6858000"/>
              <a:gd name="connsiteX26" fmla="*/ 2868273 w 12192000"/>
              <a:gd name="connsiteY26" fmla="*/ 1544172 h 6858000"/>
              <a:gd name="connsiteX27" fmla="*/ 2841694 w 12192000"/>
              <a:gd name="connsiteY27" fmla="*/ 1533439 h 6858000"/>
              <a:gd name="connsiteX28" fmla="*/ 2793370 w 12192000"/>
              <a:gd name="connsiteY28" fmla="*/ 1515729 h 6858000"/>
              <a:gd name="connsiteX29" fmla="*/ 2741825 w 12192000"/>
              <a:gd name="connsiteY29" fmla="*/ 1504995 h 6858000"/>
              <a:gd name="connsiteX30" fmla="*/ 2668533 w 12192000"/>
              <a:gd name="connsiteY30" fmla="*/ 1495872 h 6858000"/>
              <a:gd name="connsiteX31" fmla="*/ 2618598 w 12192000"/>
              <a:gd name="connsiteY31" fmla="*/ 1505532 h 6858000"/>
              <a:gd name="connsiteX32" fmla="*/ 2612155 w 12192000"/>
              <a:gd name="connsiteY32" fmla="*/ 1507142 h 6858000"/>
              <a:gd name="connsiteX33" fmla="*/ 2522756 w 12192000"/>
              <a:gd name="connsiteY33" fmla="*/ 1519485 h 6858000"/>
              <a:gd name="connsiteX34" fmla="*/ 2510675 w 12192000"/>
              <a:gd name="connsiteY34" fmla="*/ 1520559 h 6858000"/>
              <a:gd name="connsiteX35" fmla="*/ 2444632 w 12192000"/>
              <a:gd name="connsiteY35" fmla="*/ 1525389 h 6858000"/>
              <a:gd name="connsiteX36" fmla="*/ 2397113 w 12192000"/>
              <a:gd name="connsiteY36" fmla="*/ 1525389 h 6858000"/>
              <a:gd name="connsiteX37" fmla="*/ 2267444 w 12192000"/>
              <a:gd name="connsiteY37" fmla="*/ 1509289 h 6858000"/>
              <a:gd name="connsiteX38" fmla="*/ 2139385 w 12192000"/>
              <a:gd name="connsiteY38" fmla="*/ 1492116 h 6858000"/>
              <a:gd name="connsiteX39" fmla="*/ 2067704 w 12192000"/>
              <a:gd name="connsiteY39" fmla="*/ 1487286 h 6858000"/>
              <a:gd name="connsiteX40" fmla="*/ 2008105 w 12192000"/>
              <a:gd name="connsiteY40" fmla="*/ 1490506 h 6858000"/>
              <a:gd name="connsiteX41" fmla="*/ 1941256 w 12192000"/>
              <a:gd name="connsiteY41" fmla="*/ 1486749 h 6858000"/>
              <a:gd name="connsiteX42" fmla="*/ 1884878 w 12192000"/>
              <a:gd name="connsiteY42" fmla="*/ 1483529 h 6858000"/>
              <a:gd name="connsiteX43" fmla="*/ 1868770 w 12192000"/>
              <a:gd name="connsiteY43" fmla="*/ 1487822 h 6858000"/>
              <a:gd name="connsiteX44" fmla="*/ 1819641 w 12192000"/>
              <a:gd name="connsiteY44" fmla="*/ 1494799 h 6858000"/>
              <a:gd name="connsiteX45" fmla="*/ 1727825 w 12192000"/>
              <a:gd name="connsiteY45" fmla="*/ 1481919 h 6858000"/>
              <a:gd name="connsiteX46" fmla="*/ 1693193 w 12192000"/>
              <a:gd name="connsiteY46" fmla="*/ 1480309 h 6858000"/>
              <a:gd name="connsiteX47" fmla="*/ 1663393 w 12192000"/>
              <a:gd name="connsiteY47" fmla="*/ 1479236 h 6858000"/>
              <a:gd name="connsiteX48" fmla="*/ 1640037 w 12192000"/>
              <a:gd name="connsiteY48" fmla="*/ 1492652 h 6858000"/>
              <a:gd name="connsiteX49" fmla="*/ 1640037 w 12192000"/>
              <a:gd name="connsiteY49" fmla="*/ 1681558 h 6858000"/>
              <a:gd name="connsiteX50" fmla="*/ 1640037 w 12192000"/>
              <a:gd name="connsiteY50" fmla="*/ 1886027 h 6858000"/>
              <a:gd name="connsiteX51" fmla="*/ 1640037 w 12192000"/>
              <a:gd name="connsiteY51" fmla="*/ 2984579 h 6858000"/>
              <a:gd name="connsiteX52" fmla="*/ 1640037 w 12192000"/>
              <a:gd name="connsiteY52" fmla="*/ 3281355 h 6858000"/>
              <a:gd name="connsiteX53" fmla="*/ 1640037 w 12192000"/>
              <a:gd name="connsiteY53" fmla="*/ 3929645 h 6858000"/>
              <a:gd name="connsiteX54" fmla="*/ 1639231 w 12192000"/>
              <a:gd name="connsiteY54" fmla="*/ 4354683 h 6858000"/>
              <a:gd name="connsiteX55" fmla="*/ 1640037 w 12192000"/>
              <a:gd name="connsiteY55" fmla="*/ 4550566 h 6858000"/>
              <a:gd name="connsiteX56" fmla="*/ 1628761 w 12192000"/>
              <a:gd name="connsiteY56" fmla="*/ 4618722 h 6858000"/>
              <a:gd name="connsiteX57" fmla="*/ 1628761 w 12192000"/>
              <a:gd name="connsiteY57" fmla="*/ 4623552 h 6858000"/>
              <a:gd name="connsiteX58" fmla="*/ 1630372 w 12192000"/>
              <a:gd name="connsiteY58" fmla="*/ 4623016 h 6858000"/>
              <a:gd name="connsiteX59" fmla="*/ 1640037 w 12192000"/>
              <a:gd name="connsiteY59" fmla="*/ 4668632 h 6858000"/>
              <a:gd name="connsiteX60" fmla="*/ 1635204 w 12192000"/>
              <a:gd name="connsiteY60" fmla="*/ 4779722 h 6858000"/>
              <a:gd name="connsiteX61" fmla="*/ 1639231 w 12192000"/>
              <a:gd name="connsiteY61" fmla="*/ 4815141 h 6858000"/>
              <a:gd name="connsiteX62" fmla="*/ 1640842 w 12192000"/>
              <a:gd name="connsiteY62" fmla="*/ 4928914 h 6858000"/>
              <a:gd name="connsiteX63" fmla="*/ 1643258 w 12192000"/>
              <a:gd name="connsiteY63" fmla="*/ 4991704 h 6858000"/>
              <a:gd name="connsiteX64" fmla="*/ 1691582 w 12192000"/>
              <a:gd name="connsiteY64" fmla="*/ 5007267 h 6858000"/>
              <a:gd name="connsiteX65" fmla="*/ 1727825 w 12192000"/>
              <a:gd name="connsiteY65" fmla="*/ 5003511 h 6858000"/>
              <a:gd name="connsiteX66" fmla="*/ 1774539 w 12192000"/>
              <a:gd name="connsiteY66" fmla="*/ 5008877 h 6858000"/>
              <a:gd name="connsiteX67" fmla="*/ 1831722 w 12192000"/>
              <a:gd name="connsiteY67" fmla="*/ 5005657 h 6858000"/>
              <a:gd name="connsiteX68" fmla="*/ 1884073 w 12192000"/>
              <a:gd name="connsiteY68" fmla="*/ 5006731 h 6858000"/>
              <a:gd name="connsiteX69" fmla="*/ 1965418 w 12192000"/>
              <a:gd name="connsiteY69" fmla="*/ 5001901 h 6858000"/>
              <a:gd name="connsiteX70" fmla="*/ 2068510 w 12192000"/>
              <a:gd name="connsiteY70" fmla="*/ 4985264 h 6858000"/>
              <a:gd name="connsiteX71" fmla="*/ 2162742 w 12192000"/>
              <a:gd name="connsiteY71" fmla="*/ 4977214 h 6858000"/>
              <a:gd name="connsiteX72" fmla="*/ 2217509 w 12192000"/>
              <a:gd name="connsiteY72" fmla="*/ 4961651 h 6858000"/>
              <a:gd name="connsiteX73" fmla="*/ 2237644 w 12192000"/>
              <a:gd name="connsiteY73" fmla="*/ 4959504 h 6858000"/>
              <a:gd name="connsiteX74" fmla="*/ 2265028 w 12192000"/>
              <a:gd name="connsiteY74" fmla="*/ 4956821 h 6858000"/>
              <a:gd name="connsiteX75" fmla="*/ 2287579 w 12192000"/>
              <a:gd name="connsiteY75" fmla="*/ 4957894 h 6858000"/>
              <a:gd name="connsiteX76" fmla="*/ 2356038 w 12192000"/>
              <a:gd name="connsiteY76" fmla="*/ 4984727 h 6858000"/>
              <a:gd name="connsiteX77" fmla="*/ 2451881 w 12192000"/>
              <a:gd name="connsiteY77" fmla="*/ 4979897 h 6858000"/>
              <a:gd name="connsiteX78" fmla="*/ 2489734 w 12192000"/>
              <a:gd name="connsiteY78" fmla="*/ 4967554 h 6858000"/>
              <a:gd name="connsiteX79" fmla="*/ 2619404 w 12192000"/>
              <a:gd name="connsiteY79" fmla="*/ 4925694 h 6858000"/>
              <a:gd name="connsiteX80" fmla="*/ 2706387 w 12192000"/>
              <a:gd name="connsiteY80" fmla="*/ 4920328 h 6858000"/>
              <a:gd name="connsiteX81" fmla="*/ 2761154 w 12192000"/>
              <a:gd name="connsiteY81" fmla="*/ 4918718 h 6858000"/>
              <a:gd name="connsiteX82" fmla="*/ 2867467 w 12192000"/>
              <a:gd name="connsiteY82" fmla="*/ 4913888 h 6858000"/>
              <a:gd name="connsiteX83" fmla="*/ 2984250 w 12192000"/>
              <a:gd name="connsiteY83" fmla="*/ 4926768 h 6858000"/>
              <a:gd name="connsiteX84" fmla="*/ 2996331 w 12192000"/>
              <a:gd name="connsiteY84" fmla="*/ 4927841 h 6858000"/>
              <a:gd name="connsiteX85" fmla="*/ 3058347 w 12192000"/>
              <a:gd name="connsiteY85" fmla="*/ 4931061 h 6858000"/>
              <a:gd name="connsiteX86" fmla="*/ 3119558 w 12192000"/>
              <a:gd name="connsiteY86" fmla="*/ 4919254 h 6858000"/>
              <a:gd name="connsiteX87" fmla="*/ 3148552 w 12192000"/>
              <a:gd name="connsiteY87" fmla="*/ 4914961 h 6858000"/>
              <a:gd name="connsiteX88" fmla="*/ 3164660 w 12192000"/>
              <a:gd name="connsiteY88" fmla="*/ 4914424 h 6858000"/>
              <a:gd name="connsiteX89" fmla="*/ 3280638 w 12192000"/>
              <a:gd name="connsiteY89" fmla="*/ 4911741 h 6858000"/>
              <a:gd name="connsiteX90" fmla="*/ 3374870 w 12192000"/>
              <a:gd name="connsiteY90" fmla="*/ 4936428 h 6858000"/>
              <a:gd name="connsiteX91" fmla="*/ 3420777 w 12192000"/>
              <a:gd name="connsiteY91" fmla="*/ 4951454 h 6858000"/>
              <a:gd name="connsiteX92" fmla="*/ 3425610 w 12192000"/>
              <a:gd name="connsiteY92" fmla="*/ 4951991 h 6858000"/>
              <a:gd name="connsiteX93" fmla="*/ 3556085 w 12192000"/>
              <a:gd name="connsiteY93" fmla="*/ 4972921 h 6858000"/>
              <a:gd name="connsiteX94" fmla="*/ 3601993 w 12192000"/>
              <a:gd name="connsiteY94" fmla="*/ 4983117 h 6858000"/>
              <a:gd name="connsiteX95" fmla="*/ 3671257 w 12192000"/>
              <a:gd name="connsiteY95" fmla="*/ 4998144 h 6858000"/>
              <a:gd name="connsiteX96" fmla="*/ 3786429 w 12192000"/>
              <a:gd name="connsiteY96" fmla="*/ 5026051 h 6858000"/>
              <a:gd name="connsiteX97" fmla="*/ 3861332 w 12192000"/>
              <a:gd name="connsiteY97" fmla="*/ 5056104 h 6858000"/>
              <a:gd name="connsiteX98" fmla="*/ 3882272 w 12192000"/>
              <a:gd name="connsiteY98" fmla="*/ 5064690 h 6858000"/>
              <a:gd name="connsiteX99" fmla="*/ 3904823 w 12192000"/>
              <a:gd name="connsiteY99" fmla="*/ 5094207 h 6858000"/>
              <a:gd name="connsiteX100" fmla="*/ 3911267 w 12192000"/>
              <a:gd name="connsiteY100" fmla="*/ 5121040 h 6858000"/>
              <a:gd name="connsiteX101" fmla="*/ 3962007 w 12192000"/>
              <a:gd name="connsiteY101" fmla="*/ 5123187 h 6858000"/>
              <a:gd name="connsiteX102" fmla="*/ 4085233 w 12192000"/>
              <a:gd name="connsiteY102" fmla="*/ 5103330 h 6858000"/>
              <a:gd name="connsiteX103" fmla="*/ 4183492 w 12192000"/>
              <a:gd name="connsiteY103" fmla="*/ 5081327 h 6858000"/>
              <a:gd name="connsiteX104" fmla="*/ 4244704 w 12192000"/>
              <a:gd name="connsiteY104" fmla="*/ 5062007 h 6858000"/>
              <a:gd name="connsiteX105" fmla="*/ 4255173 w 12192000"/>
              <a:gd name="connsiteY105" fmla="*/ 5059860 h 6858000"/>
              <a:gd name="connsiteX106" fmla="*/ 4326048 w 12192000"/>
              <a:gd name="connsiteY106" fmla="*/ 5051274 h 6858000"/>
              <a:gd name="connsiteX107" fmla="*/ 4454107 w 12192000"/>
              <a:gd name="connsiteY107" fmla="*/ 5050201 h 6858000"/>
              <a:gd name="connsiteX108" fmla="*/ 4532231 w 12192000"/>
              <a:gd name="connsiteY108" fmla="*/ 5050201 h 6858000"/>
              <a:gd name="connsiteX109" fmla="*/ 4620825 w 12192000"/>
              <a:gd name="connsiteY109" fmla="*/ 5049127 h 6858000"/>
              <a:gd name="connsiteX110" fmla="*/ 4634516 w 12192000"/>
              <a:gd name="connsiteY110" fmla="*/ 5049664 h 6858000"/>
              <a:gd name="connsiteX111" fmla="*/ 4705392 w 12192000"/>
              <a:gd name="connsiteY111" fmla="*/ 5057177 h 6858000"/>
              <a:gd name="connsiteX112" fmla="*/ 4764991 w 12192000"/>
              <a:gd name="connsiteY112" fmla="*/ 5046980 h 6858000"/>
              <a:gd name="connsiteX113" fmla="*/ 4862445 w 12192000"/>
              <a:gd name="connsiteY113" fmla="*/ 5022294 h 6858000"/>
              <a:gd name="connsiteX114" fmla="*/ 4948624 w 12192000"/>
              <a:gd name="connsiteY114" fmla="*/ 5000290 h 6858000"/>
              <a:gd name="connsiteX115" fmla="*/ 5001779 w 12192000"/>
              <a:gd name="connsiteY115" fmla="*/ 4990094 h 6858000"/>
              <a:gd name="connsiteX116" fmla="*/ 5045272 w 12192000"/>
              <a:gd name="connsiteY116" fmla="*/ 4989557 h 6858000"/>
              <a:gd name="connsiteX117" fmla="*/ 5057353 w 12192000"/>
              <a:gd name="connsiteY117" fmla="*/ 4990631 h 6858000"/>
              <a:gd name="connsiteX118" fmla="*/ 5135478 w 12192000"/>
              <a:gd name="connsiteY118" fmla="*/ 4992241 h 6858000"/>
              <a:gd name="connsiteX119" fmla="*/ 5141113 w 12192000"/>
              <a:gd name="connsiteY119" fmla="*/ 4992241 h 6858000"/>
              <a:gd name="connsiteX120" fmla="*/ 5215210 w 12192000"/>
              <a:gd name="connsiteY120" fmla="*/ 5000827 h 6858000"/>
              <a:gd name="connsiteX121" fmla="*/ 5261118 w 12192000"/>
              <a:gd name="connsiteY121" fmla="*/ 5000290 h 6858000"/>
              <a:gd name="connsiteX122" fmla="*/ 5325550 w 12192000"/>
              <a:gd name="connsiteY122" fmla="*/ 5004584 h 6858000"/>
              <a:gd name="connsiteX123" fmla="*/ 5362599 w 12192000"/>
              <a:gd name="connsiteY123" fmla="*/ 5004047 h 6858000"/>
              <a:gd name="connsiteX124" fmla="*/ 5425420 w 12192000"/>
              <a:gd name="connsiteY124" fmla="*/ 4991704 h 6858000"/>
              <a:gd name="connsiteX125" fmla="*/ 5452000 w 12192000"/>
              <a:gd name="connsiteY125" fmla="*/ 4968627 h 6858000"/>
              <a:gd name="connsiteX126" fmla="*/ 5451193 w 12192000"/>
              <a:gd name="connsiteY126" fmla="*/ 4865588 h 6858000"/>
              <a:gd name="connsiteX127" fmla="*/ 5446360 w 12192000"/>
              <a:gd name="connsiteY127" fmla="*/ 4697075 h 6858000"/>
              <a:gd name="connsiteX128" fmla="*/ 5443944 w 12192000"/>
              <a:gd name="connsiteY128" fmla="*/ 4280087 h 6858000"/>
              <a:gd name="connsiteX129" fmla="*/ 5442335 w 12192000"/>
              <a:gd name="connsiteY129" fmla="*/ 4007998 h 6858000"/>
              <a:gd name="connsiteX130" fmla="*/ 5442335 w 12192000"/>
              <a:gd name="connsiteY130" fmla="*/ 3692976 h 6858000"/>
              <a:gd name="connsiteX131" fmla="*/ 5442335 w 12192000"/>
              <a:gd name="connsiteY131" fmla="*/ 3607647 h 6858000"/>
              <a:gd name="connsiteX132" fmla="*/ 5444750 w 12192000"/>
              <a:gd name="connsiteY132" fmla="*/ 3418204 h 6858000"/>
              <a:gd name="connsiteX133" fmla="*/ 5446360 w 12192000"/>
              <a:gd name="connsiteY133" fmla="*/ 3405324 h 6858000"/>
              <a:gd name="connsiteX134" fmla="*/ 5443944 w 12192000"/>
              <a:gd name="connsiteY134" fmla="*/ 3354341 h 6858000"/>
              <a:gd name="connsiteX135" fmla="*/ 5442335 w 12192000"/>
              <a:gd name="connsiteY135" fmla="*/ 3340388 h 6858000"/>
              <a:gd name="connsiteX136" fmla="*/ 5443139 w 12192000"/>
              <a:gd name="connsiteY136" fmla="*/ 3051662 h 6858000"/>
              <a:gd name="connsiteX137" fmla="*/ 5444750 w 12192000"/>
              <a:gd name="connsiteY137" fmla="*/ 2905689 h 6858000"/>
              <a:gd name="connsiteX138" fmla="*/ 5442335 w 12192000"/>
              <a:gd name="connsiteY138" fmla="*/ 2753814 h 6858000"/>
              <a:gd name="connsiteX139" fmla="*/ 5442335 w 12192000"/>
              <a:gd name="connsiteY139" fmla="*/ 2514998 h 6858000"/>
              <a:gd name="connsiteX140" fmla="*/ 5442335 w 12192000"/>
              <a:gd name="connsiteY140" fmla="*/ 2174216 h 6858000"/>
              <a:gd name="connsiteX141" fmla="*/ 5443944 w 12192000"/>
              <a:gd name="connsiteY141" fmla="*/ 2059370 h 6858000"/>
              <a:gd name="connsiteX142" fmla="*/ 5442335 w 12192000"/>
              <a:gd name="connsiteY142" fmla="*/ 1857584 h 6858000"/>
              <a:gd name="connsiteX143" fmla="*/ 5440723 w 12192000"/>
              <a:gd name="connsiteY143" fmla="*/ 1549002 h 6858000"/>
              <a:gd name="connsiteX144" fmla="*/ 5400454 w 12192000"/>
              <a:gd name="connsiteY144" fmla="*/ 1526462 h 6858000"/>
              <a:gd name="connsiteX145" fmla="*/ 5376291 w 12192000"/>
              <a:gd name="connsiteY145" fmla="*/ 1524315 h 6858000"/>
              <a:gd name="connsiteX146" fmla="*/ 5299778 w 12192000"/>
              <a:gd name="connsiteY146" fmla="*/ 1518412 h 6858000"/>
              <a:gd name="connsiteX147" fmla="*/ 5196686 w 12192000"/>
              <a:gd name="connsiteY147" fmla="*/ 1526999 h 6858000"/>
              <a:gd name="connsiteX148" fmla="*/ 5084735 w 12192000"/>
              <a:gd name="connsiteY148" fmla="*/ 1533439 h 6858000"/>
              <a:gd name="connsiteX149" fmla="*/ 4987282 w 12192000"/>
              <a:gd name="connsiteY149" fmla="*/ 1532902 h 6858000"/>
              <a:gd name="connsiteX150" fmla="*/ 4937347 w 12192000"/>
              <a:gd name="connsiteY150" fmla="*/ 1533975 h 6858000"/>
              <a:gd name="connsiteX151" fmla="*/ 4925266 w 12192000"/>
              <a:gd name="connsiteY151" fmla="*/ 1533975 h 6858000"/>
              <a:gd name="connsiteX152" fmla="*/ 4823786 w 12192000"/>
              <a:gd name="connsiteY152" fmla="*/ 1535585 h 6858000"/>
              <a:gd name="connsiteX153" fmla="*/ 4742440 w 12192000"/>
              <a:gd name="connsiteY153" fmla="*/ 1527535 h 6858000"/>
              <a:gd name="connsiteX154" fmla="*/ 4665122 w 12192000"/>
              <a:gd name="connsiteY154" fmla="*/ 1516265 h 6858000"/>
              <a:gd name="connsiteX155" fmla="*/ 4602300 w 12192000"/>
              <a:gd name="connsiteY155" fmla="*/ 1502849 h 6858000"/>
              <a:gd name="connsiteX156" fmla="*/ 4531426 w 12192000"/>
              <a:gd name="connsiteY156" fmla="*/ 1482456 h 6858000"/>
              <a:gd name="connsiteX157" fmla="*/ 4482296 w 12192000"/>
              <a:gd name="connsiteY157" fmla="*/ 1477089 h 6858000"/>
              <a:gd name="connsiteX158" fmla="*/ 0 w 12192000"/>
              <a:gd name="connsiteY158" fmla="*/ 0 h 6858000"/>
              <a:gd name="connsiteX159" fmla="*/ 12192000 w 12192000"/>
              <a:gd name="connsiteY159" fmla="*/ 0 h 6858000"/>
              <a:gd name="connsiteX160" fmla="*/ 12192000 w 12192000"/>
              <a:gd name="connsiteY160" fmla="*/ 5856499 h 6858000"/>
              <a:gd name="connsiteX161" fmla="*/ 12188427 w 12192000"/>
              <a:gd name="connsiteY161" fmla="*/ 5855215 h 6858000"/>
              <a:gd name="connsiteX162" fmla="*/ 12133213 w 12192000"/>
              <a:gd name="connsiteY162" fmla="*/ 5855215 h 6858000"/>
              <a:gd name="connsiteX163" fmla="*/ 12033257 w 12192000"/>
              <a:gd name="connsiteY163" fmla="*/ 5880933 h 6858000"/>
              <a:gd name="connsiteX164" fmla="*/ 11869519 w 12192000"/>
              <a:gd name="connsiteY164" fmla="*/ 5917128 h 6858000"/>
              <a:gd name="connsiteX165" fmla="*/ 11720060 w 12192000"/>
              <a:gd name="connsiteY165" fmla="*/ 5910460 h 6858000"/>
              <a:gd name="connsiteX166" fmla="*/ 11662942 w 12192000"/>
              <a:gd name="connsiteY166" fmla="*/ 5918080 h 6858000"/>
              <a:gd name="connsiteX167" fmla="*/ 11558226 w 12192000"/>
              <a:gd name="connsiteY167" fmla="*/ 5941893 h 6858000"/>
              <a:gd name="connsiteX168" fmla="*/ 11549658 w 12192000"/>
              <a:gd name="connsiteY168" fmla="*/ 5941893 h 6858000"/>
              <a:gd name="connsiteX169" fmla="*/ 11463029 w 12192000"/>
              <a:gd name="connsiteY169" fmla="*/ 5925700 h 6858000"/>
              <a:gd name="connsiteX170" fmla="*/ 11414479 w 12192000"/>
              <a:gd name="connsiteY170" fmla="*/ 5925700 h 6858000"/>
              <a:gd name="connsiteX171" fmla="*/ 11233605 w 12192000"/>
              <a:gd name="connsiteY171" fmla="*/ 5968563 h 6858000"/>
              <a:gd name="connsiteX172" fmla="*/ 11192671 w 12192000"/>
              <a:gd name="connsiteY172" fmla="*/ 5964753 h 6858000"/>
              <a:gd name="connsiteX173" fmla="*/ 11120321 w 12192000"/>
              <a:gd name="connsiteY173" fmla="*/ 5964753 h 6858000"/>
              <a:gd name="connsiteX174" fmla="*/ 10991806 w 12192000"/>
              <a:gd name="connsiteY174" fmla="*/ 5970468 h 6858000"/>
              <a:gd name="connsiteX175" fmla="*/ 10866146 w 12192000"/>
              <a:gd name="connsiteY175" fmla="*/ 5943797 h 6858000"/>
              <a:gd name="connsiteX176" fmla="*/ 10771901 w 12192000"/>
              <a:gd name="connsiteY176" fmla="*/ 5947608 h 6858000"/>
              <a:gd name="connsiteX177" fmla="*/ 10717639 w 12192000"/>
              <a:gd name="connsiteY177" fmla="*/ 5953322 h 6858000"/>
              <a:gd name="connsiteX178" fmla="*/ 10653858 w 12192000"/>
              <a:gd name="connsiteY178" fmla="*/ 5965705 h 6858000"/>
              <a:gd name="connsiteX179" fmla="*/ 10588172 w 12192000"/>
              <a:gd name="connsiteY179" fmla="*/ 5968563 h 6858000"/>
              <a:gd name="connsiteX180" fmla="*/ 10567229 w 12192000"/>
              <a:gd name="connsiteY180" fmla="*/ 5967610 h 6858000"/>
              <a:gd name="connsiteX181" fmla="*/ 10501543 w 12192000"/>
              <a:gd name="connsiteY181" fmla="*/ 6064765 h 6858000"/>
              <a:gd name="connsiteX182" fmla="*/ 10501543 w 12192000"/>
              <a:gd name="connsiteY182" fmla="*/ 6126678 h 6858000"/>
              <a:gd name="connsiteX183" fmla="*/ 10435857 w 12192000"/>
              <a:gd name="connsiteY183" fmla="*/ 6195258 h 6858000"/>
              <a:gd name="connsiteX184" fmla="*/ 10373027 w 12192000"/>
              <a:gd name="connsiteY184" fmla="*/ 6206688 h 6858000"/>
              <a:gd name="connsiteX185" fmla="*/ 10297822 w 12192000"/>
              <a:gd name="connsiteY185" fmla="*/ 6206688 h 6858000"/>
              <a:gd name="connsiteX186" fmla="*/ 10243560 w 12192000"/>
              <a:gd name="connsiteY186" fmla="*/ 6214308 h 6858000"/>
              <a:gd name="connsiteX187" fmla="*/ 10210241 w 12192000"/>
              <a:gd name="connsiteY187" fmla="*/ 6225738 h 6858000"/>
              <a:gd name="connsiteX188" fmla="*/ 10127420 w 12192000"/>
              <a:gd name="connsiteY188" fmla="*/ 6238120 h 6858000"/>
              <a:gd name="connsiteX189" fmla="*/ 9998905 w 12192000"/>
              <a:gd name="connsiteY189" fmla="*/ 6310510 h 6858000"/>
              <a:gd name="connsiteX190" fmla="*/ 9896092 w 12192000"/>
              <a:gd name="connsiteY190" fmla="*/ 6338133 h 6858000"/>
              <a:gd name="connsiteX191" fmla="*/ 9801848 w 12192000"/>
              <a:gd name="connsiteY191" fmla="*/ 6349563 h 6858000"/>
              <a:gd name="connsiteX192" fmla="*/ 9715219 w 12192000"/>
              <a:gd name="connsiteY192" fmla="*/ 6366708 h 6858000"/>
              <a:gd name="connsiteX193" fmla="*/ 9685708 w 12192000"/>
              <a:gd name="connsiteY193" fmla="*/ 6381948 h 6858000"/>
              <a:gd name="connsiteX194" fmla="*/ 9645725 w 12192000"/>
              <a:gd name="connsiteY194" fmla="*/ 6416238 h 6858000"/>
              <a:gd name="connsiteX195" fmla="*/ 9518162 w 12192000"/>
              <a:gd name="connsiteY195" fmla="*/ 6482913 h 6858000"/>
              <a:gd name="connsiteX196" fmla="*/ 9378222 w 12192000"/>
              <a:gd name="connsiteY196" fmla="*/ 6526727 h 6858000"/>
              <a:gd name="connsiteX197" fmla="*/ 9353471 w 12192000"/>
              <a:gd name="connsiteY197" fmla="*/ 6532443 h 6858000"/>
              <a:gd name="connsiteX198" fmla="*/ 9234476 w 12192000"/>
              <a:gd name="connsiteY198" fmla="*/ 6568638 h 6858000"/>
              <a:gd name="connsiteX199" fmla="*/ 9103104 w 12192000"/>
              <a:gd name="connsiteY199" fmla="*/ 6578163 h 6858000"/>
              <a:gd name="connsiteX200" fmla="*/ 9049794 w 12192000"/>
              <a:gd name="connsiteY200" fmla="*/ 6581020 h 6858000"/>
              <a:gd name="connsiteX201" fmla="*/ 8946982 w 12192000"/>
              <a:gd name="connsiteY201" fmla="*/ 6581973 h 6858000"/>
              <a:gd name="connsiteX202" fmla="*/ 8845121 w 12192000"/>
              <a:gd name="connsiteY202" fmla="*/ 6546730 h 6858000"/>
              <a:gd name="connsiteX203" fmla="*/ 8758492 w 12192000"/>
              <a:gd name="connsiteY203" fmla="*/ 6553398 h 6858000"/>
              <a:gd name="connsiteX204" fmla="*/ 8670911 w 12192000"/>
              <a:gd name="connsiteY204" fmla="*/ 6604833 h 6858000"/>
              <a:gd name="connsiteX205" fmla="*/ 8635689 w 12192000"/>
              <a:gd name="connsiteY205" fmla="*/ 6646743 h 6858000"/>
              <a:gd name="connsiteX206" fmla="*/ 8574763 w 12192000"/>
              <a:gd name="connsiteY206" fmla="*/ 6760090 h 6858000"/>
              <a:gd name="connsiteX207" fmla="*/ 8509077 w 12192000"/>
              <a:gd name="connsiteY207" fmla="*/ 6789618 h 6858000"/>
              <a:gd name="connsiteX208" fmla="*/ 8437680 w 12192000"/>
              <a:gd name="connsiteY208" fmla="*/ 6803905 h 6858000"/>
              <a:gd name="connsiteX209" fmla="*/ 8424352 w 12192000"/>
              <a:gd name="connsiteY209" fmla="*/ 6831527 h 6858000"/>
              <a:gd name="connsiteX210" fmla="*/ 8444344 w 12192000"/>
              <a:gd name="connsiteY210" fmla="*/ 6848673 h 6858000"/>
              <a:gd name="connsiteX211" fmla="*/ 8474806 w 12192000"/>
              <a:gd name="connsiteY211" fmla="*/ 6848673 h 6858000"/>
              <a:gd name="connsiteX212" fmla="*/ 10313054 w 12192000"/>
              <a:gd name="connsiteY212" fmla="*/ 6848673 h 6858000"/>
              <a:gd name="connsiteX213" fmla="*/ 10317813 w 12192000"/>
              <a:gd name="connsiteY213" fmla="*/ 6846768 h 6858000"/>
              <a:gd name="connsiteX214" fmla="*/ 12167484 w 12192000"/>
              <a:gd name="connsiteY214" fmla="*/ 6846768 h 6858000"/>
              <a:gd name="connsiteX215" fmla="*/ 12192000 w 12192000"/>
              <a:gd name="connsiteY215" fmla="*/ 6845057 h 6858000"/>
              <a:gd name="connsiteX216" fmla="*/ 12192000 w 12192000"/>
              <a:gd name="connsiteY216" fmla="*/ 6858000 h 6858000"/>
              <a:gd name="connsiteX217" fmla="*/ 0 w 12192000"/>
              <a:gd name="connsiteY2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92000" h="6858000">
                <a:moveTo>
                  <a:pt x="4482296" y="1477089"/>
                </a:moveTo>
                <a:cubicBezTo>
                  <a:pt x="4462161" y="1480309"/>
                  <a:pt x="4443637" y="1487822"/>
                  <a:pt x="4426723" y="1495872"/>
                </a:cubicBezTo>
                <a:cubicBezTo>
                  <a:pt x="4396923" y="1509825"/>
                  <a:pt x="4367929" y="1521632"/>
                  <a:pt x="4329270" y="1510899"/>
                </a:cubicBezTo>
                <a:cubicBezTo>
                  <a:pt x="4324438" y="1509825"/>
                  <a:pt x="4317994" y="1509289"/>
                  <a:pt x="4312357" y="1510362"/>
                </a:cubicBezTo>
                <a:cubicBezTo>
                  <a:pt x="4280141" y="1515192"/>
                  <a:pt x="4247925" y="1521632"/>
                  <a:pt x="4215709" y="1524852"/>
                </a:cubicBezTo>
                <a:cubicBezTo>
                  <a:pt x="4193157" y="1526999"/>
                  <a:pt x="4168995" y="1523779"/>
                  <a:pt x="4145638" y="1523779"/>
                </a:cubicBezTo>
                <a:cubicBezTo>
                  <a:pt x="4132752" y="1523779"/>
                  <a:pt x="4119060" y="1524315"/>
                  <a:pt x="4106174" y="1525389"/>
                </a:cubicBezTo>
                <a:cubicBezTo>
                  <a:pt x="4070736" y="1528072"/>
                  <a:pt x="4036104" y="1531829"/>
                  <a:pt x="4000666" y="1534512"/>
                </a:cubicBezTo>
                <a:cubicBezTo>
                  <a:pt x="3979726" y="1536122"/>
                  <a:pt x="3957174" y="1543635"/>
                  <a:pt x="3938650" y="1532902"/>
                </a:cubicBezTo>
                <a:cubicBezTo>
                  <a:pt x="3911267" y="1517339"/>
                  <a:pt x="3875023" y="1521632"/>
                  <a:pt x="3845224" y="1511972"/>
                </a:cubicBezTo>
                <a:cubicBezTo>
                  <a:pt x="3842807" y="1510899"/>
                  <a:pt x="3839586" y="1510899"/>
                  <a:pt x="3836364" y="1510899"/>
                </a:cubicBezTo>
                <a:cubicBezTo>
                  <a:pt x="3776765" y="1507679"/>
                  <a:pt x="3717970" y="1504459"/>
                  <a:pt x="3658371" y="1501775"/>
                </a:cubicBezTo>
                <a:cubicBezTo>
                  <a:pt x="3651928" y="1501239"/>
                  <a:pt x="3646290" y="1502849"/>
                  <a:pt x="3640652" y="1503385"/>
                </a:cubicBezTo>
                <a:cubicBezTo>
                  <a:pt x="3625349" y="1505532"/>
                  <a:pt x="3610047" y="1508215"/>
                  <a:pt x="3594744" y="1510362"/>
                </a:cubicBezTo>
                <a:cubicBezTo>
                  <a:pt x="3589912" y="1510899"/>
                  <a:pt x="3583469" y="1510362"/>
                  <a:pt x="3581052" y="1511972"/>
                </a:cubicBezTo>
                <a:cubicBezTo>
                  <a:pt x="3555280" y="1528609"/>
                  <a:pt x="3521453" y="1528072"/>
                  <a:pt x="3489237" y="1532365"/>
                </a:cubicBezTo>
                <a:cubicBezTo>
                  <a:pt x="3476350" y="1533975"/>
                  <a:pt x="3465075" y="1539879"/>
                  <a:pt x="3452188" y="1542562"/>
                </a:cubicBezTo>
                <a:cubicBezTo>
                  <a:pt x="3440107" y="1545245"/>
                  <a:pt x="3427221" y="1546319"/>
                  <a:pt x="3414334" y="1548465"/>
                </a:cubicBezTo>
                <a:cubicBezTo>
                  <a:pt x="3392588" y="1551685"/>
                  <a:pt x="3370843" y="1555442"/>
                  <a:pt x="3349097" y="1559199"/>
                </a:cubicBezTo>
                <a:cubicBezTo>
                  <a:pt x="3335405" y="1561882"/>
                  <a:pt x="3320908" y="1565639"/>
                  <a:pt x="3307216" y="1568859"/>
                </a:cubicBezTo>
                <a:cubicBezTo>
                  <a:pt x="3303994" y="1569395"/>
                  <a:pt x="3299967" y="1569932"/>
                  <a:pt x="3296746" y="1569932"/>
                </a:cubicBezTo>
                <a:cubicBezTo>
                  <a:pt x="3262114" y="1566175"/>
                  <a:pt x="3227481" y="1561882"/>
                  <a:pt x="3192849" y="1557589"/>
                </a:cubicBezTo>
                <a:cubicBezTo>
                  <a:pt x="3153384" y="1552222"/>
                  <a:pt x="3114725" y="1546319"/>
                  <a:pt x="3076066" y="1541489"/>
                </a:cubicBezTo>
                <a:cubicBezTo>
                  <a:pt x="3068012" y="1540415"/>
                  <a:pt x="3059153" y="1542025"/>
                  <a:pt x="3051099" y="1543099"/>
                </a:cubicBezTo>
                <a:cubicBezTo>
                  <a:pt x="3018077" y="1547929"/>
                  <a:pt x="2985056" y="1553295"/>
                  <a:pt x="2951229" y="1557589"/>
                </a:cubicBezTo>
                <a:cubicBezTo>
                  <a:pt x="2942370" y="1558662"/>
                  <a:pt x="2931899" y="1555979"/>
                  <a:pt x="2922235" y="1554369"/>
                </a:cubicBezTo>
                <a:cubicBezTo>
                  <a:pt x="2904516" y="1551149"/>
                  <a:pt x="2885991" y="1548465"/>
                  <a:pt x="2868273" y="1544172"/>
                </a:cubicBezTo>
                <a:cubicBezTo>
                  <a:pt x="2858608" y="1542025"/>
                  <a:pt x="2847332" y="1538269"/>
                  <a:pt x="2841694" y="1533439"/>
                </a:cubicBezTo>
                <a:cubicBezTo>
                  <a:pt x="2828808" y="1522705"/>
                  <a:pt x="2812700" y="1518412"/>
                  <a:pt x="2793370" y="1515729"/>
                </a:cubicBezTo>
                <a:cubicBezTo>
                  <a:pt x="2775652" y="1513582"/>
                  <a:pt x="2759544" y="1507679"/>
                  <a:pt x="2741825" y="1504995"/>
                </a:cubicBezTo>
                <a:cubicBezTo>
                  <a:pt x="2717663" y="1501239"/>
                  <a:pt x="2693501" y="1495872"/>
                  <a:pt x="2668533" y="1495872"/>
                </a:cubicBezTo>
                <a:cubicBezTo>
                  <a:pt x="2652425" y="1495335"/>
                  <a:pt x="2635512" y="1501775"/>
                  <a:pt x="2618598" y="1505532"/>
                </a:cubicBezTo>
                <a:cubicBezTo>
                  <a:pt x="2616182" y="1506069"/>
                  <a:pt x="2613766" y="1507142"/>
                  <a:pt x="2612155" y="1507142"/>
                </a:cubicBezTo>
                <a:cubicBezTo>
                  <a:pt x="2579939" y="1503922"/>
                  <a:pt x="2552556" y="1515729"/>
                  <a:pt x="2522756" y="1519485"/>
                </a:cubicBezTo>
                <a:cubicBezTo>
                  <a:pt x="2518729" y="1520559"/>
                  <a:pt x="2514702" y="1520559"/>
                  <a:pt x="2510675" y="1520559"/>
                </a:cubicBezTo>
                <a:cubicBezTo>
                  <a:pt x="2488124" y="1517875"/>
                  <a:pt x="2467183" y="1517339"/>
                  <a:pt x="2444632" y="1525389"/>
                </a:cubicBezTo>
                <a:cubicBezTo>
                  <a:pt x="2431746" y="1529682"/>
                  <a:pt x="2413221" y="1524852"/>
                  <a:pt x="2397113" y="1525389"/>
                </a:cubicBezTo>
                <a:cubicBezTo>
                  <a:pt x="2352011" y="1526999"/>
                  <a:pt x="2307714" y="1522705"/>
                  <a:pt x="2267444" y="1509289"/>
                </a:cubicBezTo>
                <a:cubicBezTo>
                  <a:pt x="2226368" y="1495335"/>
                  <a:pt x="2182877" y="1494799"/>
                  <a:pt x="2139385" y="1492116"/>
                </a:cubicBezTo>
                <a:cubicBezTo>
                  <a:pt x="2115223" y="1490506"/>
                  <a:pt x="2091866" y="1487286"/>
                  <a:pt x="2067704" y="1487286"/>
                </a:cubicBezTo>
                <a:cubicBezTo>
                  <a:pt x="2048375" y="1487286"/>
                  <a:pt x="2028240" y="1490506"/>
                  <a:pt x="2008105" y="1490506"/>
                </a:cubicBezTo>
                <a:cubicBezTo>
                  <a:pt x="1985553" y="1490506"/>
                  <a:pt x="1963808" y="1488359"/>
                  <a:pt x="1941256" y="1486749"/>
                </a:cubicBezTo>
                <a:cubicBezTo>
                  <a:pt x="1922732" y="1485676"/>
                  <a:pt x="1903403" y="1484066"/>
                  <a:pt x="1884878" y="1483529"/>
                </a:cubicBezTo>
                <a:cubicBezTo>
                  <a:pt x="1879241" y="1483529"/>
                  <a:pt x="1872797" y="1485676"/>
                  <a:pt x="1868770" y="1487822"/>
                </a:cubicBezTo>
                <a:cubicBezTo>
                  <a:pt x="1853468" y="1495335"/>
                  <a:pt x="1836554" y="1496946"/>
                  <a:pt x="1819641" y="1494799"/>
                </a:cubicBezTo>
                <a:cubicBezTo>
                  <a:pt x="1789036" y="1491042"/>
                  <a:pt x="1758430" y="1485676"/>
                  <a:pt x="1727825" y="1481919"/>
                </a:cubicBezTo>
                <a:cubicBezTo>
                  <a:pt x="1716550" y="1480309"/>
                  <a:pt x="1704469" y="1480309"/>
                  <a:pt x="1693193" y="1480309"/>
                </a:cubicBezTo>
                <a:cubicBezTo>
                  <a:pt x="1683528" y="1480309"/>
                  <a:pt x="1673058" y="1480309"/>
                  <a:pt x="1663393" y="1479236"/>
                </a:cubicBezTo>
                <a:cubicBezTo>
                  <a:pt x="1643258" y="1477626"/>
                  <a:pt x="1640037" y="1479772"/>
                  <a:pt x="1640037" y="1492652"/>
                </a:cubicBezTo>
                <a:cubicBezTo>
                  <a:pt x="1640037" y="1555442"/>
                  <a:pt x="1640037" y="1618768"/>
                  <a:pt x="1640037" y="1681558"/>
                </a:cubicBezTo>
                <a:cubicBezTo>
                  <a:pt x="1640037" y="1749714"/>
                  <a:pt x="1640037" y="1817871"/>
                  <a:pt x="1640037" y="1886027"/>
                </a:cubicBezTo>
                <a:cubicBezTo>
                  <a:pt x="1640037" y="2252032"/>
                  <a:pt x="1640037" y="2618574"/>
                  <a:pt x="1640037" y="2984579"/>
                </a:cubicBezTo>
                <a:cubicBezTo>
                  <a:pt x="1640037" y="3083325"/>
                  <a:pt x="1640037" y="3182608"/>
                  <a:pt x="1640037" y="3281355"/>
                </a:cubicBezTo>
                <a:cubicBezTo>
                  <a:pt x="1640037" y="3497094"/>
                  <a:pt x="1640037" y="3713369"/>
                  <a:pt x="1640037" y="3929645"/>
                </a:cubicBezTo>
                <a:cubicBezTo>
                  <a:pt x="1640037" y="4071325"/>
                  <a:pt x="1639231" y="4213004"/>
                  <a:pt x="1639231" y="4354683"/>
                </a:cubicBezTo>
                <a:cubicBezTo>
                  <a:pt x="1639231" y="4419620"/>
                  <a:pt x="1640842" y="4485093"/>
                  <a:pt x="1640037" y="4550566"/>
                </a:cubicBezTo>
                <a:cubicBezTo>
                  <a:pt x="1639231" y="4573106"/>
                  <a:pt x="1632788" y="4596182"/>
                  <a:pt x="1628761" y="4618722"/>
                </a:cubicBezTo>
                <a:cubicBezTo>
                  <a:pt x="1628761" y="4620332"/>
                  <a:pt x="1628761" y="4621942"/>
                  <a:pt x="1628761" y="4623552"/>
                </a:cubicBezTo>
                <a:lnTo>
                  <a:pt x="1630372" y="4623016"/>
                </a:lnTo>
                <a:cubicBezTo>
                  <a:pt x="1633593" y="4638042"/>
                  <a:pt x="1640037" y="4653605"/>
                  <a:pt x="1640037" y="4668632"/>
                </a:cubicBezTo>
                <a:cubicBezTo>
                  <a:pt x="1640037" y="4705662"/>
                  <a:pt x="1636010" y="4742692"/>
                  <a:pt x="1635204" y="4779722"/>
                </a:cubicBezTo>
                <a:cubicBezTo>
                  <a:pt x="1635204" y="4791528"/>
                  <a:pt x="1639231" y="4803335"/>
                  <a:pt x="1639231" y="4815141"/>
                </a:cubicBezTo>
                <a:cubicBezTo>
                  <a:pt x="1640842" y="4852708"/>
                  <a:pt x="1640842" y="4890811"/>
                  <a:pt x="1640842" y="4928914"/>
                </a:cubicBezTo>
                <a:cubicBezTo>
                  <a:pt x="1641647" y="4949844"/>
                  <a:pt x="1641647" y="4970774"/>
                  <a:pt x="1643258" y="4991704"/>
                </a:cubicBezTo>
                <a:cubicBezTo>
                  <a:pt x="1644064" y="5004047"/>
                  <a:pt x="1667420" y="5010487"/>
                  <a:pt x="1691582" y="5007267"/>
                </a:cubicBezTo>
                <a:cubicBezTo>
                  <a:pt x="1703663" y="5005121"/>
                  <a:pt x="1715744" y="5003511"/>
                  <a:pt x="1727825" y="5003511"/>
                </a:cubicBezTo>
                <a:cubicBezTo>
                  <a:pt x="1743933" y="5004047"/>
                  <a:pt x="1759236" y="5007267"/>
                  <a:pt x="1774539" y="5008877"/>
                </a:cubicBezTo>
                <a:cubicBezTo>
                  <a:pt x="1793868" y="5010487"/>
                  <a:pt x="1813198" y="5012634"/>
                  <a:pt x="1831722" y="5005657"/>
                </a:cubicBezTo>
                <a:cubicBezTo>
                  <a:pt x="1848635" y="4999217"/>
                  <a:pt x="1867160" y="5000290"/>
                  <a:pt x="1884073" y="5006731"/>
                </a:cubicBezTo>
                <a:cubicBezTo>
                  <a:pt x="1908235" y="5015854"/>
                  <a:pt x="1943673" y="5013707"/>
                  <a:pt x="1965418" y="5001901"/>
                </a:cubicBezTo>
                <a:cubicBezTo>
                  <a:pt x="1996024" y="4985264"/>
                  <a:pt x="2030656" y="4980434"/>
                  <a:pt x="2068510" y="4985264"/>
                </a:cubicBezTo>
                <a:cubicBezTo>
                  <a:pt x="2101531" y="4989557"/>
                  <a:pt x="2132136" y="4983117"/>
                  <a:pt x="2162742" y="4977214"/>
                </a:cubicBezTo>
                <a:cubicBezTo>
                  <a:pt x="2182071" y="4973457"/>
                  <a:pt x="2198985" y="4966481"/>
                  <a:pt x="2217509" y="4961651"/>
                </a:cubicBezTo>
                <a:cubicBezTo>
                  <a:pt x="2223147" y="4959504"/>
                  <a:pt x="2231201" y="4960041"/>
                  <a:pt x="2237644" y="4959504"/>
                </a:cubicBezTo>
                <a:cubicBezTo>
                  <a:pt x="2246503" y="4958431"/>
                  <a:pt x="2256168" y="4956821"/>
                  <a:pt x="2265028" y="4956821"/>
                </a:cubicBezTo>
                <a:cubicBezTo>
                  <a:pt x="2272276" y="4956821"/>
                  <a:pt x="2281941" y="4955747"/>
                  <a:pt x="2287579" y="4957894"/>
                </a:cubicBezTo>
                <a:cubicBezTo>
                  <a:pt x="2310935" y="4966481"/>
                  <a:pt x="2331876" y="4977751"/>
                  <a:pt x="2356038" y="4984727"/>
                </a:cubicBezTo>
                <a:cubicBezTo>
                  <a:pt x="2388254" y="4994387"/>
                  <a:pt x="2420470" y="4995461"/>
                  <a:pt x="2451881" y="4979897"/>
                </a:cubicBezTo>
                <a:cubicBezTo>
                  <a:pt x="2462351" y="4973994"/>
                  <a:pt x="2480070" y="4973994"/>
                  <a:pt x="2489734" y="4967554"/>
                </a:cubicBezTo>
                <a:cubicBezTo>
                  <a:pt x="2525977" y="4943941"/>
                  <a:pt x="2575912" y="4938574"/>
                  <a:pt x="2619404" y="4925694"/>
                </a:cubicBezTo>
                <a:cubicBezTo>
                  <a:pt x="2644371" y="4918181"/>
                  <a:pt x="2677393" y="4921401"/>
                  <a:pt x="2706387" y="4920328"/>
                </a:cubicBezTo>
                <a:cubicBezTo>
                  <a:pt x="2724911" y="4919791"/>
                  <a:pt x="2744241" y="4921938"/>
                  <a:pt x="2761154" y="4918718"/>
                </a:cubicBezTo>
                <a:cubicBezTo>
                  <a:pt x="2796592" y="4911741"/>
                  <a:pt x="2830419" y="4908521"/>
                  <a:pt x="2867467" y="4913888"/>
                </a:cubicBezTo>
                <a:cubicBezTo>
                  <a:pt x="2906127" y="4919791"/>
                  <a:pt x="2945591" y="4922474"/>
                  <a:pt x="2984250" y="4926768"/>
                </a:cubicBezTo>
                <a:cubicBezTo>
                  <a:pt x="2988277" y="4927841"/>
                  <a:pt x="2993110" y="4928378"/>
                  <a:pt x="2996331" y="4927841"/>
                </a:cubicBezTo>
                <a:cubicBezTo>
                  <a:pt x="3018077" y="4923011"/>
                  <a:pt x="3039018" y="4918181"/>
                  <a:pt x="3058347" y="4931061"/>
                </a:cubicBezTo>
                <a:cubicBezTo>
                  <a:pt x="3078482" y="4927304"/>
                  <a:pt x="3099423" y="4923011"/>
                  <a:pt x="3119558" y="4919254"/>
                </a:cubicBezTo>
                <a:cubicBezTo>
                  <a:pt x="3129222" y="4917644"/>
                  <a:pt x="3138887" y="4916034"/>
                  <a:pt x="3148552" y="4914961"/>
                </a:cubicBezTo>
                <a:cubicBezTo>
                  <a:pt x="3154190" y="4914424"/>
                  <a:pt x="3160633" y="4916034"/>
                  <a:pt x="3164660" y="4914424"/>
                </a:cubicBezTo>
                <a:cubicBezTo>
                  <a:pt x="3202514" y="4901008"/>
                  <a:pt x="3241173" y="4909594"/>
                  <a:pt x="3280638" y="4911741"/>
                </a:cubicBezTo>
                <a:cubicBezTo>
                  <a:pt x="3316881" y="4913888"/>
                  <a:pt x="3345875" y="4923548"/>
                  <a:pt x="3374870" y="4936428"/>
                </a:cubicBezTo>
                <a:cubicBezTo>
                  <a:pt x="3388561" y="4942868"/>
                  <a:pt x="3405475" y="4946624"/>
                  <a:pt x="3420777" y="4951454"/>
                </a:cubicBezTo>
                <a:cubicBezTo>
                  <a:pt x="3422388" y="4951991"/>
                  <a:pt x="3423999" y="4951991"/>
                  <a:pt x="3425610" y="4951991"/>
                </a:cubicBezTo>
                <a:cubicBezTo>
                  <a:pt x="3477156" y="4938038"/>
                  <a:pt x="3516620" y="4954137"/>
                  <a:pt x="3556085" y="4972921"/>
                </a:cubicBezTo>
                <a:cubicBezTo>
                  <a:pt x="3568971" y="4978824"/>
                  <a:pt x="3586690" y="4979897"/>
                  <a:pt x="3601993" y="4983117"/>
                </a:cubicBezTo>
                <a:cubicBezTo>
                  <a:pt x="3625349" y="4988484"/>
                  <a:pt x="3648706" y="4992777"/>
                  <a:pt x="3671257" y="4998144"/>
                </a:cubicBezTo>
                <a:cubicBezTo>
                  <a:pt x="3709916" y="5007267"/>
                  <a:pt x="3747770" y="5018001"/>
                  <a:pt x="3786429" y="5026051"/>
                </a:cubicBezTo>
                <a:cubicBezTo>
                  <a:pt x="3815424" y="5032490"/>
                  <a:pt x="3842002" y="5040004"/>
                  <a:pt x="3861332" y="5056104"/>
                </a:cubicBezTo>
                <a:cubicBezTo>
                  <a:pt x="3866164" y="5060397"/>
                  <a:pt x="3875023" y="5062544"/>
                  <a:pt x="3882272" y="5064690"/>
                </a:cubicBezTo>
                <a:cubicBezTo>
                  <a:pt x="3904823" y="5071130"/>
                  <a:pt x="3912072" y="5078107"/>
                  <a:pt x="3904823" y="5094207"/>
                </a:cubicBezTo>
                <a:cubicBezTo>
                  <a:pt x="3900796" y="5104404"/>
                  <a:pt x="3895964" y="5114600"/>
                  <a:pt x="3911267" y="5121040"/>
                </a:cubicBezTo>
                <a:cubicBezTo>
                  <a:pt x="3926569" y="5127480"/>
                  <a:pt x="3944288" y="5132310"/>
                  <a:pt x="3962007" y="5123187"/>
                </a:cubicBezTo>
                <a:cubicBezTo>
                  <a:pt x="3998250" y="5104404"/>
                  <a:pt x="4041742" y="5105477"/>
                  <a:pt x="4085233" y="5103330"/>
                </a:cubicBezTo>
                <a:cubicBezTo>
                  <a:pt x="4119060" y="5101184"/>
                  <a:pt x="4154498" y="5099573"/>
                  <a:pt x="4183492" y="5081327"/>
                </a:cubicBezTo>
                <a:cubicBezTo>
                  <a:pt x="4199600" y="5071130"/>
                  <a:pt x="4219735" y="5062007"/>
                  <a:pt x="4244704" y="5062007"/>
                </a:cubicBezTo>
                <a:cubicBezTo>
                  <a:pt x="4248730" y="5062007"/>
                  <a:pt x="4252757" y="5061470"/>
                  <a:pt x="4255173" y="5059860"/>
                </a:cubicBezTo>
                <a:cubicBezTo>
                  <a:pt x="4276113" y="5046980"/>
                  <a:pt x="4301887" y="5051274"/>
                  <a:pt x="4326048" y="5051274"/>
                </a:cubicBezTo>
                <a:cubicBezTo>
                  <a:pt x="4368734" y="5051274"/>
                  <a:pt x="4411421" y="5050201"/>
                  <a:pt x="4454107" y="5050201"/>
                </a:cubicBezTo>
                <a:cubicBezTo>
                  <a:pt x="4479880" y="5050201"/>
                  <a:pt x="4506459" y="5050201"/>
                  <a:pt x="4532231" y="5050201"/>
                </a:cubicBezTo>
                <a:cubicBezTo>
                  <a:pt x="4562030" y="5049664"/>
                  <a:pt x="4591025" y="5049127"/>
                  <a:pt x="4620825" y="5049127"/>
                </a:cubicBezTo>
                <a:cubicBezTo>
                  <a:pt x="4625658" y="5049127"/>
                  <a:pt x="4631295" y="5048054"/>
                  <a:pt x="4634516" y="5049664"/>
                </a:cubicBezTo>
                <a:cubicBezTo>
                  <a:pt x="4656262" y="5059324"/>
                  <a:pt x="4681230" y="5058251"/>
                  <a:pt x="4705392" y="5057177"/>
                </a:cubicBezTo>
                <a:cubicBezTo>
                  <a:pt x="4725527" y="5056104"/>
                  <a:pt x="4744857" y="5050201"/>
                  <a:pt x="4764991" y="5046980"/>
                </a:cubicBezTo>
                <a:cubicBezTo>
                  <a:pt x="4798818" y="5041077"/>
                  <a:pt x="4831841" y="5034101"/>
                  <a:pt x="4862445" y="5022294"/>
                </a:cubicBezTo>
                <a:cubicBezTo>
                  <a:pt x="4889023" y="5012097"/>
                  <a:pt x="4919629" y="5007267"/>
                  <a:pt x="4948624" y="5000290"/>
                </a:cubicBezTo>
                <a:cubicBezTo>
                  <a:pt x="4966341" y="4995997"/>
                  <a:pt x="4984061" y="4992241"/>
                  <a:pt x="5001779" y="4990094"/>
                </a:cubicBezTo>
                <a:cubicBezTo>
                  <a:pt x="5016277" y="4988484"/>
                  <a:pt x="5030773" y="4989557"/>
                  <a:pt x="5045272" y="4989557"/>
                </a:cubicBezTo>
                <a:cubicBezTo>
                  <a:pt x="5049298" y="4989557"/>
                  <a:pt x="5054130" y="4991704"/>
                  <a:pt x="5057353" y="4990631"/>
                </a:cubicBezTo>
                <a:cubicBezTo>
                  <a:pt x="5083932" y="4984191"/>
                  <a:pt x="5109704" y="4991704"/>
                  <a:pt x="5135478" y="4992241"/>
                </a:cubicBezTo>
                <a:cubicBezTo>
                  <a:pt x="5137892" y="4992241"/>
                  <a:pt x="5139503" y="4991704"/>
                  <a:pt x="5141113" y="4992241"/>
                </a:cubicBezTo>
                <a:cubicBezTo>
                  <a:pt x="5163665" y="5002437"/>
                  <a:pt x="5190245" y="4999217"/>
                  <a:pt x="5215210" y="5000827"/>
                </a:cubicBezTo>
                <a:cubicBezTo>
                  <a:pt x="5230513" y="5001901"/>
                  <a:pt x="5246621" y="5002437"/>
                  <a:pt x="5261118" y="5000290"/>
                </a:cubicBezTo>
                <a:cubicBezTo>
                  <a:pt x="5284476" y="4996534"/>
                  <a:pt x="5304610" y="5001364"/>
                  <a:pt x="5325550" y="5004584"/>
                </a:cubicBezTo>
                <a:cubicBezTo>
                  <a:pt x="5336826" y="5006731"/>
                  <a:pt x="5350518" y="5005657"/>
                  <a:pt x="5362599" y="5004047"/>
                </a:cubicBezTo>
                <a:cubicBezTo>
                  <a:pt x="5383539" y="5000827"/>
                  <a:pt x="5404480" y="4995461"/>
                  <a:pt x="5425420" y="4991704"/>
                </a:cubicBezTo>
                <a:cubicBezTo>
                  <a:pt x="5443944" y="4988484"/>
                  <a:pt x="5452000" y="4982581"/>
                  <a:pt x="5452000" y="4968627"/>
                </a:cubicBezTo>
                <a:cubicBezTo>
                  <a:pt x="5451193" y="4934281"/>
                  <a:pt x="5451193" y="4899935"/>
                  <a:pt x="5451193" y="4865588"/>
                </a:cubicBezTo>
                <a:cubicBezTo>
                  <a:pt x="5449582" y="4809238"/>
                  <a:pt x="5446360" y="4753425"/>
                  <a:pt x="5446360" y="4697075"/>
                </a:cubicBezTo>
                <a:cubicBezTo>
                  <a:pt x="5444750" y="4558079"/>
                  <a:pt x="5443944" y="4419083"/>
                  <a:pt x="5443944" y="4280087"/>
                </a:cubicBezTo>
                <a:cubicBezTo>
                  <a:pt x="5443944" y="4189391"/>
                  <a:pt x="5442335" y="4098694"/>
                  <a:pt x="5442335" y="4007998"/>
                </a:cubicBezTo>
                <a:cubicBezTo>
                  <a:pt x="5442335" y="3902812"/>
                  <a:pt x="5442335" y="3798162"/>
                  <a:pt x="5442335" y="3692976"/>
                </a:cubicBezTo>
                <a:cubicBezTo>
                  <a:pt x="5442335" y="3664533"/>
                  <a:pt x="5442335" y="3636090"/>
                  <a:pt x="5442335" y="3607647"/>
                </a:cubicBezTo>
                <a:cubicBezTo>
                  <a:pt x="5443139" y="3544857"/>
                  <a:pt x="5443944" y="3481530"/>
                  <a:pt x="5444750" y="3418204"/>
                </a:cubicBezTo>
                <a:cubicBezTo>
                  <a:pt x="5444750" y="3413911"/>
                  <a:pt x="5446360" y="3409617"/>
                  <a:pt x="5446360" y="3405324"/>
                </a:cubicBezTo>
                <a:cubicBezTo>
                  <a:pt x="5449582" y="3388151"/>
                  <a:pt x="5457636" y="3371514"/>
                  <a:pt x="5443944" y="3354341"/>
                </a:cubicBezTo>
                <a:cubicBezTo>
                  <a:pt x="5440723" y="3350584"/>
                  <a:pt x="5442335" y="3345218"/>
                  <a:pt x="5442335" y="3340388"/>
                </a:cubicBezTo>
                <a:cubicBezTo>
                  <a:pt x="5443139" y="3244325"/>
                  <a:pt x="5443139" y="3147725"/>
                  <a:pt x="5443139" y="3051662"/>
                </a:cubicBezTo>
                <a:cubicBezTo>
                  <a:pt x="5443139" y="3002826"/>
                  <a:pt x="5444750" y="2954526"/>
                  <a:pt x="5444750" y="2905689"/>
                </a:cubicBezTo>
                <a:cubicBezTo>
                  <a:pt x="5443944" y="2855243"/>
                  <a:pt x="5442335" y="2804260"/>
                  <a:pt x="5442335" y="2753814"/>
                </a:cubicBezTo>
                <a:cubicBezTo>
                  <a:pt x="5442335" y="2674387"/>
                  <a:pt x="5442335" y="2594424"/>
                  <a:pt x="5442335" y="2514998"/>
                </a:cubicBezTo>
                <a:cubicBezTo>
                  <a:pt x="5442335" y="2401225"/>
                  <a:pt x="5442335" y="2287989"/>
                  <a:pt x="5442335" y="2174216"/>
                </a:cubicBezTo>
                <a:cubicBezTo>
                  <a:pt x="5442335" y="2136113"/>
                  <a:pt x="5443944" y="2097473"/>
                  <a:pt x="5443944" y="2059370"/>
                </a:cubicBezTo>
                <a:cubicBezTo>
                  <a:pt x="5443944" y="1992287"/>
                  <a:pt x="5442335" y="1924667"/>
                  <a:pt x="5442335" y="1857584"/>
                </a:cubicBezTo>
                <a:cubicBezTo>
                  <a:pt x="5441528" y="1755081"/>
                  <a:pt x="5440723" y="1652041"/>
                  <a:pt x="5440723" y="1549002"/>
                </a:cubicBezTo>
                <a:cubicBezTo>
                  <a:pt x="5440723" y="1529145"/>
                  <a:pt x="5429449" y="1523779"/>
                  <a:pt x="5400454" y="1526462"/>
                </a:cubicBezTo>
                <a:cubicBezTo>
                  <a:pt x="5392399" y="1526999"/>
                  <a:pt x="5381928" y="1526999"/>
                  <a:pt x="5376291" y="1524315"/>
                </a:cubicBezTo>
                <a:cubicBezTo>
                  <a:pt x="5352129" y="1513582"/>
                  <a:pt x="5324745" y="1518412"/>
                  <a:pt x="5299778" y="1518412"/>
                </a:cubicBezTo>
                <a:cubicBezTo>
                  <a:pt x="5265146" y="1518949"/>
                  <a:pt x="5230513" y="1521632"/>
                  <a:pt x="5196686" y="1526999"/>
                </a:cubicBezTo>
                <a:cubicBezTo>
                  <a:pt x="5159638" y="1532902"/>
                  <a:pt x="5121784" y="1529682"/>
                  <a:pt x="5084735" y="1533439"/>
                </a:cubicBezTo>
                <a:cubicBezTo>
                  <a:pt x="5051714" y="1536659"/>
                  <a:pt x="5020303" y="1535585"/>
                  <a:pt x="4987282" y="1532902"/>
                </a:cubicBezTo>
                <a:cubicBezTo>
                  <a:pt x="4971175" y="1531292"/>
                  <a:pt x="4954261" y="1533975"/>
                  <a:pt x="4937347" y="1533975"/>
                </a:cubicBezTo>
                <a:cubicBezTo>
                  <a:pt x="4933320" y="1533975"/>
                  <a:pt x="4928489" y="1535049"/>
                  <a:pt x="4925266" y="1533975"/>
                </a:cubicBezTo>
                <a:cubicBezTo>
                  <a:pt x="4890634" y="1523242"/>
                  <a:pt x="4857613" y="1535585"/>
                  <a:pt x="4823786" y="1535585"/>
                </a:cubicBezTo>
                <a:cubicBezTo>
                  <a:pt x="4796403" y="1535049"/>
                  <a:pt x="4769824" y="1536659"/>
                  <a:pt x="4742440" y="1527535"/>
                </a:cubicBezTo>
                <a:cubicBezTo>
                  <a:pt x="4719085" y="1520022"/>
                  <a:pt x="4690895" y="1517339"/>
                  <a:pt x="4665122" y="1516265"/>
                </a:cubicBezTo>
                <a:cubicBezTo>
                  <a:pt x="4641765" y="1515192"/>
                  <a:pt x="4622435" y="1510899"/>
                  <a:pt x="4602300" y="1502849"/>
                </a:cubicBezTo>
                <a:cubicBezTo>
                  <a:pt x="4580556" y="1494262"/>
                  <a:pt x="4555587" y="1488359"/>
                  <a:pt x="4531426" y="1482456"/>
                </a:cubicBezTo>
                <a:cubicBezTo>
                  <a:pt x="4515317" y="1478699"/>
                  <a:pt x="4497598" y="1474942"/>
                  <a:pt x="4482296" y="1477089"/>
                </a:cubicBezTo>
                <a:close/>
                <a:moveTo>
                  <a:pt x="0" y="0"/>
                </a:moveTo>
                <a:lnTo>
                  <a:pt x="12192000" y="0"/>
                </a:lnTo>
                <a:lnTo>
                  <a:pt x="12192000" y="5856499"/>
                </a:lnTo>
                <a:lnTo>
                  <a:pt x="12188427" y="5855215"/>
                </a:lnTo>
                <a:cubicBezTo>
                  <a:pt x="12169388" y="5859025"/>
                  <a:pt x="12147493" y="5847595"/>
                  <a:pt x="12133213" y="5855215"/>
                </a:cubicBezTo>
                <a:cubicBezTo>
                  <a:pt x="12101798" y="5873313"/>
                  <a:pt x="12065624" y="5862835"/>
                  <a:pt x="12033257" y="5880933"/>
                </a:cubicBezTo>
                <a:cubicBezTo>
                  <a:pt x="11983755" y="5909508"/>
                  <a:pt x="11934252" y="5940940"/>
                  <a:pt x="11869519" y="5917128"/>
                </a:cubicBezTo>
                <a:cubicBezTo>
                  <a:pt x="11821920" y="5899983"/>
                  <a:pt x="11769562" y="5919033"/>
                  <a:pt x="11720060" y="5910460"/>
                </a:cubicBezTo>
                <a:cubicBezTo>
                  <a:pt x="11701021" y="5906650"/>
                  <a:pt x="11680077" y="5908555"/>
                  <a:pt x="11662942" y="5918080"/>
                </a:cubicBezTo>
                <a:cubicBezTo>
                  <a:pt x="11629623" y="5937130"/>
                  <a:pt x="11589641" y="5920938"/>
                  <a:pt x="11558226" y="5941893"/>
                </a:cubicBezTo>
                <a:cubicBezTo>
                  <a:pt x="11556322" y="5943797"/>
                  <a:pt x="11552514" y="5941893"/>
                  <a:pt x="11549658" y="5941893"/>
                </a:cubicBezTo>
                <a:cubicBezTo>
                  <a:pt x="11520147" y="5940940"/>
                  <a:pt x="11490636" y="5937130"/>
                  <a:pt x="11463029" y="5925700"/>
                </a:cubicBezTo>
                <a:cubicBezTo>
                  <a:pt x="11446846" y="5919033"/>
                  <a:pt x="11430662" y="5919033"/>
                  <a:pt x="11414479" y="5925700"/>
                </a:cubicBezTo>
                <a:cubicBezTo>
                  <a:pt x="11356409" y="5951418"/>
                  <a:pt x="11294531" y="5958085"/>
                  <a:pt x="11233605" y="5968563"/>
                </a:cubicBezTo>
                <a:cubicBezTo>
                  <a:pt x="11219326" y="5971420"/>
                  <a:pt x="11206950" y="5969515"/>
                  <a:pt x="11192671" y="5964753"/>
                </a:cubicBezTo>
                <a:cubicBezTo>
                  <a:pt x="11168871" y="5958085"/>
                  <a:pt x="11141264" y="5944750"/>
                  <a:pt x="11120321" y="5964753"/>
                </a:cubicBezTo>
                <a:cubicBezTo>
                  <a:pt x="11078435" y="6004758"/>
                  <a:pt x="11030836" y="5981897"/>
                  <a:pt x="10991806" y="5970468"/>
                </a:cubicBezTo>
                <a:cubicBezTo>
                  <a:pt x="10949919" y="5958085"/>
                  <a:pt x="10911840" y="5941893"/>
                  <a:pt x="10866146" y="5943797"/>
                </a:cubicBezTo>
                <a:cubicBezTo>
                  <a:pt x="10834731" y="5944750"/>
                  <a:pt x="10802364" y="5937130"/>
                  <a:pt x="10771901" y="5947608"/>
                </a:cubicBezTo>
                <a:cubicBezTo>
                  <a:pt x="10753814" y="5953322"/>
                  <a:pt x="10736679" y="5955228"/>
                  <a:pt x="10717639" y="5953322"/>
                </a:cubicBezTo>
                <a:cubicBezTo>
                  <a:pt x="10695744" y="5951418"/>
                  <a:pt x="10673849" y="5955228"/>
                  <a:pt x="10653858" y="5965705"/>
                </a:cubicBezTo>
                <a:cubicBezTo>
                  <a:pt x="10631962" y="5977135"/>
                  <a:pt x="10611019" y="5995233"/>
                  <a:pt x="10588172" y="5968563"/>
                </a:cubicBezTo>
                <a:cubicBezTo>
                  <a:pt x="10582460" y="5962847"/>
                  <a:pt x="10574844" y="5965705"/>
                  <a:pt x="10567229" y="5967610"/>
                </a:cubicBezTo>
                <a:cubicBezTo>
                  <a:pt x="10535814" y="5975230"/>
                  <a:pt x="10502495" y="6023808"/>
                  <a:pt x="10501543" y="6064765"/>
                </a:cubicBezTo>
                <a:cubicBezTo>
                  <a:pt x="10501543" y="6085720"/>
                  <a:pt x="10501543" y="6105722"/>
                  <a:pt x="10501543" y="6126678"/>
                </a:cubicBezTo>
                <a:cubicBezTo>
                  <a:pt x="10500591" y="6162873"/>
                  <a:pt x="10469176" y="6198115"/>
                  <a:pt x="10435857" y="6195258"/>
                </a:cubicBezTo>
                <a:cubicBezTo>
                  <a:pt x="10413010" y="6193353"/>
                  <a:pt x="10392067" y="6198115"/>
                  <a:pt x="10373027" y="6206688"/>
                </a:cubicBezTo>
                <a:cubicBezTo>
                  <a:pt x="10347324" y="6218118"/>
                  <a:pt x="10323525" y="6217165"/>
                  <a:pt x="10297822" y="6206688"/>
                </a:cubicBezTo>
                <a:cubicBezTo>
                  <a:pt x="10279735" y="6199068"/>
                  <a:pt x="10259743" y="6195258"/>
                  <a:pt x="10243560" y="6214308"/>
                </a:cubicBezTo>
                <a:cubicBezTo>
                  <a:pt x="10235944" y="6224785"/>
                  <a:pt x="10222617" y="6223833"/>
                  <a:pt x="10210241" y="6225738"/>
                </a:cubicBezTo>
                <a:cubicBezTo>
                  <a:pt x="10181682" y="6229548"/>
                  <a:pt x="10146459" y="6225738"/>
                  <a:pt x="10127420" y="6238120"/>
                </a:cubicBezTo>
                <a:cubicBezTo>
                  <a:pt x="10085534" y="6265743"/>
                  <a:pt x="10037935" y="6280983"/>
                  <a:pt x="9998905" y="6310510"/>
                </a:cubicBezTo>
                <a:cubicBezTo>
                  <a:pt x="9968442" y="6333370"/>
                  <a:pt x="9931315" y="6332418"/>
                  <a:pt x="9896092" y="6338133"/>
                </a:cubicBezTo>
                <a:cubicBezTo>
                  <a:pt x="9864677" y="6342895"/>
                  <a:pt x="9834214" y="6349563"/>
                  <a:pt x="9801848" y="6349563"/>
                </a:cubicBezTo>
                <a:cubicBezTo>
                  <a:pt x="9772337" y="6349563"/>
                  <a:pt x="9746634" y="6372423"/>
                  <a:pt x="9715219" y="6366708"/>
                </a:cubicBezTo>
                <a:cubicBezTo>
                  <a:pt x="9703795" y="6364803"/>
                  <a:pt x="9694275" y="6374328"/>
                  <a:pt x="9685708" y="6381948"/>
                </a:cubicBezTo>
                <a:cubicBezTo>
                  <a:pt x="9672380" y="6393378"/>
                  <a:pt x="9659053" y="6404808"/>
                  <a:pt x="9645725" y="6416238"/>
                </a:cubicBezTo>
                <a:cubicBezTo>
                  <a:pt x="9608598" y="6447670"/>
                  <a:pt x="9565760" y="6474340"/>
                  <a:pt x="9518162" y="6482913"/>
                </a:cubicBezTo>
                <a:cubicBezTo>
                  <a:pt x="9468659" y="6492438"/>
                  <a:pt x="9422965" y="6507678"/>
                  <a:pt x="9378222" y="6526727"/>
                </a:cubicBezTo>
                <a:cubicBezTo>
                  <a:pt x="9370607" y="6529585"/>
                  <a:pt x="9362039" y="6532443"/>
                  <a:pt x="9353471" y="6532443"/>
                </a:cubicBezTo>
                <a:cubicBezTo>
                  <a:pt x="9309681" y="6531490"/>
                  <a:pt x="9271602" y="6553398"/>
                  <a:pt x="9234476" y="6568638"/>
                </a:cubicBezTo>
                <a:cubicBezTo>
                  <a:pt x="9189733" y="6587688"/>
                  <a:pt x="9147847" y="6594355"/>
                  <a:pt x="9103104" y="6578163"/>
                </a:cubicBezTo>
                <a:cubicBezTo>
                  <a:pt x="9083113" y="6570543"/>
                  <a:pt x="9067882" y="6573400"/>
                  <a:pt x="9049794" y="6581020"/>
                </a:cubicBezTo>
                <a:cubicBezTo>
                  <a:pt x="9016475" y="6595308"/>
                  <a:pt x="8976493" y="6600070"/>
                  <a:pt x="8946982" y="6581973"/>
                </a:cubicBezTo>
                <a:cubicBezTo>
                  <a:pt x="8914615" y="6561970"/>
                  <a:pt x="8880344" y="6553398"/>
                  <a:pt x="8845121" y="6546730"/>
                </a:cubicBezTo>
                <a:cubicBezTo>
                  <a:pt x="8815610" y="6541015"/>
                  <a:pt x="8784195" y="6533395"/>
                  <a:pt x="8758492" y="6553398"/>
                </a:cubicBezTo>
                <a:cubicBezTo>
                  <a:pt x="8731837" y="6574352"/>
                  <a:pt x="8701374" y="6588640"/>
                  <a:pt x="8670911" y="6604833"/>
                </a:cubicBezTo>
                <a:cubicBezTo>
                  <a:pt x="8652824" y="6614358"/>
                  <a:pt x="8638545" y="6627693"/>
                  <a:pt x="8635689" y="6646743"/>
                </a:cubicBezTo>
                <a:cubicBezTo>
                  <a:pt x="8629025" y="6692463"/>
                  <a:pt x="8602370" y="6726752"/>
                  <a:pt x="8574763" y="6760090"/>
                </a:cubicBezTo>
                <a:cubicBezTo>
                  <a:pt x="8557627" y="6781045"/>
                  <a:pt x="8535732" y="6789618"/>
                  <a:pt x="8509077" y="6789618"/>
                </a:cubicBezTo>
                <a:cubicBezTo>
                  <a:pt x="8484326" y="6788665"/>
                  <a:pt x="8461479" y="6799143"/>
                  <a:pt x="8437680" y="6803905"/>
                </a:cubicBezTo>
                <a:cubicBezTo>
                  <a:pt x="8422448" y="6806763"/>
                  <a:pt x="8424352" y="6820098"/>
                  <a:pt x="8424352" y="6831527"/>
                </a:cubicBezTo>
                <a:cubicBezTo>
                  <a:pt x="8424352" y="6844863"/>
                  <a:pt x="8432920" y="6848673"/>
                  <a:pt x="8444344" y="6848673"/>
                </a:cubicBezTo>
                <a:cubicBezTo>
                  <a:pt x="8453863" y="6848673"/>
                  <a:pt x="8464335" y="6848673"/>
                  <a:pt x="8474806" y="6848673"/>
                </a:cubicBezTo>
                <a:cubicBezTo>
                  <a:pt x="9087873" y="6848673"/>
                  <a:pt x="9699987" y="6848673"/>
                  <a:pt x="10313054" y="6848673"/>
                </a:cubicBezTo>
                <a:lnTo>
                  <a:pt x="10317813" y="6846768"/>
                </a:lnTo>
                <a:cubicBezTo>
                  <a:pt x="10934688" y="6846768"/>
                  <a:pt x="11550610" y="6846768"/>
                  <a:pt x="12167484" y="6846768"/>
                </a:cubicBezTo>
                <a:lnTo>
                  <a:pt x="12192000" y="6845057"/>
                </a:lnTo>
                <a:lnTo>
                  <a:pt x="12192000" y="6858000"/>
                </a:lnTo>
                <a:lnTo>
                  <a:pt x="0" y="6858000"/>
                </a:lnTo>
                <a:close/>
              </a:path>
            </a:pathLst>
          </a:custGeom>
          <a:noFill/>
        </p:spPr>
      </p:pic>
      <p:sp>
        <p:nvSpPr>
          <p:cNvPr id="2" name="Platshållare för text 1">
            <a:extLst>
              <a:ext uri="{FF2B5EF4-FFF2-40B4-BE49-F238E27FC236}">
                <a16:creationId xmlns:a16="http://schemas.microsoft.com/office/drawing/2014/main" id="{BCAAE8A5-33F8-DDF8-E4AA-727BF6087762}"/>
              </a:ext>
            </a:extLst>
          </p:cNvPr>
          <p:cNvSpPr>
            <a:spLocks noGrp="1"/>
          </p:cNvSpPr>
          <p:nvPr>
            <p:ph type="body" sz="quarter" idx="11"/>
          </p:nvPr>
        </p:nvSpPr>
        <p:spPr>
          <a:xfrm>
            <a:off x="1925432" y="2629837"/>
            <a:ext cx="3249314" cy="1090247"/>
          </a:xfrm>
        </p:spPr>
        <p:txBody>
          <a:bodyPr anchor="b">
            <a:normAutofit/>
          </a:bodyPr>
          <a:lstStyle/>
          <a:p>
            <a:pPr>
              <a:spcAft>
                <a:spcPts val="600"/>
              </a:spcAft>
            </a:pPr>
            <a:r>
              <a:rPr lang="sv-SE"/>
              <a:t>Workshop</a:t>
            </a:r>
          </a:p>
        </p:txBody>
      </p:sp>
    </p:spTree>
    <p:extLst>
      <p:ext uri="{BB962C8B-B14F-4D97-AF65-F5344CB8AC3E}">
        <p14:creationId xmlns:p14="http://schemas.microsoft.com/office/powerpoint/2010/main" val="203111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6D867BD-B8EE-ECC6-861E-650A383F7C7A}"/>
              </a:ext>
            </a:extLst>
          </p:cNvPr>
          <p:cNvSpPr>
            <a:spLocks noGrp="1"/>
          </p:cNvSpPr>
          <p:nvPr>
            <p:ph type="body" sz="quarter" idx="14"/>
          </p:nvPr>
        </p:nvSpPr>
        <p:spPr>
          <a:xfrm>
            <a:off x="796694" y="1289531"/>
            <a:ext cx="10727314" cy="3491442"/>
          </a:xfrm>
        </p:spPr>
        <p:txBody>
          <a:bodyPr vert="horz" lIns="91440" tIns="45720" rIns="91440" bIns="45720" rtlCol="0" anchor="t">
            <a:noAutofit/>
          </a:bodyPr>
          <a:lstStyle/>
          <a:p>
            <a:pPr>
              <a:lnSpc>
                <a:spcPct val="100000"/>
              </a:lnSpc>
            </a:pPr>
            <a:r>
              <a:rPr lang="sv-SE" sz="4800" dirty="0">
                <a:latin typeface="+mj-lt"/>
              </a:rPr>
              <a:t>Hur kan ni använda materialet? </a:t>
            </a:r>
            <a:endParaRPr lang="en-US" sz="4800" dirty="0">
              <a:latin typeface="+mj-lt"/>
              <a:ea typeface="Noto Serif"/>
              <a:cs typeface="Noto Serif"/>
            </a:endParaRPr>
          </a:p>
          <a:p>
            <a:endParaRPr lang="sv-SE" sz="2000" dirty="0">
              <a:solidFill>
                <a:srgbClr val="92D050"/>
              </a:solidFill>
              <a:ea typeface="+mn-lt"/>
              <a:cs typeface="+mn-lt"/>
            </a:endParaRPr>
          </a:p>
          <a:p>
            <a:pPr marL="342900" indent="-342900">
              <a:buFont typeface="Wingdings" panose="020B0604020202020204" pitchFamily="34" charset="0"/>
              <a:buChar char="v"/>
            </a:pPr>
            <a:r>
              <a:rPr lang="sv-SE" dirty="0">
                <a:solidFill>
                  <a:srgbClr val="92D050"/>
                </a:solidFill>
                <a:ea typeface="+mn-lt"/>
                <a:cs typeface="+mn-lt"/>
              </a:rPr>
              <a:t>Materialet är flexibelt och uppbyggt så att ni kan arbeta med det på det sätt som passar er grupp bäst.</a:t>
            </a:r>
          </a:p>
          <a:p>
            <a:pPr marL="342900" indent="-342900">
              <a:buFont typeface="Wingdings" panose="020B0604020202020204" pitchFamily="34" charset="0"/>
              <a:buChar char="v"/>
            </a:pPr>
            <a:r>
              <a:rPr lang="sv-SE" dirty="0">
                <a:solidFill>
                  <a:srgbClr val="92D050"/>
                </a:solidFill>
                <a:ea typeface="+mn-lt"/>
                <a:cs typeface="+mn-lt"/>
              </a:rPr>
              <a:t>Exempelvis kan ni samla en arbetsgrupp på ett APT eller ha flera små workshops i olika konstellationer. </a:t>
            </a:r>
          </a:p>
          <a:p>
            <a:pPr marL="342900" indent="-342900">
              <a:buFont typeface="Wingdings" panose="020B0604020202020204" pitchFamily="34" charset="0"/>
              <a:buChar char="v"/>
            </a:pPr>
            <a:r>
              <a:rPr lang="sv-SE" dirty="0">
                <a:solidFill>
                  <a:srgbClr val="92D050"/>
                </a:solidFill>
                <a:ea typeface="+mn-lt"/>
                <a:cs typeface="+mn-lt"/>
              </a:rPr>
              <a:t>Det viktiga är att ni samlar in era svar och gör en sammanställning som ni sedan skickar in via länken. </a:t>
            </a:r>
            <a:endParaRPr lang="sv-SE" dirty="0">
              <a:solidFill>
                <a:srgbClr val="92D050"/>
              </a:solidFill>
              <a:ea typeface="Noto Sans"/>
              <a:cs typeface="Noto Sans"/>
            </a:endParaRPr>
          </a:p>
        </p:txBody>
      </p:sp>
      <p:pic>
        <p:nvPicPr>
          <p:cNvPr id="9" name="Content Placeholder 8" descr="Styrelserum med hel fyllning">
            <a:extLst>
              <a:ext uri="{FF2B5EF4-FFF2-40B4-BE49-F238E27FC236}">
                <a16:creationId xmlns:a16="http://schemas.microsoft.com/office/drawing/2014/main" id="{1594CC2E-3F60-7C6E-CCE0-132B9284B6CD}"/>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10875754" y="5759593"/>
            <a:ext cx="914400" cy="914400"/>
          </a:xfrm>
          <a:prstGeom prst="rect">
            <a:avLst/>
          </a:prstGeom>
        </p:spPr>
      </p:pic>
    </p:spTree>
    <p:extLst>
      <p:ext uri="{BB962C8B-B14F-4D97-AF65-F5344CB8AC3E}">
        <p14:creationId xmlns:p14="http://schemas.microsoft.com/office/powerpoint/2010/main" val="425998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391764-8BFE-BE22-FC91-09C175AF2139}"/>
              </a:ext>
            </a:extLst>
          </p:cNvPr>
          <p:cNvSpPr>
            <a:spLocks noGrp="1"/>
          </p:cNvSpPr>
          <p:nvPr>
            <p:ph type="body" sz="quarter" idx="14"/>
          </p:nvPr>
        </p:nvSpPr>
        <p:spPr>
          <a:xfrm>
            <a:off x="1029787" y="1518887"/>
            <a:ext cx="10413610" cy="3281892"/>
          </a:xfrm>
        </p:spPr>
        <p:txBody>
          <a:bodyPr vert="horz" lIns="91440" tIns="45720" rIns="91440" bIns="45720" rtlCol="0" anchor="t">
            <a:noAutofit/>
          </a:bodyPr>
          <a:lstStyle/>
          <a:p>
            <a:pPr>
              <a:lnSpc>
                <a:spcPct val="100000"/>
              </a:lnSpc>
            </a:pPr>
            <a:r>
              <a:rPr lang="sv-SE" sz="4800" dirty="0">
                <a:latin typeface="+mj-lt"/>
              </a:rPr>
              <a:t>Vilka är målgruppen för planen? </a:t>
            </a:r>
            <a:endParaRPr lang="sv-SE" sz="4800" dirty="0">
              <a:latin typeface="+mj-lt"/>
              <a:ea typeface="Noto Serif"/>
              <a:cs typeface="Noto Serif"/>
            </a:endParaRPr>
          </a:p>
          <a:p>
            <a:endParaRPr lang="sv-SE" dirty="0">
              <a:solidFill>
                <a:srgbClr val="92D050"/>
              </a:solidFill>
              <a:latin typeface="Noto Serif"/>
              <a:ea typeface="+mn-lt"/>
              <a:cs typeface="+mn-lt"/>
            </a:endParaRPr>
          </a:p>
          <a:p>
            <a:pPr marL="342900" indent="-342900">
              <a:buFont typeface="Wingdings" panose="020B0604020202020204" pitchFamily="34" charset="0"/>
              <a:buChar char="v"/>
            </a:pPr>
            <a:r>
              <a:rPr lang="sv-SE" dirty="0">
                <a:solidFill>
                  <a:srgbClr val="92D050"/>
                </a:solidFill>
                <a:ea typeface="+mn-lt"/>
                <a:cs typeface="+mn-lt"/>
              </a:rPr>
              <a:t>Hela samhället! Vi måste arbeta på flera plan samtidigt för att få till en förändring. </a:t>
            </a:r>
          </a:p>
          <a:p>
            <a:pPr marL="342900" indent="-342900">
              <a:buFont typeface="Wingdings" panose="020B0604020202020204" pitchFamily="34" charset="0"/>
              <a:buChar char="v"/>
            </a:pPr>
            <a:r>
              <a:rPr lang="sv-SE" dirty="0">
                <a:solidFill>
                  <a:srgbClr val="92D050"/>
                </a:solidFill>
                <a:ea typeface="+mn-lt"/>
                <a:cs typeface="+mn-lt"/>
              </a:rPr>
              <a:t>Därför vi bjuder in alla för att göra sin röst hörd. Vi är alla viktiga i det här arbetet.  </a:t>
            </a:r>
            <a:endParaRPr lang="sv-SE" dirty="0">
              <a:solidFill>
                <a:srgbClr val="92D050"/>
              </a:solidFill>
              <a:ea typeface="Noto Sans"/>
              <a:cs typeface="Noto Sans"/>
            </a:endParaRPr>
          </a:p>
          <a:p>
            <a:endParaRPr lang="en-US" dirty="0">
              <a:ea typeface="Noto Sans"/>
              <a:cs typeface="Noto Sans"/>
            </a:endParaRPr>
          </a:p>
        </p:txBody>
      </p:sp>
      <p:pic>
        <p:nvPicPr>
          <p:cNvPr id="6" name="Content Placeholder 4" descr="Möte med hel fyllning">
            <a:extLst>
              <a:ext uri="{FF2B5EF4-FFF2-40B4-BE49-F238E27FC236}">
                <a16:creationId xmlns:a16="http://schemas.microsoft.com/office/drawing/2014/main" id="{B8CD9868-A08C-E5E3-5300-1FFB8B0315FD}"/>
              </a:ext>
            </a:extLst>
          </p:cNvPr>
          <p:cNvPicPr>
            <a:picLocks noGrp="1" noChangeAspect="1"/>
          </p:cNvPicPr>
          <p:nvPr>
            <p:ph sz="quarter" idx="13"/>
          </p:nvPr>
        </p:nvPicPr>
        <p:blipFill>
          <a:blip r:embed="rId2">
            <a:extLst>
              <a:ext uri="{96DAC541-7B7A-43D3-8B79-37D633B846F1}">
                <asvg:svgBlip xmlns:asvg="http://schemas.microsoft.com/office/drawing/2016/SVG/main" r:embed="rId3"/>
              </a:ext>
            </a:extLst>
          </a:blip>
          <a:stretch>
            <a:fillRect/>
          </a:stretch>
        </p:blipFill>
        <p:spPr>
          <a:xfrm>
            <a:off x="10836650" y="5596039"/>
            <a:ext cx="1059295" cy="1097684"/>
          </a:xfrm>
          <a:prstGeom prst="rect">
            <a:avLst/>
          </a:prstGeom>
        </p:spPr>
      </p:pic>
    </p:spTree>
    <p:extLst>
      <p:ext uri="{BB962C8B-B14F-4D97-AF65-F5344CB8AC3E}">
        <p14:creationId xmlns:p14="http://schemas.microsoft.com/office/powerpoint/2010/main" val="418936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2BF5E5-DF9A-C2E1-9509-CAF310F9874B}"/>
              </a:ext>
            </a:extLst>
          </p:cNvPr>
          <p:cNvSpPr>
            <a:spLocks noGrp="1"/>
          </p:cNvSpPr>
          <p:nvPr>
            <p:ph type="body" sz="quarter" idx="14"/>
          </p:nvPr>
        </p:nvSpPr>
        <p:spPr>
          <a:xfrm>
            <a:off x="795436" y="619943"/>
            <a:ext cx="10997690" cy="5186892"/>
          </a:xfrm>
        </p:spPr>
        <p:txBody>
          <a:bodyPr vert="horz" lIns="91440" tIns="45720" rIns="91440" bIns="45720" rtlCol="0" anchor="t">
            <a:noAutofit/>
          </a:bodyPr>
          <a:lstStyle/>
          <a:p>
            <a:pPr>
              <a:lnSpc>
                <a:spcPct val="100000"/>
              </a:lnSpc>
            </a:pPr>
            <a:r>
              <a:rPr lang="sv-SE" sz="4800" dirty="0">
                <a:latin typeface="+mj-lt"/>
              </a:rPr>
              <a:t>Hur kopplas de statliga medlen för psykisk hälsa och suicidprevention ihop med planen? </a:t>
            </a:r>
          </a:p>
          <a:p>
            <a:br>
              <a:rPr lang="sv-SE" dirty="0">
                <a:solidFill>
                  <a:srgbClr val="92D050"/>
                </a:solidFill>
                <a:ea typeface="+mn-lt"/>
                <a:cs typeface="+mn-lt"/>
              </a:rPr>
            </a:br>
            <a:r>
              <a:rPr lang="sv-SE" dirty="0">
                <a:solidFill>
                  <a:srgbClr val="92D050"/>
                </a:solidFill>
                <a:ea typeface="+mn-lt"/>
                <a:cs typeface="+mn-lt"/>
              </a:rPr>
              <a:t>Både statliga medel och ”egna” medel kommer att behöva användas för att genomföra insatser. Allt kan inte vara projekt och tillfälliga lösningar som är beroende av statliga medel – f</a:t>
            </a:r>
            <a:r>
              <a:rPr lang="sv-SE" dirty="0">
                <a:solidFill>
                  <a:srgbClr val="92D050"/>
                </a:solidFill>
                <a:ea typeface="Noto Serif"/>
                <a:cs typeface="Noto Serif"/>
              </a:rPr>
              <a:t>ör att skapa långsiktighet </a:t>
            </a:r>
            <a:r>
              <a:rPr lang="sv-SE" dirty="0">
                <a:solidFill>
                  <a:srgbClr val="92D050"/>
                </a:solidFill>
                <a:ea typeface="+mn-lt"/>
                <a:cs typeface="+mn-lt"/>
              </a:rPr>
              <a:t>behöver också annat göras inom ramen för ordinarie verksamhet. </a:t>
            </a:r>
          </a:p>
          <a:p>
            <a:r>
              <a:rPr lang="sv-SE" dirty="0">
                <a:solidFill>
                  <a:srgbClr val="92D050"/>
                </a:solidFill>
                <a:ea typeface="+mn-lt"/>
                <a:cs typeface="+mn-lt"/>
              </a:rPr>
              <a:t>Allt kostar heller inte pengar, exempelvis är det gratis att skapa överenskommelser eller starta nya nätverk.  </a:t>
            </a:r>
            <a:endParaRPr lang="sv-SE" dirty="0">
              <a:solidFill>
                <a:srgbClr val="92D050"/>
              </a:solidFill>
              <a:ea typeface="Noto Sans"/>
              <a:cs typeface="Noto Sans"/>
            </a:endParaRPr>
          </a:p>
          <a:p>
            <a:endParaRPr lang="en-US" dirty="0">
              <a:ea typeface="Noto Sans"/>
              <a:cs typeface="Noto Sans"/>
            </a:endParaRPr>
          </a:p>
        </p:txBody>
      </p:sp>
      <p:pic>
        <p:nvPicPr>
          <p:cNvPr id="5" name="Graphic 4" descr="Mynt med hel fyllning">
            <a:extLst>
              <a:ext uri="{FF2B5EF4-FFF2-40B4-BE49-F238E27FC236}">
                <a16:creationId xmlns:a16="http://schemas.microsoft.com/office/drawing/2014/main" id="{D2454355-74B6-AB28-8B31-9D3873E55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8414" y="5694026"/>
            <a:ext cx="941021" cy="913927"/>
          </a:xfrm>
          <a:prstGeom prst="rect">
            <a:avLst/>
          </a:prstGeom>
        </p:spPr>
      </p:pic>
    </p:spTree>
    <p:extLst>
      <p:ext uri="{BB962C8B-B14F-4D97-AF65-F5344CB8AC3E}">
        <p14:creationId xmlns:p14="http://schemas.microsoft.com/office/powerpoint/2010/main" val="347314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0209B79-931B-008B-1556-AABFF04D6014}"/>
              </a:ext>
            </a:extLst>
          </p:cNvPr>
          <p:cNvSpPr>
            <a:spLocks noGrp="1"/>
          </p:cNvSpPr>
          <p:nvPr>
            <p:ph type="body" sz="quarter" idx="11"/>
          </p:nvPr>
        </p:nvSpPr>
        <p:spPr>
          <a:xfrm>
            <a:off x="1394404" y="1884153"/>
            <a:ext cx="9416760" cy="3505199"/>
          </a:xfrm>
        </p:spPr>
        <p:txBody>
          <a:bodyPr/>
          <a:lstStyle/>
          <a:p>
            <a:pPr>
              <a:lnSpc>
                <a:spcPct val="100000"/>
              </a:lnSpc>
            </a:pPr>
            <a:r>
              <a:rPr lang="sv-SE" dirty="0"/>
              <a:t>Målet med workshopen</a:t>
            </a:r>
          </a:p>
          <a:p>
            <a:pPr>
              <a:lnSpc>
                <a:spcPct val="100000"/>
              </a:lnSpc>
            </a:pPr>
            <a:endParaRPr lang="sv-SE" sz="1600" dirty="0">
              <a:solidFill>
                <a:srgbClr val="94CC6E"/>
              </a:solidFill>
              <a:latin typeface="Noto Serif"/>
              <a:ea typeface="Noto Serif"/>
              <a:cs typeface="Noto Serif"/>
            </a:endParaRPr>
          </a:p>
          <a:p>
            <a:pPr marL="571500" indent="-571500">
              <a:lnSpc>
                <a:spcPct val="100000"/>
              </a:lnSpc>
              <a:buFont typeface="Wingdings" panose="020B0604020202020204" pitchFamily="34" charset="0"/>
              <a:buChar char="v"/>
            </a:pPr>
            <a:r>
              <a:rPr lang="sv-SE" sz="2400" dirty="0">
                <a:solidFill>
                  <a:srgbClr val="92D050"/>
                </a:solidFill>
                <a:latin typeface="+mn-lt"/>
                <a:ea typeface="+mn-lt"/>
                <a:cs typeface="+mn-lt"/>
              </a:rPr>
              <a:t>Samla in information från olika aktörer.</a:t>
            </a:r>
          </a:p>
          <a:p>
            <a:pPr marL="571500" indent="-571500">
              <a:lnSpc>
                <a:spcPct val="100000"/>
              </a:lnSpc>
              <a:buFont typeface="Wingdings" panose="020B0604020202020204" pitchFamily="34" charset="0"/>
              <a:buChar char="v"/>
            </a:pPr>
            <a:r>
              <a:rPr lang="sv-SE" sz="2400" dirty="0">
                <a:solidFill>
                  <a:srgbClr val="92D050"/>
                </a:solidFill>
                <a:latin typeface="+mn-lt"/>
                <a:ea typeface="+mn-lt"/>
                <a:cs typeface="+mn-lt"/>
              </a:rPr>
              <a:t>Identifiera och prioritera specifika områden och aktiviteter.</a:t>
            </a:r>
          </a:p>
          <a:p>
            <a:pPr marL="571500" indent="-571500">
              <a:lnSpc>
                <a:spcPct val="100000"/>
              </a:lnSpc>
              <a:buFont typeface="Wingdings" panose="020B0604020202020204" pitchFamily="34" charset="0"/>
              <a:buChar char="v"/>
            </a:pPr>
            <a:r>
              <a:rPr lang="sv-SE" sz="2400" dirty="0">
                <a:solidFill>
                  <a:srgbClr val="92D050"/>
                </a:solidFill>
                <a:latin typeface="+mn-lt"/>
                <a:ea typeface="+mn-lt"/>
                <a:cs typeface="+mn-lt"/>
              </a:rPr>
              <a:t>Definiera och fastställa mätbara indikatorer och mål.</a:t>
            </a:r>
          </a:p>
          <a:p>
            <a:pPr marL="571500" indent="-571500">
              <a:lnSpc>
                <a:spcPct val="100000"/>
              </a:lnSpc>
              <a:buFont typeface="Wingdings" panose="020B0604020202020204" pitchFamily="34" charset="0"/>
              <a:buChar char="v"/>
            </a:pPr>
            <a:r>
              <a:rPr lang="sv-SE" sz="2400" dirty="0">
                <a:solidFill>
                  <a:srgbClr val="92D050"/>
                </a:solidFill>
                <a:latin typeface="+mn-lt"/>
                <a:ea typeface="+mn-lt"/>
                <a:cs typeface="+mn-lt"/>
              </a:rPr>
              <a:t>Skapa en samlad och hållbar plan för förbättrad psykisk hälsa i hela länet.</a:t>
            </a:r>
          </a:p>
          <a:p>
            <a:pPr>
              <a:lnSpc>
                <a:spcPct val="100000"/>
              </a:lnSpc>
            </a:pPr>
            <a:endParaRPr lang="sv-SE" sz="2400" dirty="0">
              <a:ea typeface="Noto Serif"/>
              <a:cs typeface="Noto Serif"/>
            </a:endParaRPr>
          </a:p>
        </p:txBody>
      </p:sp>
      <p:pic>
        <p:nvPicPr>
          <p:cNvPr id="3" name="Graphic 2" descr="Måltavla med hel fyllning">
            <a:extLst>
              <a:ext uri="{FF2B5EF4-FFF2-40B4-BE49-F238E27FC236}">
                <a16:creationId xmlns:a16="http://schemas.microsoft.com/office/drawing/2014/main" id="{2171306A-245E-C83F-FDE1-7CE285916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1164" y="5604164"/>
            <a:ext cx="914400" cy="914400"/>
          </a:xfrm>
          <a:prstGeom prst="rect">
            <a:avLst/>
          </a:prstGeom>
        </p:spPr>
      </p:pic>
    </p:spTree>
    <p:extLst>
      <p:ext uri="{BB962C8B-B14F-4D97-AF65-F5344CB8AC3E}">
        <p14:creationId xmlns:p14="http://schemas.microsoft.com/office/powerpoint/2010/main" val="2162802148"/>
      </p:ext>
    </p:extLst>
  </p:cSld>
  <p:clrMapOvr>
    <a:masterClrMapping/>
  </p:clrMapOvr>
</p:sld>
</file>

<file path=ppt/theme/theme1.xml><?xml version="1.0" encoding="utf-8"?>
<a:theme xmlns:a="http://schemas.openxmlformats.org/drawingml/2006/main" name="Region_varmland_Tema">
  <a:themeElements>
    <a:clrScheme name="Region värmland">
      <a:dk1>
        <a:sysClr val="windowText" lastClr="000000"/>
      </a:dk1>
      <a:lt1>
        <a:sysClr val="window" lastClr="FFFFFF"/>
      </a:lt1>
      <a:dk2>
        <a:srgbClr val="F4EFE9"/>
      </a:dk2>
      <a:lt2>
        <a:srgbClr val="FBFAF8"/>
      </a:lt2>
      <a:accent1>
        <a:srgbClr val="00453B"/>
      </a:accent1>
      <a:accent2>
        <a:srgbClr val="94CC6E"/>
      </a:accent2>
      <a:accent3>
        <a:srgbClr val="0A3040"/>
      </a:accent3>
      <a:accent4>
        <a:srgbClr val="96D9EA"/>
      </a:accent4>
      <a:accent5>
        <a:srgbClr val="5D1036"/>
      </a:accent5>
      <a:accent6>
        <a:srgbClr val="FFCCCC"/>
      </a:accent6>
      <a:hlink>
        <a:srgbClr val="E57201"/>
      </a:hlink>
      <a:folHlink>
        <a:srgbClr val="E8C445"/>
      </a:folHlink>
    </a:clrScheme>
    <a:fontScheme name="Region värmland">
      <a:majorFont>
        <a:latin typeface="Noto Serif"/>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34EBE3A-D0CB-BA4A-8C77-8512F03D5268}" vid="{43C2A73D-17E7-824F-B310-DF49B20A0B19}"/>
    </a:ext>
  </a:extLst>
</a:theme>
</file>

<file path=ppt/theme/theme2.xml><?xml version="1.0" encoding="utf-8"?>
<a:theme xmlns:a="http://schemas.openxmlformats.org/drawingml/2006/main" name="2_Region_varmland_Tema">
  <a:themeElements>
    <a:clrScheme name="Region värmland">
      <a:dk1>
        <a:sysClr val="windowText" lastClr="000000"/>
      </a:dk1>
      <a:lt1>
        <a:sysClr val="window" lastClr="FFFFFF"/>
      </a:lt1>
      <a:dk2>
        <a:srgbClr val="F4EFE9"/>
      </a:dk2>
      <a:lt2>
        <a:srgbClr val="FBFAF8"/>
      </a:lt2>
      <a:accent1>
        <a:srgbClr val="00453B"/>
      </a:accent1>
      <a:accent2>
        <a:srgbClr val="94CC6E"/>
      </a:accent2>
      <a:accent3>
        <a:srgbClr val="0A3040"/>
      </a:accent3>
      <a:accent4>
        <a:srgbClr val="96D9EA"/>
      </a:accent4>
      <a:accent5>
        <a:srgbClr val="5D1036"/>
      </a:accent5>
      <a:accent6>
        <a:srgbClr val="FFCCCC"/>
      </a:accent6>
      <a:hlink>
        <a:srgbClr val="E57201"/>
      </a:hlink>
      <a:folHlink>
        <a:srgbClr val="E8C445"/>
      </a:folHlink>
    </a:clrScheme>
    <a:fontScheme name="Region värmland">
      <a:majorFont>
        <a:latin typeface="Noto Serif"/>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34EBE3A-D0CB-BA4A-8C77-8512F03D5268}" vid="{34593C7B-C135-2447-9B56-5B7AF0E4EB46}"/>
    </a:ext>
  </a:extLst>
</a:theme>
</file>

<file path=ppt/theme/theme3.xml><?xml version="1.0" encoding="utf-8"?>
<a:theme xmlns:a="http://schemas.openxmlformats.org/drawingml/2006/main" name="1_Region_varmland_Tema">
  <a:themeElements>
    <a:clrScheme name="Region värmland">
      <a:dk1>
        <a:sysClr val="windowText" lastClr="000000"/>
      </a:dk1>
      <a:lt1>
        <a:sysClr val="window" lastClr="FFFFFF"/>
      </a:lt1>
      <a:dk2>
        <a:srgbClr val="F4EFE9"/>
      </a:dk2>
      <a:lt2>
        <a:srgbClr val="FBFAF8"/>
      </a:lt2>
      <a:accent1>
        <a:srgbClr val="00453B"/>
      </a:accent1>
      <a:accent2>
        <a:srgbClr val="94CC6E"/>
      </a:accent2>
      <a:accent3>
        <a:srgbClr val="0A3040"/>
      </a:accent3>
      <a:accent4>
        <a:srgbClr val="96D9EA"/>
      </a:accent4>
      <a:accent5>
        <a:srgbClr val="5D1036"/>
      </a:accent5>
      <a:accent6>
        <a:srgbClr val="FFCCCC"/>
      </a:accent6>
      <a:hlink>
        <a:srgbClr val="E57201"/>
      </a:hlink>
      <a:folHlink>
        <a:srgbClr val="E8C445"/>
      </a:folHlink>
    </a:clrScheme>
    <a:fontScheme name="Region värmland">
      <a:majorFont>
        <a:latin typeface="Noto Serif"/>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34EBE3A-D0CB-BA4A-8C77-8512F03D5268}" vid="{657A817C-C39D-F64E-902B-4E650F03220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7de377-b1b7-41eb-95f1-c0aa9bcc5bd6">
      <Terms xmlns="http://schemas.microsoft.com/office/infopath/2007/PartnerControls"/>
    </lcf76f155ced4ddcb4097134ff3c332f>
    <TaxCatchAll xmlns="96f2cc8d-16ac-44f0-94ba-2321345254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61E28E65F2CC4F9E06E17B4F5E350A" ma:contentTypeVersion="17" ma:contentTypeDescription="Create a new document." ma:contentTypeScope="" ma:versionID="95c3128660a3597074fed112126376a3">
  <xsd:schema xmlns:xsd="http://www.w3.org/2001/XMLSchema" xmlns:xs="http://www.w3.org/2001/XMLSchema" xmlns:p="http://schemas.microsoft.com/office/2006/metadata/properties" xmlns:ns2="997de377-b1b7-41eb-95f1-c0aa9bcc5bd6" xmlns:ns3="96f2cc8d-16ac-44f0-94ba-232134525442" targetNamespace="http://schemas.microsoft.com/office/2006/metadata/properties" ma:root="true" ma:fieldsID="ab4e874cc706c43b60ba9deaae20a776" ns2:_="" ns3:_="">
    <xsd:import namespace="997de377-b1b7-41eb-95f1-c0aa9bcc5bd6"/>
    <xsd:import namespace="96f2cc8d-16ac-44f0-94ba-2321345254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de377-b1b7-41eb-95f1-c0aa9bcc5b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f2cc8d-16ac-44f0-94ba-2321345254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ee1a88f-c852-4020-bfea-622b3d14b387}" ma:internalName="TaxCatchAll" ma:showField="CatchAllData" ma:web="96f2cc8d-16ac-44f0-94ba-2321345254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07CDA-04AF-4D9B-A9BB-C995F2E269C3}">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2006/metadata/properties"/>
    <ds:schemaRef ds:uri="96f2cc8d-16ac-44f0-94ba-232134525442"/>
    <ds:schemaRef ds:uri="997de377-b1b7-41eb-95f1-c0aa9bcc5bd6"/>
    <ds:schemaRef ds:uri="http://purl.org/dc/dcmitype/"/>
  </ds:schemaRefs>
</ds:datastoreItem>
</file>

<file path=customXml/itemProps2.xml><?xml version="1.0" encoding="utf-8"?>
<ds:datastoreItem xmlns:ds="http://schemas.openxmlformats.org/officeDocument/2006/customXml" ds:itemID="{3B177391-D3C8-48B0-A6DA-7D46DD10A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de377-b1b7-41eb-95f1-c0aa9bcc5bd6"/>
    <ds:schemaRef ds:uri="96f2cc8d-16ac-44f0-94ba-232134525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10EC4-C708-49E4-A699-E56984CD3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Nya perspektiv powerpointmall</Template>
  <TotalTime>3720</TotalTime>
  <Words>1077</Words>
  <Application>Microsoft Office PowerPoint</Application>
  <PresentationFormat>Bredbild</PresentationFormat>
  <Paragraphs>105</Paragraphs>
  <Slides>16</Slides>
  <Notes>9</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16</vt:i4>
      </vt:variant>
    </vt:vector>
  </HeadingPairs>
  <TitlesOfParts>
    <vt:vector size="26" baseType="lpstr">
      <vt:lpstr>Aptos</vt:lpstr>
      <vt:lpstr>Arial</vt:lpstr>
      <vt:lpstr>Calibri</vt:lpstr>
      <vt:lpstr>Noto Sans</vt:lpstr>
      <vt:lpstr>Noto Serif</vt:lpstr>
      <vt:lpstr>Times New Roman</vt:lpstr>
      <vt:lpstr>Wingdings</vt:lpstr>
      <vt:lpstr>Region_varmland_Tema</vt:lpstr>
      <vt:lpstr>2_Region_varmland_Tema</vt:lpstr>
      <vt:lpstr>1_Region_varmland_Tema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 Nätt</dc:creator>
  <cp:lastModifiedBy>Karin Svensson</cp:lastModifiedBy>
  <cp:revision>153</cp:revision>
  <dcterms:created xsi:type="dcterms:W3CDTF">2025-03-26T08:34:31Z</dcterms:created>
  <dcterms:modified xsi:type="dcterms:W3CDTF">2026-02-06T13:28:13Z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0x010100B661E28E65F2CC4F9E06E17B4F5E350A</vt:lpwstr>
  </property>
  <property fmtid="{D5CDD505-2E9C-101B-9397-08002B2CF9AE}" pid="3" name="MediaServiceImageTags">
    <vt:lpwstr/>
  </property>
</Properties>
</file>